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72" r:id="rId3"/>
    <p:sldId id="269" r:id="rId4"/>
  </p:sldIdLst>
  <p:sldSz cx="12192000" cy="685800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1B5B"/>
    <a:srgbClr val="52534D"/>
    <a:srgbClr val="C7E634"/>
    <a:srgbClr val="8AD6F7"/>
    <a:srgbClr val="52534C"/>
    <a:srgbClr val="535555"/>
    <a:srgbClr val="FFF689"/>
    <a:srgbClr val="363A92"/>
    <a:srgbClr val="7DA6D7"/>
    <a:srgbClr val="FFA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1041" autoAdjust="0"/>
  </p:normalViewPr>
  <p:slideViewPr>
    <p:cSldViewPr>
      <p:cViewPr varScale="1">
        <p:scale>
          <a:sx n="97" d="100"/>
          <a:sy n="97" d="100"/>
        </p:scale>
        <p:origin x="1032" y="84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A2F78-8593-D34B-A54B-A913B4ADD88D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4F5B9-8B24-7A4E-B5A9-4C8F6F8C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7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689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5.sv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1D95CDCD-42B4-F2ED-08FF-8F67E72B46F6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8" name="Date Placeholder 77">
            <a:extLst>
              <a:ext uri="{FF2B5EF4-FFF2-40B4-BE49-F238E27FC236}">
                <a16:creationId xmlns:a16="http://schemas.microsoft.com/office/drawing/2014/main" id="{262636F5-0CB7-769F-E345-661FECC807EB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1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141"/>
            </a:avLst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46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3931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4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878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0270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0270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</p:spTree>
    <p:extLst>
      <p:ext uri="{BB962C8B-B14F-4D97-AF65-F5344CB8AC3E}">
        <p14:creationId xmlns:p14="http://schemas.microsoft.com/office/powerpoint/2010/main" val="2420641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0667"/>
            <a:ext cx="3974145" cy="214350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2388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">
    <p:bg>
      <p:bgPr>
        <a:solidFill>
          <a:srgbClr val="E6F5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42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9676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9676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488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488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6009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6009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5298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5298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9676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488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6009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5298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20647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82436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701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585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68288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286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9106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54140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871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6269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39990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456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836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chart/grap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744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1 imag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628"/>
            </a:avLst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6C76B594-542C-67F1-F354-78EAA3BC3B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55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F9338E08-1F94-61DB-4B9B-CAE9DFE422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08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4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4858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4858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pic>
        <p:nvPicPr>
          <p:cNvPr id="5" name="Picture 287">
            <a:extLst>
              <a:ext uri="{FF2B5EF4-FFF2-40B4-BE49-F238E27FC236}">
                <a16:creationId xmlns:a16="http://schemas.microsoft.com/office/drawing/2014/main" id="{01D2843D-9561-7F5C-2BDC-AE788D5EAE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640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column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4900"/>
            <a:ext cx="3974145" cy="2139269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pic>
        <p:nvPicPr>
          <p:cNvPr id="6" name="Picture 287">
            <a:extLst>
              <a:ext uri="{FF2B5EF4-FFF2-40B4-BE49-F238E27FC236}">
                <a16:creationId xmlns:a16="http://schemas.microsoft.com/office/drawing/2014/main" id="{2434586A-F002-EA2E-B9B4-907E950234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00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137">
            <a:extLst>
              <a:ext uri="{FF2B5EF4-FFF2-40B4-BE49-F238E27FC236}">
                <a16:creationId xmlns:a16="http://schemas.microsoft.com/office/drawing/2014/main" id="{476DD7FB-8F70-B10A-2421-9F7E04D5C772}"/>
              </a:ext>
            </a:extLst>
          </p:cNvPr>
          <p:cNvGrpSpPr/>
          <p:nvPr/>
        </p:nvGrpSpPr>
        <p:grpSpPr>
          <a:xfrm>
            <a:off x="-1752600" y="-2286000"/>
            <a:ext cx="10935202" cy="10600487"/>
            <a:chOff x="-2952030" y="-3864416"/>
            <a:chExt cx="18105979" cy="17553005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0B9BFEB-FBF0-5B9F-29AC-D7D94052A32C}"/>
                </a:ext>
              </a:extLst>
            </p:cNvPr>
            <p:cNvSpPr/>
            <p:nvPr/>
          </p:nvSpPr>
          <p:spPr>
            <a:xfrm>
              <a:off x="-1315057" y="-3864416"/>
              <a:ext cx="11159320" cy="11159321"/>
            </a:xfrm>
            <a:custGeom>
              <a:avLst/>
              <a:gdLst>
                <a:gd name="connsiteX0" fmla="*/ 11159321 w 11159320"/>
                <a:gd name="connsiteY0" fmla="*/ 5579661 h 11159321"/>
                <a:gd name="connsiteX1" fmla="*/ 5579660 w 11159320"/>
                <a:gd name="connsiteY1" fmla="*/ 11159322 h 11159321"/>
                <a:gd name="connsiteX2" fmla="*/ 0 w 11159320"/>
                <a:gd name="connsiteY2" fmla="*/ 5579661 h 11159321"/>
                <a:gd name="connsiteX3" fmla="*/ 5579660 w 11159320"/>
                <a:gd name="connsiteY3" fmla="*/ 0 h 11159321"/>
                <a:gd name="connsiteX4" fmla="*/ 11159321 w 11159320"/>
                <a:gd name="connsiteY4" fmla="*/ 5579661 h 11159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9320" h="11159321">
                  <a:moveTo>
                    <a:pt x="11159321" y="5579661"/>
                  </a:moveTo>
                  <a:cubicBezTo>
                    <a:pt x="11159321" y="8661223"/>
                    <a:pt x="8661222" y="11159322"/>
                    <a:pt x="5579660" y="11159322"/>
                  </a:cubicBezTo>
                  <a:cubicBezTo>
                    <a:pt x="2498099" y="11159322"/>
                    <a:pt x="0" y="8661223"/>
                    <a:pt x="0" y="5579661"/>
                  </a:cubicBezTo>
                  <a:cubicBezTo>
                    <a:pt x="0" y="2498100"/>
                    <a:pt x="2498099" y="0"/>
                    <a:pt x="5579660" y="0"/>
                  </a:cubicBezTo>
                  <a:cubicBezTo>
                    <a:pt x="8661222" y="0"/>
                    <a:pt x="11159321" y="2498100"/>
                    <a:pt x="11159321" y="5579661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accent3"/>
                </a:gs>
                <a:gs pos="100000">
                  <a:srgbClr val="C7E634"/>
                </a:gs>
              </a:gsLst>
              <a:lin ang="138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65C7921D-1791-AAB4-C7A8-9339CEFF6813}"/>
                </a:ext>
              </a:extLst>
            </p:cNvPr>
            <p:cNvSpPr/>
            <p:nvPr/>
          </p:nvSpPr>
          <p:spPr>
            <a:xfrm>
              <a:off x="252163" y="-1213197"/>
              <a:ext cx="14901785" cy="14901786"/>
            </a:xfrm>
            <a:custGeom>
              <a:avLst/>
              <a:gdLst>
                <a:gd name="connsiteX0" fmla="*/ 14901786 w 14901785"/>
                <a:gd name="connsiteY0" fmla="*/ 7450893 h 14901786"/>
                <a:gd name="connsiteX1" fmla="*/ 7450893 w 14901785"/>
                <a:gd name="connsiteY1" fmla="*/ 14901787 h 14901786"/>
                <a:gd name="connsiteX2" fmla="*/ 0 w 14901785"/>
                <a:gd name="connsiteY2" fmla="*/ 7450893 h 14901786"/>
                <a:gd name="connsiteX3" fmla="*/ 7450893 w 14901785"/>
                <a:gd name="connsiteY3" fmla="*/ 0 h 14901786"/>
                <a:gd name="connsiteX4" fmla="*/ 14901786 w 14901785"/>
                <a:gd name="connsiteY4" fmla="*/ 7450893 h 14901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01785" h="14901786">
                  <a:moveTo>
                    <a:pt x="14901786" y="7450893"/>
                  </a:moveTo>
                  <a:cubicBezTo>
                    <a:pt x="14901786" y="11565908"/>
                    <a:pt x="11565908" y="14901787"/>
                    <a:pt x="7450893" y="14901787"/>
                  </a:cubicBezTo>
                  <a:cubicBezTo>
                    <a:pt x="3335879" y="14901787"/>
                    <a:pt x="0" y="11565908"/>
                    <a:pt x="0" y="7450893"/>
                  </a:cubicBezTo>
                  <a:cubicBezTo>
                    <a:pt x="0" y="3335879"/>
                    <a:pt x="3335879" y="0"/>
                    <a:pt x="7450893" y="0"/>
                  </a:cubicBezTo>
                  <a:cubicBezTo>
                    <a:pt x="11565907" y="0"/>
                    <a:pt x="14901786" y="3335879"/>
                    <a:pt x="14901786" y="7450893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AFB4422B-CC74-C157-7ECF-970E5170A8B1}"/>
                </a:ext>
              </a:extLst>
            </p:cNvPr>
            <p:cNvSpPr/>
            <p:nvPr/>
          </p:nvSpPr>
          <p:spPr>
            <a:xfrm>
              <a:off x="-2952030" y="-3009740"/>
              <a:ext cx="12780432" cy="12780433"/>
            </a:xfrm>
            <a:custGeom>
              <a:avLst/>
              <a:gdLst>
                <a:gd name="connsiteX0" fmla="*/ 12780432 w 12780432"/>
                <a:gd name="connsiteY0" fmla="*/ 6390217 h 12780433"/>
                <a:gd name="connsiteX1" fmla="*/ 6390217 w 12780432"/>
                <a:gd name="connsiteY1" fmla="*/ 12780433 h 12780433"/>
                <a:gd name="connsiteX2" fmla="*/ 0 w 12780432"/>
                <a:gd name="connsiteY2" fmla="*/ 6390217 h 12780433"/>
                <a:gd name="connsiteX3" fmla="*/ 6390217 w 12780432"/>
                <a:gd name="connsiteY3" fmla="*/ 0 h 12780433"/>
                <a:gd name="connsiteX4" fmla="*/ 12780432 w 12780432"/>
                <a:gd name="connsiteY4" fmla="*/ 6390217 h 1278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80432" h="12780433">
                  <a:moveTo>
                    <a:pt x="12780432" y="6390217"/>
                  </a:moveTo>
                  <a:cubicBezTo>
                    <a:pt x="12780432" y="9919436"/>
                    <a:pt x="9919435" y="12780433"/>
                    <a:pt x="6390217" y="12780433"/>
                  </a:cubicBezTo>
                  <a:cubicBezTo>
                    <a:pt x="2860998" y="12780433"/>
                    <a:pt x="0" y="9919436"/>
                    <a:pt x="0" y="6390217"/>
                  </a:cubicBezTo>
                  <a:cubicBezTo>
                    <a:pt x="0" y="2860998"/>
                    <a:pt x="2860998" y="0"/>
                    <a:pt x="6390217" y="0"/>
                  </a:cubicBezTo>
                  <a:cubicBezTo>
                    <a:pt x="9919435" y="0"/>
                    <a:pt x="12780432" y="2860998"/>
                    <a:pt x="12780432" y="639021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5DCFB6D-EEB2-3482-B3C3-247739B1361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30BE0B4A-4B13-DD14-301E-6F92BD41F1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748AD6E7-39D2-D2E2-A60B-D756CA081880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rgbClr val="C7E634"/>
          </a:solidFill>
          <a:ln>
            <a:noFill/>
          </a:ln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50089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am p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6471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8747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8747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3025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3025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5730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5730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158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158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8747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3025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5730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158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19718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65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608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3996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43746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100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8827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17327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592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255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0907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0851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95FB4A01-4184-0AA4-23AB-92F3A76DAB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48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chart/graph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82A2B3FA-EEE2-F7C1-379F-66EF350C4B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089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aphic 205">
            <a:extLst>
              <a:ext uri="{FF2B5EF4-FFF2-40B4-BE49-F238E27FC236}">
                <a16:creationId xmlns:a16="http://schemas.microsoft.com/office/drawing/2014/main" id="{D7F5DE37-9CC3-5D94-F7F3-3FF22F8C942B}"/>
              </a:ext>
            </a:extLst>
          </p:cNvPr>
          <p:cNvGrpSpPr/>
          <p:nvPr/>
        </p:nvGrpSpPr>
        <p:grpSpPr>
          <a:xfrm>
            <a:off x="1134286" y="1705674"/>
            <a:ext cx="15829624" cy="12687196"/>
            <a:chOff x="1837768" y="2789997"/>
            <a:chExt cx="26102390" cy="20922126"/>
          </a:xfrm>
          <a:solidFill>
            <a:srgbClr val="231F20"/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96886C0C-1D27-E033-FD87-9625D78D2966}"/>
                </a:ext>
              </a:extLst>
            </p:cNvPr>
            <p:cNvSpPr/>
            <p:nvPr/>
          </p:nvSpPr>
          <p:spPr>
            <a:xfrm>
              <a:off x="10552711" y="2789997"/>
              <a:ext cx="17387446" cy="17387448"/>
            </a:xfrm>
            <a:custGeom>
              <a:avLst/>
              <a:gdLst>
                <a:gd name="connsiteX0" fmla="*/ 17387448 w 17387446"/>
                <a:gd name="connsiteY0" fmla="*/ 8693724 h 17387448"/>
                <a:gd name="connsiteX1" fmla="*/ 8693725 w 17387446"/>
                <a:gd name="connsiteY1" fmla="*/ 17387448 h 17387448"/>
                <a:gd name="connsiteX2" fmla="*/ 1 w 17387446"/>
                <a:gd name="connsiteY2" fmla="*/ 8693724 h 17387448"/>
                <a:gd name="connsiteX3" fmla="*/ 8693725 w 17387446"/>
                <a:gd name="connsiteY3" fmla="*/ 0 h 17387448"/>
                <a:gd name="connsiteX4" fmla="*/ 17387448 w 17387446"/>
                <a:gd name="connsiteY4" fmla="*/ 8693724 h 17387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87446" h="17387448">
                  <a:moveTo>
                    <a:pt x="17387448" y="8693724"/>
                  </a:moveTo>
                  <a:cubicBezTo>
                    <a:pt x="17387448" y="13495135"/>
                    <a:pt x="13495135" y="17387448"/>
                    <a:pt x="8693725" y="17387448"/>
                  </a:cubicBezTo>
                  <a:cubicBezTo>
                    <a:pt x="3892314" y="17387448"/>
                    <a:pt x="1" y="13495135"/>
                    <a:pt x="1" y="8693724"/>
                  </a:cubicBezTo>
                  <a:cubicBezTo>
                    <a:pt x="1" y="3892313"/>
                    <a:pt x="3892314" y="0"/>
                    <a:pt x="8693725" y="0"/>
                  </a:cubicBezTo>
                  <a:cubicBezTo>
                    <a:pt x="13495135" y="0"/>
                    <a:pt x="17387448" y="3892313"/>
                    <a:pt x="17387448" y="8693724"/>
                  </a:cubicBezTo>
                  <a:close/>
                </a:path>
              </a:pathLst>
            </a:custGeom>
            <a:gradFill>
              <a:gsLst>
                <a:gs pos="10000">
                  <a:srgbClr val="8AD6F7"/>
                </a:gs>
                <a:gs pos="70000">
                  <a:srgbClr val="8AD6F7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9D961DA2-CD05-9D73-FB27-C2CFBA134F74}"/>
                </a:ext>
              </a:extLst>
            </p:cNvPr>
            <p:cNvSpPr/>
            <p:nvPr/>
          </p:nvSpPr>
          <p:spPr>
            <a:xfrm>
              <a:off x="1837768" y="3146742"/>
              <a:ext cx="20565379" cy="20565381"/>
            </a:xfrm>
            <a:custGeom>
              <a:avLst/>
              <a:gdLst>
                <a:gd name="connsiteX0" fmla="*/ 20565380 w 20565379"/>
                <a:gd name="connsiteY0" fmla="*/ 10282690 h 20565381"/>
                <a:gd name="connsiteX1" fmla="*/ 10282690 w 20565379"/>
                <a:gd name="connsiteY1" fmla="*/ 20565380 h 20565381"/>
                <a:gd name="connsiteX2" fmla="*/ 0 w 20565379"/>
                <a:gd name="connsiteY2" fmla="*/ 10282690 h 20565381"/>
                <a:gd name="connsiteX3" fmla="*/ 10282690 w 20565379"/>
                <a:gd name="connsiteY3" fmla="*/ 0 h 20565381"/>
                <a:gd name="connsiteX4" fmla="*/ 20565380 w 20565379"/>
                <a:gd name="connsiteY4" fmla="*/ 10282690 h 20565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65379" h="20565381">
                  <a:moveTo>
                    <a:pt x="20565380" y="10282690"/>
                  </a:moveTo>
                  <a:cubicBezTo>
                    <a:pt x="20565380" y="15961663"/>
                    <a:pt x="15961662" y="20565380"/>
                    <a:pt x="10282690" y="20565380"/>
                  </a:cubicBezTo>
                  <a:cubicBezTo>
                    <a:pt x="4603717" y="20565380"/>
                    <a:pt x="0" y="15961663"/>
                    <a:pt x="0" y="10282690"/>
                  </a:cubicBezTo>
                  <a:cubicBezTo>
                    <a:pt x="0" y="4603717"/>
                    <a:pt x="4603717" y="0"/>
                    <a:pt x="10282690" y="0"/>
                  </a:cubicBezTo>
                  <a:cubicBezTo>
                    <a:pt x="15961662" y="0"/>
                    <a:pt x="20565380" y="4603717"/>
                    <a:pt x="20565380" y="10282690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ctrTitle" hasCustomPrompt="1"/>
          </p:nvPr>
        </p:nvSpPr>
        <p:spPr>
          <a:xfrm>
            <a:off x="365837" y="2622732"/>
            <a:ext cx="4759732" cy="161253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80000"/>
              </a:lnSpc>
              <a:defRPr sz="6549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A767D97-889C-2345-4D4F-B654C7CA3BAB}"/>
              </a:ext>
            </a:extLst>
          </p:cNvPr>
          <p:cNvSpPr/>
          <p:nvPr userDrawn="1"/>
        </p:nvSpPr>
        <p:spPr>
          <a:xfrm>
            <a:off x="-7467597" y="-7353302"/>
            <a:ext cx="27127195" cy="21564607"/>
          </a:xfrm>
          <a:custGeom>
            <a:avLst/>
            <a:gdLst>
              <a:gd name="connsiteX0" fmla="*/ 7466998 w 27127195"/>
              <a:gd name="connsiteY0" fmla="*/ 7353302 h 21564607"/>
              <a:gd name="connsiteX1" fmla="*/ 7466998 w 27127195"/>
              <a:gd name="connsiteY1" fmla="*/ 14211302 h 21564607"/>
              <a:gd name="connsiteX2" fmla="*/ 19660197 w 27127195"/>
              <a:gd name="connsiteY2" fmla="*/ 14211302 h 21564607"/>
              <a:gd name="connsiteX3" fmla="*/ 19660197 w 27127195"/>
              <a:gd name="connsiteY3" fmla="*/ 7353302 h 21564607"/>
              <a:gd name="connsiteX4" fmla="*/ 0 w 27127195"/>
              <a:gd name="connsiteY4" fmla="*/ 0 h 21564607"/>
              <a:gd name="connsiteX5" fmla="*/ 27127195 w 27127195"/>
              <a:gd name="connsiteY5" fmla="*/ 0 h 21564607"/>
              <a:gd name="connsiteX6" fmla="*/ 27127195 w 27127195"/>
              <a:gd name="connsiteY6" fmla="*/ 21564607 h 21564607"/>
              <a:gd name="connsiteX7" fmla="*/ 0 w 27127195"/>
              <a:gd name="connsiteY7" fmla="*/ 21564607 h 21564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27195" h="21564607">
                <a:moveTo>
                  <a:pt x="7466998" y="7353302"/>
                </a:moveTo>
                <a:lnTo>
                  <a:pt x="7466998" y="14211302"/>
                </a:lnTo>
                <a:lnTo>
                  <a:pt x="19660197" y="14211302"/>
                </a:lnTo>
                <a:lnTo>
                  <a:pt x="19660197" y="7353302"/>
                </a:lnTo>
                <a:close/>
                <a:moveTo>
                  <a:pt x="0" y="0"/>
                </a:moveTo>
                <a:lnTo>
                  <a:pt x="27127195" y="0"/>
                </a:lnTo>
                <a:lnTo>
                  <a:pt x="27127195" y="21564607"/>
                </a:lnTo>
                <a:lnTo>
                  <a:pt x="0" y="21564607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04A275E1-BCD4-5F9A-9D95-6287391B40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C24F0A38-F350-0B1D-FC8B-0A843A038D03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D39F2F9-695E-673C-434E-D3F76500B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18734" y="335970"/>
            <a:ext cx="6053640" cy="6186062"/>
          </a:xfrm>
          <a:prstGeom prst="roundRect">
            <a:avLst>
              <a:gd name="adj" fmla="val 9954"/>
            </a:avLst>
          </a:prstGeom>
        </p:spPr>
        <p:txBody>
          <a:bodyPr anchor="t"/>
          <a:lstStyle>
            <a:lvl1pPr algn="ctr"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sz="1455" dirty="0">
                <a:latin typeface="Arial" panose="020B0604020202020204" pitchFamily="34" charset="0"/>
                <a:cs typeface="Arial" panose="020B0604020202020204" pitchFamily="34" charset="0"/>
              </a:rPr>
              <a:t>Click the icon to add a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367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Oran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49C1F08-80E3-AE64-EBD1-75DD96482E8A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77A4BCC-A4FE-4541-7B87-7A303B529BA9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99459E3-C0CA-C463-4734-7BFAADBE922A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8C9BF77-CC40-D956-6619-09F72B287008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5726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470" y="6261375"/>
            <a:ext cx="985498" cy="263545"/>
          </a:xfrm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C67C992-11E7-E0EC-BF3D-DC37C902564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43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Light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23B4B51-43E4-6836-77BC-9C2E35378B61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B6AF04B-BCAB-CC6E-7725-02DCE0AE7DE8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5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619595A-D422-0475-7B4F-A7622FD6FEE2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5EFB5AB-7E95-DBD0-7310-556679B39DCC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9323F44-3B9D-0D87-3F54-3CAA45D74BFB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B47020B3-BFF4-4871-0BCD-6AA394021CC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2">
            <a:extLst>
              <a:ext uri="{FF2B5EF4-FFF2-40B4-BE49-F238E27FC236}">
                <a16:creationId xmlns:a16="http://schemas.microsoft.com/office/drawing/2014/main" id="{92456CCE-692B-2393-BE13-10332DDA04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109DF4-2779-F112-1FDB-16EBDB58F8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8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4DB7AFF-01D2-6118-484B-C039048C55B8}"/>
              </a:ext>
            </a:extLst>
          </p:cNvPr>
          <p:cNvGrpSpPr/>
          <p:nvPr userDrawn="1"/>
        </p:nvGrpSpPr>
        <p:grpSpPr>
          <a:xfrm>
            <a:off x="2274398" y="-2171300"/>
            <a:ext cx="11689007" cy="11353509"/>
            <a:chOff x="3744035" y="-3598743"/>
            <a:chExt cx="19274686" cy="18722777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4762376-BD92-415F-0811-D7D48A2D63DE}"/>
                </a:ext>
              </a:extLst>
            </p:cNvPr>
            <p:cNvSpPr/>
            <p:nvPr/>
          </p:nvSpPr>
          <p:spPr>
            <a:xfrm>
              <a:off x="3744035" y="-3598743"/>
              <a:ext cx="17284353" cy="17284355"/>
            </a:xfrm>
            <a:custGeom>
              <a:avLst/>
              <a:gdLst>
                <a:gd name="connsiteX0" fmla="*/ 17284354 w 17284353"/>
                <a:gd name="connsiteY0" fmla="*/ 8642178 h 17284355"/>
                <a:gd name="connsiteX1" fmla="*/ 8642176 w 17284353"/>
                <a:gd name="connsiteY1" fmla="*/ 17284356 h 17284355"/>
                <a:gd name="connsiteX2" fmla="*/ -1 w 17284353"/>
                <a:gd name="connsiteY2" fmla="*/ 8642178 h 17284355"/>
                <a:gd name="connsiteX3" fmla="*/ 8642176 w 17284353"/>
                <a:gd name="connsiteY3" fmla="*/ 0 h 17284355"/>
                <a:gd name="connsiteX4" fmla="*/ 17284354 w 17284353"/>
                <a:gd name="connsiteY4" fmla="*/ 8642178 h 1728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84353" h="17284355">
                  <a:moveTo>
                    <a:pt x="17284354" y="8642178"/>
                  </a:moveTo>
                  <a:cubicBezTo>
                    <a:pt x="17284354" y="13415121"/>
                    <a:pt x="13415119" y="17284356"/>
                    <a:pt x="8642176" y="17284356"/>
                  </a:cubicBezTo>
                  <a:cubicBezTo>
                    <a:pt x="3869234" y="17284356"/>
                    <a:pt x="-1" y="13415121"/>
                    <a:pt x="-1" y="8642178"/>
                  </a:cubicBezTo>
                  <a:cubicBezTo>
                    <a:pt x="-1" y="3869235"/>
                    <a:pt x="3869234" y="0"/>
                    <a:pt x="8642176" y="0"/>
                  </a:cubicBezTo>
                  <a:cubicBezTo>
                    <a:pt x="13415118" y="0"/>
                    <a:pt x="17284354" y="3869235"/>
                    <a:pt x="17284354" y="864217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5D50729D-7816-EB05-7127-C00355CC3B30}"/>
                </a:ext>
              </a:extLst>
            </p:cNvPr>
            <p:cNvSpPr/>
            <p:nvPr/>
          </p:nvSpPr>
          <p:spPr>
            <a:xfrm>
              <a:off x="10265371" y="1517818"/>
              <a:ext cx="12753350" cy="12753352"/>
            </a:xfrm>
            <a:custGeom>
              <a:avLst/>
              <a:gdLst>
                <a:gd name="connsiteX0" fmla="*/ 12753351 w 12753350"/>
                <a:gd name="connsiteY0" fmla="*/ 6376676 h 12753352"/>
                <a:gd name="connsiteX1" fmla="*/ 6376675 w 12753350"/>
                <a:gd name="connsiteY1" fmla="*/ 12753352 h 12753352"/>
                <a:gd name="connsiteX2" fmla="*/ -1 w 12753350"/>
                <a:gd name="connsiteY2" fmla="*/ 6376676 h 12753352"/>
                <a:gd name="connsiteX3" fmla="*/ 6376675 w 12753350"/>
                <a:gd name="connsiteY3" fmla="*/ 0 h 12753352"/>
                <a:gd name="connsiteX4" fmla="*/ 12753351 w 12753350"/>
                <a:gd name="connsiteY4" fmla="*/ 6376676 h 12753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53350" h="12753352">
                  <a:moveTo>
                    <a:pt x="12753351" y="6376676"/>
                  </a:moveTo>
                  <a:cubicBezTo>
                    <a:pt x="12753351" y="9898417"/>
                    <a:pt x="9898416" y="12753352"/>
                    <a:pt x="6376675" y="12753352"/>
                  </a:cubicBezTo>
                  <a:cubicBezTo>
                    <a:pt x="2854934" y="12753352"/>
                    <a:pt x="-1" y="9898417"/>
                    <a:pt x="-1" y="6376676"/>
                  </a:cubicBezTo>
                  <a:cubicBezTo>
                    <a:pt x="-1" y="2854935"/>
                    <a:pt x="2854934" y="0"/>
                    <a:pt x="6376675" y="0"/>
                  </a:cubicBezTo>
                  <a:cubicBezTo>
                    <a:pt x="9898415" y="0"/>
                    <a:pt x="12753351" y="2854935"/>
                    <a:pt x="12753351" y="6376676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79BF91C-4C2D-9FFC-FDFC-60EC080613E8}"/>
                </a:ext>
              </a:extLst>
            </p:cNvPr>
            <p:cNvSpPr/>
            <p:nvPr/>
          </p:nvSpPr>
          <p:spPr>
            <a:xfrm>
              <a:off x="10249542" y="3988359"/>
              <a:ext cx="11135674" cy="11135675"/>
            </a:xfrm>
            <a:custGeom>
              <a:avLst/>
              <a:gdLst>
                <a:gd name="connsiteX0" fmla="*/ 11135675 w 11135674"/>
                <a:gd name="connsiteY0" fmla="*/ 5567838 h 11135675"/>
                <a:gd name="connsiteX1" fmla="*/ 5567838 w 11135674"/>
                <a:gd name="connsiteY1" fmla="*/ 11135675 h 11135675"/>
                <a:gd name="connsiteX2" fmla="*/ 0 w 11135674"/>
                <a:gd name="connsiteY2" fmla="*/ 5567838 h 11135675"/>
                <a:gd name="connsiteX3" fmla="*/ 5567838 w 11135674"/>
                <a:gd name="connsiteY3" fmla="*/ -1 h 11135675"/>
                <a:gd name="connsiteX4" fmla="*/ 11135675 w 11135674"/>
                <a:gd name="connsiteY4" fmla="*/ 5567838 h 1113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35674" h="11135675">
                  <a:moveTo>
                    <a:pt x="11135675" y="5567838"/>
                  </a:moveTo>
                  <a:cubicBezTo>
                    <a:pt x="11135675" y="8642870"/>
                    <a:pt x="8642869" y="11135675"/>
                    <a:pt x="5567838" y="11135675"/>
                  </a:cubicBezTo>
                  <a:cubicBezTo>
                    <a:pt x="2492805" y="11135675"/>
                    <a:pt x="0" y="8642870"/>
                    <a:pt x="0" y="5567838"/>
                  </a:cubicBezTo>
                  <a:cubicBezTo>
                    <a:pt x="0" y="2492805"/>
                    <a:pt x="2492805" y="-1"/>
                    <a:pt x="5567838" y="-1"/>
                  </a:cubicBezTo>
                  <a:cubicBezTo>
                    <a:pt x="8642869" y="-1"/>
                    <a:pt x="11135675" y="2492806"/>
                    <a:pt x="11135675" y="5567838"/>
                  </a:cubicBezTo>
                  <a:close/>
                </a:path>
              </a:pathLst>
            </a:custGeom>
            <a:solidFill>
              <a:srgbClr val="7AD750"/>
            </a:soli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9A10D50-2D74-BC33-7E02-EB1C77D6356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73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E2D94B-28A4-D766-3E2A-469CB7FE38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6" name="Holder 2">
            <a:extLst>
              <a:ext uri="{FF2B5EF4-FFF2-40B4-BE49-F238E27FC236}">
                <a16:creationId xmlns:a16="http://schemas.microsoft.com/office/drawing/2014/main" id="{61402B10-AEA1-A31D-67A0-06E5987C8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117FB28-8996-1B43-57DB-BF9AE3632DAC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76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Freeform: Shape 285">
            <a:extLst>
              <a:ext uri="{FF2B5EF4-FFF2-40B4-BE49-F238E27FC236}">
                <a16:creationId xmlns:a16="http://schemas.microsoft.com/office/drawing/2014/main" id="{78709986-16DE-CBBE-EB88-DE01F826BDAC}"/>
              </a:ext>
            </a:extLst>
          </p:cNvPr>
          <p:cNvSpPr/>
          <p:nvPr userDrawn="1"/>
        </p:nvSpPr>
        <p:spPr>
          <a:xfrm>
            <a:off x="-9437244" y="2971800"/>
            <a:ext cx="23426795" cy="13187276"/>
          </a:xfrm>
          <a:custGeom>
            <a:avLst/>
            <a:gdLst>
              <a:gd name="connsiteX0" fmla="*/ 14393799 w 14393798"/>
              <a:gd name="connsiteY0" fmla="*/ 4051237 h 8102473"/>
              <a:gd name="connsiteX1" fmla="*/ 7196900 w 14393798"/>
              <a:gd name="connsiteY1" fmla="*/ 8102473 h 8102473"/>
              <a:gd name="connsiteX2" fmla="*/ 0 w 14393798"/>
              <a:gd name="connsiteY2" fmla="*/ 4051237 h 8102473"/>
              <a:gd name="connsiteX3" fmla="*/ 7196900 w 14393798"/>
              <a:gd name="connsiteY3" fmla="*/ 0 h 8102473"/>
              <a:gd name="connsiteX4" fmla="*/ 14393799 w 14393798"/>
              <a:gd name="connsiteY4" fmla="*/ 4051237 h 8102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93798" h="8102473">
                <a:moveTo>
                  <a:pt x="14393799" y="4051237"/>
                </a:moveTo>
                <a:cubicBezTo>
                  <a:pt x="14393799" y="6288673"/>
                  <a:pt x="11171637" y="8102473"/>
                  <a:pt x="7196900" y="8102473"/>
                </a:cubicBezTo>
                <a:cubicBezTo>
                  <a:pt x="3222162" y="8102473"/>
                  <a:pt x="0" y="6288673"/>
                  <a:pt x="0" y="4051237"/>
                </a:cubicBezTo>
                <a:cubicBezTo>
                  <a:pt x="0" y="1813801"/>
                  <a:pt x="3222162" y="0"/>
                  <a:pt x="7196900" y="0"/>
                </a:cubicBezTo>
                <a:cubicBezTo>
                  <a:pt x="11171638" y="0"/>
                  <a:pt x="14393799" y="1813801"/>
                  <a:pt x="14393799" y="4051237"/>
                </a:cubicBezTo>
                <a:close/>
              </a:path>
            </a:pathLst>
          </a:custGeom>
          <a:gradFill>
            <a:gsLst>
              <a:gs pos="1900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396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/>
          <a:lstStyle>
            <a:lvl1pPr algn="ct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sp>
        <p:nvSpPr>
          <p:cNvPr id="287" name="Freeform: Shape 286">
            <a:extLst>
              <a:ext uri="{FF2B5EF4-FFF2-40B4-BE49-F238E27FC236}">
                <a16:creationId xmlns:a16="http://schemas.microsoft.com/office/drawing/2014/main" id="{4F1B1314-1146-6AAC-0B3E-19921E6AD93B}"/>
              </a:ext>
            </a:extLst>
          </p:cNvPr>
          <p:cNvSpPr/>
          <p:nvPr userDrawn="1"/>
        </p:nvSpPr>
        <p:spPr>
          <a:xfrm>
            <a:off x="2674344" y="4189618"/>
            <a:ext cx="19278600" cy="10852173"/>
          </a:xfrm>
          <a:custGeom>
            <a:avLst/>
            <a:gdLst>
              <a:gd name="connsiteX0" fmla="*/ 13648182 w 13648182"/>
              <a:gd name="connsiteY0" fmla="*/ 3841369 h 7682738"/>
              <a:gd name="connsiteX1" fmla="*/ 6824091 w 13648182"/>
              <a:gd name="connsiteY1" fmla="*/ 7682738 h 7682738"/>
              <a:gd name="connsiteX2" fmla="*/ 0 w 13648182"/>
              <a:gd name="connsiteY2" fmla="*/ 3841369 h 7682738"/>
              <a:gd name="connsiteX3" fmla="*/ 6824091 w 13648182"/>
              <a:gd name="connsiteY3" fmla="*/ 0 h 7682738"/>
              <a:gd name="connsiteX4" fmla="*/ 13648182 w 13648182"/>
              <a:gd name="connsiteY4" fmla="*/ 3841369 h 7682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182" h="7682738">
                <a:moveTo>
                  <a:pt x="13648182" y="3841369"/>
                </a:moveTo>
                <a:cubicBezTo>
                  <a:pt x="13648182" y="5962898"/>
                  <a:pt x="10592932" y="7682738"/>
                  <a:pt x="6824091" y="7682738"/>
                </a:cubicBezTo>
                <a:cubicBezTo>
                  <a:pt x="3055249" y="7682738"/>
                  <a:pt x="0" y="5962898"/>
                  <a:pt x="0" y="3841369"/>
                </a:cubicBezTo>
                <a:cubicBezTo>
                  <a:pt x="0" y="1719839"/>
                  <a:pt x="3055249" y="0"/>
                  <a:pt x="6824091" y="0"/>
                </a:cubicBezTo>
                <a:cubicBezTo>
                  <a:pt x="10592932" y="0"/>
                  <a:pt x="13648182" y="1719839"/>
                  <a:pt x="13648182" y="3841369"/>
                </a:cubicBezTo>
                <a:close/>
              </a:path>
            </a:pathLst>
          </a:custGeom>
          <a:gradFill>
            <a:gsLst>
              <a:gs pos="10000">
                <a:srgbClr val="8AD6F7"/>
              </a:gs>
              <a:gs pos="49000">
                <a:srgbClr val="8AD6F7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0352751-1872-1CD1-5081-FF4012D3C9B5}"/>
              </a:ext>
            </a:extLst>
          </p:cNvPr>
          <p:cNvSpPr/>
          <p:nvPr userDrawn="1"/>
        </p:nvSpPr>
        <p:spPr>
          <a:xfrm>
            <a:off x="-9708648" y="-9144000"/>
            <a:ext cx="31632408" cy="25146000"/>
          </a:xfrm>
          <a:custGeom>
            <a:avLst/>
            <a:gdLst>
              <a:gd name="connsiteX0" fmla="*/ 9708048 w 31632408"/>
              <a:gd name="connsiteY0" fmla="*/ 9144000 h 25146000"/>
              <a:gd name="connsiteX1" fmla="*/ 9708048 w 31632408"/>
              <a:gd name="connsiteY1" fmla="*/ 16002000 h 25146000"/>
              <a:gd name="connsiteX2" fmla="*/ 21901248 w 31632408"/>
              <a:gd name="connsiteY2" fmla="*/ 16002000 h 25146000"/>
              <a:gd name="connsiteX3" fmla="*/ 21901248 w 31632408"/>
              <a:gd name="connsiteY3" fmla="*/ 9144000 h 25146000"/>
              <a:gd name="connsiteX4" fmla="*/ 0 w 31632408"/>
              <a:gd name="connsiteY4" fmla="*/ 0 h 25146000"/>
              <a:gd name="connsiteX5" fmla="*/ 31632408 w 31632408"/>
              <a:gd name="connsiteY5" fmla="*/ 0 h 25146000"/>
              <a:gd name="connsiteX6" fmla="*/ 31632408 w 31632408"/>
              <a:gd name="connsiteY6" fmla="*/ 25146000 h 25146000"/>
              <a:gd name="connsiteX7" fmla="*/ 0 w 31632408"/>
              <a:gd name="connsiteY7" fmla="*/ 25146000 h 2514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32408" h="25146000">
                <a:moveTo>
                  <a:pt x="9708048" y="9144000"/>
                </a:moveTo>
                <a:lnTo>
                  <a:pt x="9708048" y="16002000"/>
                </a:lnTo>
                <a:lnTo>
                  <a:pt x="21901248" y="16002000"/>
                </a:lnTo>
                <a:lnTo>
                  <a:pt x="21901248" y="9144000"/>
                </a:lnTo>
                <a:close/>
                <a:moveTo>
                  <a:pt x="0" y="0"/>
                </a:moveTo>
                <a:lnTo>
                  <a:pt x="31632408" y="0"/>
                </a:lnTo>
                <a:lnTo>
                  <a:pt x="31632408" y="25146000"/>
                </a:lnTo>
                <a:lnTo>
                  <a:pt x="0" y="251460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56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38">
            <a:extLst>
              <a:ext uri="{FF2B5EF4-FFF2-40B4-BE49-F238E27FC236}">
                <a16:creationId xmlns:a16="http://schemas.microsoft.com/office/drawing/2014/main" id="{1F104258-7732-4A9E-98DF-F0AE92DF029C}"/>
              </a:ext>
            </a:extLst>
          </p:cNvPr>
          <p:cNvGrpSpPr/>
          <p:nvPr userDrawn="1"/>
        </p:nvGrpSpPr>
        <p:grpSpPr>
          <a:xfrm>
            <a:off x="2363971" y="-4800600"/>
            <a:ext cx="11569023" cy="12755546"/>
            <a:chOff x="3898089" y="-7927802"/>
            <a:chExt cx="19076837" cy="2103484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3013346-83B1-8747-4E9B-78A45E3F9B72}"/>
                </a:ext>
              </a:extLst>
            </p:cNvPr>
            <p:cNvSpPr/>
            <p:nvPr/>
          </p:nvSpPr>
          <p:spPr>
            <a:xfrm>
              <a:off x="3898089" y="-265867"/>
              <a:ext cx="13372905" cy="13372905"/>
            </a:xfrm>
            <a:custGeom>
              <a:avLst/>
              <a:gdLst>
                <a:gd name="connsiteX0" fmla="*/ 13372905 w 13372905"/>
                <a:gd name="connsiteY0" fmla="*/ 6686453 h 13372905"/>
                <a:gd name="connsiteX1" fmla="*/ 6686452 w 13372905"/>
                <a:gd name="connsiteY1" fmla="*/ 13372905 h 13372905"/>
                <a:gd name="connsiteX2" fmla="*/ -1 w 13372905"/>
                <a:gd name="connsiteY2" fmla="*/ 6686452 h 13372905"/>
                <a:gd name="connsiteX3" fmla="*/ 6686452 w 13372905"/>
                <a:gd name="connsiteY3" fmla="*/ -1 h 13372905"/>
                <a:gd name="connsiteX4" fmla="*/ 13372905 w 13372905"/>
                <a:gd name="connsiteY4" fmla="*/ 6686453 h 13372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2905" h="13372905">
                  <a:moveTo>
                    <a:pt x="13372905" y="6686453"/>
                  </a:moveTo>
                  <a:cubicBezTo>
                    <a:pt x="13372905" y="10379278"/>
                    <a:pt x="10379278" y="13372905"/>
                    <a:pt x="6686452" y="13372905"/>
                  </a:cubicBezTo>
                  <a:cubicBezTo>
                    <a:pt x="2993626" y="13372905"/>
                    <a:pt x="-1" y="10379278"/>
                    <a:pt x="-1" y="6686452"/>
                  </a:cubicBezTo>
                  <a:cubicBezTo>
                    <a:pt x="-1" y="2993626"/>
                    <a:pt x="2993626" y="-1"/>
                    <a:pt x="6686452" y="-1"/>
                  </a:cubicBezTo>
                  <a:cubicBezTo>
                    <a:pt x="10379278" y="-1"/>
                    <a:pt x="13372905" y="2993626"/>
                    <a:pt x="13372905" y="6686453"/>
                  </a:cubicBezTo>
                  <a:close/>
                </a:path>
              </a:pathLst>
            </a:custGeom>
            <a:gradFill flip="none" rotWithShape="1">
              <a:gsLst>
                <a:gs pos="22000">
                  <a:schemeClr val="accent3"/>
                </a:gs>
                <a:gs pos="88000">
                  <a:srgbClr val="C7E634"/>
                </a:gs>
              </a:gsLst>
              <a:lin ang="84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F5CD514-47A9-83AD-F9A5-E62C1B578B4B}"/>
                </a:ext>
              </a:extLst>
            </p:cNvPr>
            <p:cNvSpPr/>
            <p:nvPr/>
          </p:nvSpPr>
          <p:spPr>
            <a:xfrm>
              <a:off x="5117073" y="-7927802"/>
              <a:ext cx="17857853" cy="17857853"/>
            </a:xfrm>
            <a:custGeom>
              <a:avLst/>
              <a:gdLst>
                <a:gd name="connsiteX0" fmla="*/ 17857852 w 17857853"/>
                <a:gd name="connsiteY0" fmla="*/ 8928927 h 17857853"/>
                <a:gd name="connsiteX1" fmla="*/ 8928926 w 17857853"/>
                <a:gd name="connsiteY1" fmla="*/ 17857854 h 17857853"/>
                <a:gd name="connsiteX2" fmla="*/ -1 w 17857853"/>
                <a:gd name="connsiteY2" fmla="*/ 8928926 h 17857853"/>
                <a:gd name="connsiteX3" fmla="*/ 8928926 w 17857853"/>
                <a:gd name="connsiteY3" fmla="*/ 0 h 17857853"/>
                <a:gd name="connsiteX4" fmla="*/ 17857852 w 17857853"/>
                <a:gd name="connsiteY4" fmla="*/ 8928927 h 17857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57853" h="17857853">
                  <a:moveTo>
                    <a:pt x="17857852" y="8928927"/>
                  </a:moveTo>
                  <a:cubicBezTo>
                    <a:pt x="17857852" y="13860236"/>
                    <a:pt x="13860236" y="17857854"/>
                    <a:pt x="8928926" y="17857854"/>
                  </a:cubicBezTo>
                  <a:cubicBezTo>
                    <a:pt x="3997616" y="17857854"/>
                    <a:pt x="-1" y="13860236"/>
                    <a:pt x="-1" y="8928926"/>
                  </a:cubicBezTo>
                  <a:cubicBezTo>
                    <a:pt x="-1" y="3997617"/>
                    <a:pt x="3997616" y="0"/>
                    <a:pt x="8928926" y="0"/>
                  </a:cubicBezTo>
                  <a:cubicBezTo>
                    <a:pt x="13860236" y="0"/>
                    <a:pt x="17857852" y="3997616"/>
                    <a:pt x="17857852" y="892892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2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67C9612-7BDD-0778-AF69-DCBD70396E61}"/>
                </a:ext>
              </a:extLst>
            </p:cNvPr>
            <p:cNvSpPr/>
            <p:nvPr/>
          </p:nvSpPr>
          <p:spPr>
            <a:xfrm>
              <a:off x="5864600" y="-4939903"/>
              <a:ext cx="11882054" cy="11882054"/>
            </a:xfrm>
            <a:custGeom>
              <a:avLst/>
              <a:gdLst>
                <a:gd name="connsiteX0" fmla="*/ 11882054 w 11882054"/>
                <a:gd name="connsiteY0" fmla="*/ 5941028 h 11882054"/>
                <a:gd name="connsiteX1" fmla="*/ 5941027 w 11882054"/>
                <a:gd name="connsiteY1" fmla="*/ 11882055 h 11882054"/>
                <a:gd name="connsiteX2" fmla="*/ -1 w 11882054"/>
                <a:gd name="connsiteY2" fmla="*/ 5941028 h 11882054"/>
                <a:gd name="connsiteX3" fmla="*/ 5941027 w 11882054"/>
                <a:gd name="connsiteY3" fmla="*/ 0 h 11882054"/>
                <a:gd name="connsiteX4" fmla="*/ 11882054 w 11882054"/>
                <a:gd name="connsiteY4" fmla="*/ 5941028 h 1188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82054" h="11882054">
                  <a:moveTo>
                    <a:pt x="11882054" y="5941028"/>
                  </a:moveTo>
                  <a:cubicBezTo>
                    <a:pt x="11882054" y="9222166"/>
                    <a:pt x="9222166" y="11882055"/>
                    <a:pt x="5941027" y="11882055"/>
                  </a:cubicBezTo>
                  <a:cubicBezTo>
                    <a:pt x="2659888" y="11882055"/>
                    <a:pt x="-1" y="9222166"/>
                    <a:pt x="-1" y="5941028"/>
                  </a:cubicBezTo>
                  <a:cubicBezTo>
                    <a:pt x="-1" y="2659889"/>
                    <a:pt x="2659888" y="0"/>
                    <a:pt x="5941027" y="0"/>
                  </a:cubicBezTo>
                  <a:cubicBezTo>
                    <a:pt x="9222165" y="0"/>
                    <a:pt x="11882054" y="2659889"/>
                    <a:pt x="11882054" y="594102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67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6571B33-5BE8-79B6-9FEC-38933B1A7C57}"/>
              </a:ext>
            </a:extLst>
          </p:cNvPr>
          <p:cNvSpPr/>
          <p:nvPr userDrawn="1"/>
        </p:nvSpPr>
        <p:spPr>
          <a:xfrm>
            <a:off x="-4256423" y="-4800600"/>
            <a:ext cx="20704849" cy="16459200"/>
          </a:xfrm>
          <a:custGeom>
            <a:avLst/>
            <a:gdLst>
              <a:gd name="connsiteX0" fmla="*/ 4255824 w 20704849"/>
              <a:gd name="connsiteY0" fmla="*/ 4800600 h 16459200"/>
              <a:gd name="connsiteX1" fmla="*/ 4255824 w 20704849"/>
              <a:gd name="connsiteY1" fmla="*/ 11658600 h 16459200"/>
              <a:gd name="connsiteX2" fmla="*/ 16449024 w 20704849"/>
              <a:gd name="connsiteY2" fmla="*/ 11658600 h 16459200"/>
              <a:gd name="connsiteX3" fmla="*/ 16449024 w 20704849"/>
              <a:gd name="connsiteY3" fmla="*/ 4800600 h 16459200"/>
              <a:gd name="connsiteX4" fmla="*/ 0 w 20704849"/>
              <a:gd name="connsiteY4" fmla="*/ 0 h 16459200"/>
              <a:gd name="connsiteX5" fmla="*/ 20704849 w 20704849"/>
              <a:gd name="connsiteY5" fmla="*/ 0 h 16459200"/>
              <a:gd name="connsiteX6" fmla="*/ 20704849 w 20704849"/>
              <a:gd name="connsiteY6" fmla="*/ 16459200 h 16459200"/>
              <a:gd name="connsiteX7" fmla="*/ 0 w 20704849"/>
              <a:gd name="connsiteY7" fmla="*/ 16459200 h 1645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704849" h="16459200">
                <a:moveTo>
                  <a:pt x="4255824" y="4800600"/>
                </a:moveTo>
                <a:lnTo>
                  <a:pt x="4255824" y="11658600"/>
                </a:lnTo>
                <a:lnTo>
                  <a:pt x="16449024" y="11658600"/>
                </a:lnTo>
                <a:lnTo>
                  <a:pt x="16449024" y="4800600"/>
                </a:lnTo>
                <a:close/>
                <a:moveTo>
                  <a:pt x="0" y="0"/>
                </a:moveTo>
                <a:lnTo>
                  <a:pt x="20704849" y="0"/>
                </a:lnTo>
                <a:lnTo>
                  <a:pt x="20704849" y="16459200"/>
                </a:lnTo>
                <a:lnTo>
                  <a:pt x="0" y="164592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Holder 2"/>
          <p:cNvSpPr>
            <a:spLocks noGrp="1"/>
          </p:cNvSpPr>
          <p:nvPr userDrawn="1"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 userDrawn="1">
            <p:ph type="sldNum" sz="quarter" idx="7"/>
          </p:nvPr>
        </p:nvSpPr>
        <p:spPr>
          <a:xfrm>
            <a:off x="886432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/>
          <a:lstStyle>
            <a:lvl1pPr algn="ct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EF8FB9-E4B7-3102-A32E-22B30CCEE2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303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6096000" y="2309208"/>
            <a:ext cx="5499108" cy="22395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Add Thank you</a:t>
            </a:r>
            <a:endParaRPr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E1D18C04-5041-4FEA-59C4-023CD8DAE662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A7440D5-3706-5929-23B4-CE4A8D125E7B}"/>
              </a:ext>
            </a:extLst>
          </p:cNvPr>
          <p:cNvCxnSpPr>
            <a:cxnSpLocks/>
          </p:cNvCxnSpPr>
          <p:nvPr userDrawn="1"/>
        </p:nvCxnSpPr>
        <p:spPr>
          <a:xfrm>
            <a:off x="354000" y="5645152"/>
            <a:ext cx="1148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95178EF9-D910-FA63-3C55-FAD978D478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5931383"/>
            <a:ext cx="12192000" cy="92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53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Picture 287">
            <a:extLst>
              <a:ext uri="{FF2B5EF4-FFF2-40B4-BE49-F238E27FC236}">
                <a16:creationId xmlns:a16="http://schemas.microsoft.com/office/drawing/2014/main" id="{332B9E3F-BC93-25A0-C1FD-3DFA3E4687CD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  <p:sp>
        <p:nvSpPr>
          <p:cNvPr id="289" name="Title Placeholder 288">
            <a:extLst>
              <a:ext uri="{FF2B5EF4-FFF2-40B4-BE49-F238E27FC236}">
                <a16:creationId xmlns:a16="http://schemas.microsoft.com/office/drawing/2014/main" id="{D580A401-53F8-EF6C-DB1D-326643A226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04469" y="471704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Page title goes here</a:t>
            </a:r>
            <a:endParaRPr lang="en-GB" dirty="0"/>
          </a:p>
        </p:txBody>
      </p:sp>
      <p:sp>
        <p:nvSpPr>
          <p:cNvPr id="290" name="Text Placeholder 289">
            <a:extLst>
              <a:ext uri="{FF2B5EF4-FFF2-40B4-BE49-F238E27FC236}">
                <a16:creationId xmlns:a16="http://schemas.microsoft.com/office/drawing/2014/main" id="{FE9BEEC8-3359-A4E6-D164-0797EBC22DA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04469" y="1572261"/>
            <a:ext cx="11182705" cy="43464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91" name="Date Placeholder 290">
            <a:extLst>
              <a:ext uri="{FF2B5EF4-FFF2-40B4-BE49-F238E27FC236}">
                <a16:creationId xmlns:a16="http://schemas.microsoft.com/office/drawing/2014/main" id="{10F94D1C-992C-8E20-F272-7F8747032356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9753600" y="6206296"/>
            <a:ext cx="12192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algn="ctr"/>
            <a:r>
              <a:rPr lang="en-GB" dirty="0"/>
              <a:t>May 2025</a:t>
            </a:r>
          </a:p>
        </p:txBody>
      </p:sp>
      <p:sp>
        <p:nvSpPr>
          <p:cNvPr id="292" name="Footer Placeholder 291">
            <a:extLst>
              <a:ext uri="{FF2B5EF4-FFF2-40B4-BE49-F238E27FC236}">
                <a16:creationId xmlns:a16="http://schemas.microsoft.com/office/drawing/2014/main" id="{975D1B8B-0D5D-F878-48DB-90B36F1B457E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6096000" y="6206296"/>
            <a:ext cx="34290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3" name="Slide Number Placeholder 292">
            <a:extLst>
              <a:ext uri="{FF2B5EF4-FFF2-40B4-BE49-F238E27FC236}">
                <a16:creationId xmlns:a16="http://schemas.microsoft.com/office/drawing/2014/main" id="{7C800FF4-D93B-AF38-B311-4DFDA3EE5636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049000" y="6206296"/>
            <a:ext cx="63853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  <p:sldLayoutId id="2147483678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97" r:id="rId9"/>
    <p:sldLayoutId id="2147483686" r:id="rId10"/>
    <p:sldLayoutId id="2147483680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</p:sldLayoutIdLst>
  <p:txStyles>
    <p:titleStyle>
      <a:lvl1pPr eaLnBrk="1" hangingPunct="1">
        <a:defRPr sz="33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1pPr>
      <a:lvl2pPr marL="277246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2pPr>
      <a:lvl3pPr marL="554492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3pPr>
      <a:lvl4pPr marL="831738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4pPr>
      <a:lvl5pPr marL="1108984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4" eaLnBrk="1" hangingPunct="1">
        <a:defRPr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896" userDrawn="1">
          <p15:clr>
            <a:srgbClr val="F26B43"/>
          </p15:clr>
        </p15:guide>
        <p15:guide id="4" pos="2630" userDrawn="1">
          <p15:clr>
            <a:srgbClr val="F26B43"/>
          </p15:clr>
        </p15:guide>
        <p15:guide id="5" pos="3427" userDrawn="1">
          <p15:clr>
            <a:srgbClr val="F26B43"/>
          </p15:clr>
        </p15:guide>
        <p15:guide id="6" pos="318" userDrawn="1">
          <p15:clr>
            <a:srgbClr val="F26B43"/>
          </p15:clr>
        </p15:guide>
        <p15:guide id="7" pos="73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241BB-59EA-A1A3-46CF-4A5994096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2347" y="348346"/>
            <a:ext cx="11187306" cy="4098045"/>
          </a:xfrm>
        </p:spPr>
        <p:txBody>
          <a:bodyPr/>
          <a:lstStyle/>
          <a:p>
            <a:pPr algn="ctr"/>
            <a:br>
              <a:rPr lang="en-US" dirty="0"/>
            </a:br>
            <a:br>
              <a:rPr lang="en-US" dirty="0"/>
            </a:br>
            <a:r>
              <a:rPr lang="en-US" sz="6000" dirty="0"/>
              <a:t>2025 </a:t>
            </a:r>
            <a:r>
              <a:rPr lang="en-US" sz="6000" dirty="0">
                <a:latin typeface="+mn-lt"/>
              </a:rPr>
              <a:t>Emerging</a:t>
            </a:r>
            <a:r>
              <a:rPr lang="en-US" sz="6000" dirty="0"/>
              <a:t> Talent Bursary 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33DE9-FC18-E1FB-2675-20D9FBCB75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83832" y="5924219"/>
            <a:ext cx="7437575" cy="646908"/>
          </a:xfrm>
        </p:spPr>
        <p:txBody>
          <a:bodyPr>
            <a:normAutofit/>
          </a:bodyPr>
          <a:lstStyle/>
          <a:p>
            <a:r>
              <a:rPr lang="en-GB" dirty="0"/>
              <a:t>Lucan, Palmerstown - North Clondalkin ACM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41CC73E-20C9-2029-3F14-55629BD99A8A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 algn="ctr"/>
            <a:r>
              <a:rPr lang="en-GB" dirty="0"/>
              <a:t>June 2025</a:t>
            </a:r>
          </a:p>
        </p:txBody>
      </p:sp>
      <p:pic>
        <p:nvPicPr>
          <p:cNvPr id="11" name="Picture 10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27FBD731-BBB8-E134-C2FF-242EC54BB5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480" y="116633"/>
            <a:ext cx="1604926" cy="1037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55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329FF-243B-7225-3D4B-3FC396C4B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637" y="1079391"/>
            <a:ext cx="9623977" cy="869064"/>
          </a:xfrm>
        </p:spPr>
        <p:txBody>
          <a:bodyPr>
            <a:normAutofit fontScale="90000"/>
          </a:bodyPr>
          <a:lstStyle/>
          <a:p>
            <a:br>
              <a:rPr lang="en-IE" dirty="0"/>
            </a:br>
            <a:r>
              <a:rPr lang="en-IE" dirty="0"/>
              <a:t>Local Electoral Areas </a:t>
            </a:r>
            <a:br>
              <a:rPr lang="en-IE" dirty="0"/>
            </a:br>
            <a:r>
              <a:rPr lang="en-GB" dirty="0"/>
              <a:t>Lucan, Palmerstown - North Clondalkin, ACM</a:t>
            </a:r>
            <a:br>
              <a:rPr lang="en-IE" dirty="0"/>
            </a:b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6B197C-787C-AEDC-D0BB-C39D66712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8521" y="1810217"/>
            <a:ext cx="3675573" cy="3508723"/>
          </a:xfrm>
        </p:spPr>
        <p:txBody>
          <a:bodyPr/>
          <a:lstStyle/>
          <a:p>
            <a:endParaRPr lang="en-GB" dirty="0"/>
          </a:p>
          <a:p>
            <a:endParaRPr lang="en-GB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405C680-7C0B-F856-CAA7-96DC970998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6201376"/>
              </p:ext>
            </p:extLst>
          </p:nvPr>
        </p:nvGraphicFramePr>
        <p:xfrm>
          <a:off x="4936077" y="2420889"/>
          <a:ext cx="6768752" cy="3674592"/>
        </p:xfrm>
        <a:graphic>
          <a:graphicData uri="http://schemas.openxmlformats.org/drawingml/2006/table">
            <a:tbl>
              <a:tblPr/>
              <a:tblGrid>
                <a:gridCol w="1534522">
                  <a:extLst>
                    <a:ext uri="{9D8B030D-6E8A-4147-A177-3AD203B41FA5}">
                      <a16:colId xmlns:a16="http://schemas.microsoft.com/office/drawing/2014/main" val="1097009896"/>
                    </a:ext>
                  </a:extLst>
                </a:gridCol>
                <a:gridCol w="1451051">
                  <a:extLst>
                    <a:ext uri="{9D8B030D-6E8A-4147-A177-3AD203B41FA5}">
                      <a16:colId xmlns:a16="http://schemas.microsoft.com/office/drawing/2014/main" val="2782603682"/>
                    </a:ext>
                  </a:extLst>
                </a:gridCol>
                <a:gridCol w="1217471">
                  <a:extLst>
                    <a:ext uri="{9D8B030D-6E8A-4147-A177-3AD203B41FA5}">
                      <a16:colId xmlns:a16="http://schemas.microsoft.com/office/drawing/2014/main" val="393468208"/>
                    </a:ext>
                  </a:extLst>
                </a:gridCol>
                <a:gridCol w="1304649">
                  <a:extLst>
                    <a:ext uri="{9D8B030D-6E8A-4147-A177-3AD203B41FA5}">
                      <a16:colId xmlns:a16="http://schemas.microsoft.com/office/drawing/2014/main" val="1234766716"/>
                    </a:ext>
                  </a:extLst>
                </a:gridCol>
                <a:gridCol w="1261059">
                  <a:extLst>
                    <a:ext uri="{9D8B030D-6E8A-4147-A177-3AD203B41FA5}">
                      <a16:colId xmlns:a16="http://schemas.microsoft.com/office/drawing/2014/main" val="2797050745"/>
                    </a:ext>
                  </a:extLst>
                </a:gridCol>
              </a:tblGrid>
              <a:tr h="918648">
                <a:tc>
                  <a:txBody>
                    <a:bodyPr/>
                    <a:lstStyle/>
                    <a:p>
                      <a:pPr algn="l"/>
                      <a:r>
                        <a:rPr lang="en-IE" sz="1400" b="1" dirty="0">
                          <a:solidFill>
                            <a:schemeClr val="tx1"/>
                          </a:solidFill>
                        </a:rPr>
                        <a:t>LEA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No. of Applications</a:t>
                      </a:r>
                      <a:endParaRPr lang="en-IE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E" sz="1400" b="1" dirty="0">
                          <a:solidFill>
                            <a:schemeClr val="tx1"/>
                          </a:solidFill>
                        </a:rPr>
                        <a:t>No. of Sport Types 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Total F</a:t>
                      </a:r>
                      <a:r>
                        <a:rPr lang="en-IE" sz="1400" b="1" dirty="0">
                          <a:solidFill>
                            <a:schemeClr val="tx1"/>
                          </a:solidFill>
                        </a:rPr>
                        <a:t>unding Sought 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E" sz="1400" b="1" dirty="0">
                          <a:solidFill>
                            <a:schemeClr val="tx1"/>
                          </a:solidFill>
                        </a:rPr>
                        <a:t>Total award Value 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4423428"/>
                  </a:ext>
                </a:extLst>
              </a:tr>
              <a:tr h="918648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L</a:t>
                      </a:r>
                      <a:r>
                        <a:rPr lang="en-IE" sz="1400" dirty="0">
                          <a:solidFill>
                            <a:schemeClr val="tx1"/>
                          </a:solidFill>
                        </a:rPr>
                        <a:t>ucan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E" sz="1400" dirty="0">
                          <a:solidFill>
                            <a:schemeClr val="tx1"/>
                          </a:solidFill>
                        </a:rPr>
                        <a:t>€40,273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€</a:t>
                      </a:r>
                      <a:r>
                        <a:rPr lang="en-IE" sz="1400" dirty="0">
                          <a:solidFill>
                            <a:schemeClr val="tx1"/>
                          </a:solidFill>
                        </a:rPr>
                        <a:t>10,000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362747"/>
                  </a:ext>
                </a:extLst>
              </a:tr>
              <a:tr h="918648">
                <a:tc>
                  <a:txBody>
                    <a:bodyPr/>
                    <a:lstStyle/>
                    <a:p>
                      <a:r>
                        <a:rPr lang="en-IE" sz="1400" dirty="0">
                          <a:solidFill>
                            <a:schemeClr val="tx1"/>
                          </a:solidFill>
                        </a:rPr>
                        <a:t>Palmerstown – North Clondalkin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€</a:t>
                      </a:r>
                      <a:r>
                        <a:rPr lang="en-IE" sz="1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€</a:t>
                      </a:r>
                      <a:r>
                        <a:rPr lang="en-IE" sz="1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0261684"/>
                  </a:ext>
                </a:extLst>
              </a:tr>
              <a:tr h="918648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Total </a:t>
                      </a:r>
                      <a:endParaRPr lang="en-IE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IE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IE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€40,273</a:t>
                      </a:r>
                      <a:endParaRPr lang="en-IE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€10,000</a:t>
                      </a:r>
                      <a:endParaRPr lang="en-IE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8251755"/>
                  </a:ext>
                </a:extLst>
              </a:tr>
            </a:tbl>
          </a:graphicData>
        </a:graphic>
      </p:graphicFrame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FA8C918-D8F1-68B9-ADB6-AB89AF5F8FD3}"/>
              </a:ext>
            </a:extLst>
          </p:cNvPr>
          <p:cNvSpPr/>
          <p:nvPr/>
        </p:nvSpPr>
        <p:spPr>
          <a:xfrm>
            <a:off x="478521" y="2420888"/>
            <a:ext cx="4007353" cy="355127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3D9CB5-2C8C-D918-1792-A2B7A8F9D931}"/>
              </a:ext>
            </a:extLst>
          </p:cNvPr>
          <p:cNvSpPr txBox="1"/>
          <p:nvPr/>
        </p:nvSpPr>
        <p:spPr>
          <a:xfrm>
            <a:off x="693690" y="2736565"/>
            <a:ext cx="3675573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Summary of Applications</a:t>
            </a:r>
          </a:p>
          <a:p>
            <a:endParaRPr lang="en-GB" b="1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bg1"/>
                </a:solidFill>
              </a:rPr>
              <a:t>Applications closed 30</a:t>
            </a:r>
            <a:r>
              <a:rPr lang="en-GB" sz="1600" baseline="30000" dirty="0">
                <a:solidFill>
                  <a:schemeClr val="bg1"/>
                </a:solidFill>
              </a:rPr>
              <a:t>th</a:t>
            </a:r>
            <a:r>
              <a:rPr lang="en-GB" sz="1600" dirty="0">
                <a:solidFill>
                  <a:schemeClr val="bg1"/>
                </a:solidFill>
              </a:rPr>
              <a:t> of May</a:t>
            </a:r>
          </a:p>
          <a:p>
            <a:r>
              <a:rPr lang="en-GB" sz="1600" dirty="0">
                <a:solidFill>
                  <a:schemeClr val="bg1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chemeClr val="bg1"/>
                </a:solidFill>
              </a:rPr>
              <a:t>46</a:t>
            </a:r>
            <a:r>
              <a:rPr lang="en-GB" sz="1600" dirty="0">
                <a:solidFill>
                  <a:schemeClr val="bg1"/>
                </a:solidFill>
              </a:rPr>
              <a:t> applications received</a:t>
            </a:r>
          </a:p>
          <a:p>
            <a:endParaRPr lang="en-GB" sz="16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chemeClr val="bg1"/>
                </a:solidFill>
              </a:rPr>
              <a:t>€295,364 </a:t>
            </a:r>
            <a:r>
              <a:rPr lang="en-GB" sz="1600" dirty="0">
                <a:solidFill>
                  <a:schemeClr val="bg1"/>
                </a:solidFill>
              </a:rPr>
              <a:t>funding sought </a:t>
            </a:r>
          </a:p>
          <a:p>
            <a:endParaRPr lang="en-GB" sz="16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chemeClr val="bg1"/>
                </a:solidFill>
              </a:rPr>
              <a:t>15</a:t>
            </a:r>
            <a:r>
              <a:rPr lang="en-GB" sz="1600" dirty="0">
                <a:solidFill>
                  <a:schemeClr val="bg1"/>
                </a:solidFill>
              </a:rPr>
              <a:t> sports types represented</a:t>
            </a:r>
          </a:p>
        </p:txBody>
      </p:sp>
      <p:pic>
        <p:nvPicPr>
          <p:cNvPr id="9" name="Picture 8" descr="A black and white logo&#10;&#10;AI-generated content may be incorrect.">
            <a:extLst>
              <a:ext uri="{FF2B5EF4-FFF2-40B4-BE49-F238E27FC236}">
                <a16:creationId xmlns:a16="http://schemas.microsoft.com/office/drawing/2014/main" id="{AD1FFB1D-EE2C-F1F2-B38F-F8A70C2BEA4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138080"/>
            <a:ext cx="1125124" cy="727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025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7F367-2FD8-2145-B3A2-E95D8C1AE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A7304832-61B9-D130-A1B1-C01DB159E9A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116632"/>
            <a:ext cx="1247554" cy="806408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529F5A2-9C55-A383-F3A7-F16E6F207E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055323"/>
              </p:ext>
            </p:extLst>
          </p:nvPr>
        </p:nvGraphicFramePr>
        <p:xfrm>
          <a:off x="839416" y="2191647"/>
          <a:ext cx="10513168" cy="3020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292">
                  <a:extLst>
                    <a:ext uri="{9D8B030D-6E8A-4147-A177-3AD203B41FA5}">
                      <a16:colId xmlns:a16="http://schemas.microsoft.com/office/drawing/2014/main" val="2465023377"/>
                    </a:ext>
                  </a:extLst>
                </a:gridCol>
                <a:gridCol w="2628292">
                  <a:extLst>
                    <a:ext uri="{9D8B030D-6E8A-4147-A177-3AD203B41FA5}">
                      <a16:colId xmlns:a16="http://schemas.microsoft.com/office/drawing/2014/main" val="1595591128"/>
                    </a:ext>
                  </a:extLst>
                </a:gridCol>
                <a:gridCol w="2628292">
                  <a:extLst>
                    <a:ext uri="{9D8B030D-6E8A-4147-A177-3AD203B41FA5}">
                      <a16:colId xmlns:a16="http://schemas.microsoft.com/office/drawing/2014/main" val="1185431278"/>
                    </a:ext>
                  </a:extLst>
                </a:gridCol>
                <a:gridCol w="2628292">
                  <a:extLst>
                    <a:ext uri="{9D8B030D-6E8A-4147-A177-3AD203B41FA5}">
                      <a16:colId xmlns:a16="http://schemas.microsoft.com/office/drawing/2014/main" val="3232226848"/>
                    </a:ext>
                  </a:extLst>
                </a:gridCol>
              </a:tblGrid>
              <a:tr h="713503"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Applicant Name</a:t>
                      </a:r>
                    </a:p>
                    <a:p>
                      <a:pPr algn="ctr"/>
                      <a:endParaRPr lang="en-IE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LEA</a:t>
                      </a:r>
                    </a:p>
                    <a:p>
                      <a:pPr algn="ctr"/>
                      <a:endParaRPr lang="en-IE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Sport Type</a:t>
                      </a:r>
                    </a:p>
                    <a:p>
                      <a:pPr algn="ctr"/>
                      <a:endParaRPr lang="en-IE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Award Value</a:t>
                      </a:r>
                    </a:p>
                    <a:p>
                      <a:pPr algn="ctr"/>
                      <a:endParaRPr lang="en-IE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918464603"/>
                  </a:ext>
                </a:extLst>
              </a:tr>
              <a:tr h="510633">
                <a:tc>
                  <a:txBody>
                    <a:bodyPr/>
                    <a:lstStyle/>
                    <a:p>
                      <a:r>
                        <a:rPr lang="en-IE" sz="1600" dirty="0"/>
                        <a:t>Amy Wade</a:t>
                      </a:r>
                    </a:p>
                    <a:p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Lucan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Kickboxing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€4,000</a:t>
                      </a:r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411660"/>
                  </a:ext>
                </a:extLst>
              </a:tr>
              <a:tr h="510633">
                <a:tc>
                  <a:txBody>
                    <a:bodyPr/>
                    <a:lstStyle/>
                    <a:p>
                      <a:r>
                        <a:rPr lang="en-IE" sz="1600" dirty="0"/>
                        <a:t>Kate O'Connell </a:t>
                      </a:r>
                    </a:p>
                    <a:p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Lucan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Athletics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€3,000</a:t>
                      </a:r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6831200"/>
                  </a:ext>
                </a:extLst>
              </a:tr>
              <a:tr h="510633">
                <a:tc>
                  <a:txBody>
                    <a:bodyPr/>
                    <a:lstStyle/>
                    <a:p>
                      <a:r>
                        <a:rPr lang="en-IE" sz="1600" dirty="0"/>
                        <a:t>Saoirse Fitzgerald</a:t>
                      </a:r>
                    </a:p>
                    <a:p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Lucan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Athletics 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€3,000</a:t>
                      </a:r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291069"/>
                  </a:ext>
                </a:extLst>
              </a:tr>
              <a:tr h="569821">
                <a:tc gridSpan="2">
                  <a:txBody>
                    <a:bodyPr/>
                    <a:lstStyle/>
                    <a:p>
                      <a:endParaRPr lang="en-IE" sz="16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Total 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€10,000</a:t>
                      </a: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65426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9D3E66A-549E-BE09-ADF3-E5B6600A2781}"/>
              </a:ext>
            </a:extLst>
          </p:cNvPr>
          <p:cNvSpPr txBox="1"/>
          <p:nvPr/>
        </p:nvSpPr>
        <p:spPr>
          <a:xfrm>
            <a:off x="4313802" y="1463111"/>
            <a:ext cx="35643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</a:rPr>
              <a:t>2025 Successful Applicants </a:t>
            </a:r>
            <a:endParaRPr lang="en-IE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697222"/>
      </p:ext>
    </p:extLst>
  </p:cSld>
  <p:clrMapOvr>
    <a:masterClrMapping/>
  </p:clrMapOvr>
</p:sld>
</file>

<file path=ppt/theme/theme1.xml><?xml version="1.0" encoding="utf-8"?>
<a:theme xmlns:a="http://schemas.openxmlformats.org/drawingml/2006/main" name="SDCC Master">
  <a:themeElements>
    <a:clrScheme name="Custom 2">
      <a:dk1>
        <a:srgbClr val="000000"/>
      </a:dk1>
      <a:lt1>
        <a:srgbClr val="FFFFFF"/>
      </a:lt1>
      <a:dk2>
        <a:srgbClr val="271B5B"/>
      </a:dk2>
      <a:lt2>
        <a:srgbClr val="BFC2C7"/>
      </a:lt2>
      <a:accent1>
        <a:srgbClr val="363A92"/>
      </a:accent1>
      <a:accent2>
        <a:srgbClr val="F26959"/>
      </a:accent2>
      <a:accent3>
        <a:srgbClr val="79D750"/>
      </a:accent3>
      <a:accent4>
        <a:srgbClr val="9D7EB8"/>
      </a:accent4>
      <a:accent5>
        <a:srgbClr val="7DA6D7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DCC_presentation_template Updated.potx" id="{809AE0C1-FB5C-4E8E-BCFD-4BFD462B0860}" vid="{0323FABC-5CF3-46D9-93D9-E0827CAEE1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SDCC_presentation_template Updated</Template>
  <TotalTime>206</TotalTime>
  <Words>124</Words>
  <Application>Microsoft Office PowerPoint</Application>
  <PresentationFormat>Widescreen</PresentationFormat>
  <Paragraphs>53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SDCC Master</vt:lpstr>
      <vt:lpstr>  2025 Emerging Talent Bursary  </vt:lpstr>
      <vt:lpstr> Local Electoral Areas  Lucan, Palmerstown - North Clondalkin, ACM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Declan Healy</dc:creator>
  <cp:lastModifiedBy>Elizabeth Dunne</cp:lastModifiedBy>
  <cp:revision>10</cp:revision>
  <dcterms:created xsi:type="dcterms:W3CDTF">2025-05-27T21:24:40Z</dcterms:created>
  <dcterms:modified xsi:type="dcterms:W3CDTF">2025-06-24T11:30:57Z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2025-05-09T00:00:00Z</vt:filetime>
  </property>
  <property fmtid="{D5CDD505-2E9C-101B-9397-08002B2CF9AE}" pid="3" name="Creator">
    <vt:lpwstr>Adobe Illustrator 29.4 (Macintosh)</vt:lpwstr>
  </property>
  <property fmtid="{D5CDD505-2E9C-101B-9397-08002B2CF9AE}" pid="4" name="LastSaved">
    <vt:filetime>2025-05-09T00:00:00Z</vt:filetime>
  </property>
  <property fmtid="{D5CDD505-2E9C-101B-9397-08002B2CF9AE}" pid="5" name="Producer">
    <vt:lpwstr>Adobe PDF library 17.00</vt:lpwstr>
  </property>
</Properties>
</file>