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1" r:id="rId3"/>
    <p:sldId id="264" r:id="rId4"/>
    <p:sldId id="279" r:id="rId5"/>
    <p:sldId id="274" r:id="rId6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>
      <p:cViewPr varScale="1">
        <p:scale>
          <a:sx n="87" d="100"/>
          <a:sy n="87" d="100"/>
        </p:scale>
        <p:origin x="956" y="60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1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8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5B32D-5B38-ED64-E342-F7F55A895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F3A93-BD90-3D29-E630-52765A9FAA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BAB27-8990-B21B-87D0-190327961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10C25-655E-9F88-240D-F0001BC3F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3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609" y="2985804"/>
            <a:ext cx="6700065" cy="886397"/>
          </a:xfrm>
        </p:spPr>
        <p:txBody>
          <a:bodyPr/>
          <a:lstStyle/>
          <a:p>
            <a:pPr algn="r"/>
            <a:r>
              <a:rPr lang="en-US" sz="3600" dirty="0"/>
              <a:t>School Works Update </a:t>
            </a:r>
            <a:br>
              <a:rPr lang="en-US" sz="3600" dirty="0"/>
            </a:br>
            <a:r>
              <a:rPr lang="en-US" sz="3600" dirty="0"/>
              <a:t>Lucan ACM June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371B-86FF-CF4D-6BCE-AD0FE91F8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Active Travel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r>
              <a:rPr lang="en-GB" dirty="0" err="1"/>
              <a:t>june</a:t>
            </a:r>
            <a:r>
              <a:rPr lang="en-GB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D71E39-D136-348D-3267-070920E6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 School Zone Update</a:t>
            </a:r>
            <a:endParaRPr lang="en-I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73AFC0-BADE-9311-2A79-10EE5EB17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 Schools Applied for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2 will receive future SRTS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8 Schools took part in the Travel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works will take place over multiple years</a:t>
            </a: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5 schools will receive works this year including 1 in the LPF Area:</a:t>
            </a:r>
          </a:p>
          <a:p>
            <a:pPr marL="562996" lvl="1" indent="-285750">
              <a:buFont typeface="Courier New" panose="02070309020205020404" pitchFamily="49" charset="0"/>
              <a:buChar char="o"/>
            </a:pPr>
            <a:r>
              <a:rPr lang="en-GB" dirty="0" err="1"/>
              <a:t>Griffeen</a:t>
            </a:r>
            <a:r>
              <a:rPr lang="en-GB" dirty="0"/>
              <a:t> Valley Educate Together National School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Works to </a:t>
            </a:r>
            <a:r>
              <a:rPr lang="en-GB" dirty="0" err="1"/>
              <a:t>St.Peter</a:t>
            </a:r>
            <a:r>
              <a:rPr lang="en-GB" dirty="0"/>
              <a:t> Apostle JNS, </a:t>
            </a:r>
            <a:r>
              <a:rPr lang="en-GB" dirty="0" err="1"/>
              <a:t>Neilstown</a:t>
            </a:r>
            <a:r>
              <a:rPr lang="en-GB" dirty="0"/>
              <a:t> will take place when further funding becomes available.</a:t>
            </a:r>
          </a:p>
          <a:p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3C0E5F-9DC8-E1C0-3B0D-F77C122B44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9F5F176-3A94-5381-4CC4-4A8FF510C7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3832" y="1577802"/>
            <a:ext cx="3280980" cy="4346416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F3984E-F962-3DAA-814E-89F822D0F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778" y="1363973"/>
            <a:ext cx="3593181" cy="50790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396D8A-6F98-34B4-7D1C-9C3A18799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013" y="1328502"/>
            <a:ext cx="3601230" cy="511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4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A3C8-F04B-90C7-480B-DC16A8EF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417D1-6888-D215-EAA1-36389A873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Griffeen</a:t>
            </a:r>
            <a:r>
              <a:rPr lang="en-US" b="1" dirty="0"/>
              <a:t> Valley ETNS</a:t>
            </a:r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b="1" dirty="0"/>
              <a:t>Consultation with school – June 2025</a:t>
            </a:r>
          </a:p>
          <a:p>
            <a:r>
              <a:rPr lang="en-US" b="1" dirty="0"/>
              <a:t>Non-statutory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3621487-8FAA-9538-EC94-30EF61EF1B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19356" r="6777" b="8354"/>
          <a:stretch>
            <a:fillRect/>
          </a:stretch>
        </p:blipFill>
        <p:spPr>
          <a:xfrm>
            <a:off x="4180043" y="1577339"/>
            <a:ext cx="7507488" cy="4808957"/>
          </a:xfrm>
        </p:spPr>
      </p:pic>
    </p:spTree>
    <p:extLst>
      <p:ext uri="{BB962C8B-B14F-4D97-AF65-F5344CB8AC3E}">
        <p14:creationId xmlns:p14="http://schemas.microsoft.com/office/powerpoint/2010/main" val="128840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D4479-22B7-6628-961A-76D7F4A7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348B-F123-415B-B5D1-1EDA49E13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5879561" cy="856798"/>
          </a:xfrm>
        </p:spPr>
        <p:txBody>
          <a:bodyPr>
            <a:normAutofit/>
          </a:bodyPr>
          <a:lstStyle/>
          <a:p>
            <a:r>
              <a:rPr lang="en-US" dirty="0"/>
              <a:t>Safe School Zone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59A38-5D47-D985-3B0B-1AC8C6E7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Griffeen</a:t>
            </a:r>
            <a:r>
              <a:rPr lang="en-US" b="1" dirty="0"/>
              <a:t> Valley ETNS</a:t>
            </a:r>
          </a:p>
          <a:p>
            <a:r>
              <a:rPr lang="en-US" dirty="0"/>
              <a:t>Site visit - January 2025</a:t>
            </a:r>
          </a:p>
          <a:p>
            <a:r>
              <a:rPr lang="en-US" dirty="0"/>
              <a:t>Preliminary Assessment - February 2025</a:t>
            </a:r>
          </a:p>
          <a:p>
            <a:r>
              <a:rPr lang="en-US" dirty="0"/>
              <a:t>Travel Survey Carried Out – April 2025</a:t>
            </a:r>
          </a:p>
          <a:p>
            <a:r>
              <a:rPr lang="en-US" dirty="0"/>
              <a:t>Design developed – May 2025</a:t>
            </a:r>
          </a:p>
          <a:p>
            <a:r>
              <a:rPr lang="en-US" dirty="0"/>
              <a:t>Consultation with school – June 2025</a:t>
            </a:r>
          </a:p>
          <a:p>
            <a:r>
              <a:rPr lang="en-US" dirty="0"/>
              <a:t>Informal consultation – June 2025</a:t>
            </a:r>
          </a:p>
          <a:p>
            <a:r>
              <a:rPr lang="en-US" dirty="0"/>
              <a:t>Section 38 approvals – June / July</a:t>
            </a:r>
          </a:p>
          <a:p>
            <a:r>
              <a:rPr lang="en-US" dirty="0"/>
              <a:t>Appoint contractor – July / August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44034C-792C-276E-2502-5DD5669F67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24" t="15750" r="17700" b="4450"/>
          <a:stretch>
            <a:fillRect/>
          </a:stretch>
        </p:blipFill>
        <p:spPr>
          <a:xfrm>
            <a:off x="4871864" y="1577340"/>
            <a:ext cx="6912768" cy="48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0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7522</TotalTime>
  <Words>192</Words>
  <Application>Microsoft Office PowerPoint</Application>
  <PresentationFormat>Widescreen</PresentationFormat>
  <Paragraphs>36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Courier New</vt:lpstr>
      <vt:lpstr>SDCC Master</vt:lpstr>
      <vt:lpstr>School Works Update  Lucan ACM June 2025</vt:lpstr>
      <vt:lpstr>Safe School Zone Update</vt:lpstr>
      <vt:lpstr>Safe School Zone Programme</vt:lpstr>
      <vt:lpstr>Safe School Zone Programme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Ruth Stewart</cp:lastModifiedBy>
  <cp:revision>9</cp:revision>
  <dcterms:created xsi:type="dcterms:W3CDTF">2025-05-27T21:24:40Z</dcterms:created>
  <dcterms:modified xsi:type="dcterms:W3CDTF">2025-06-19T15:19:26Z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