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64" r:id="rId4"/>
    <p:sldId id="279" r:id="rId5"/>
    <p:sldId id="276" r:id="rId6"/>
    <p:sldId id="280" r:id="rId7"/>
    <p:sldId id="277" r:id="rId8"/>
    <p:sldId id="278" r:id="rId9"/>
    <p:sldId id="274" r:id="rId10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>
      <p:cViewPr varScale="1">
        <p:scale>
          <a:sx n="85" d="100"/>
          <a:sy n="85" d="100"/>
        </p:scale>
        <p:origin x="1040" y="5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1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5B32D-5B38-ED64-E342-F7F55A895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F3A93-BD90-3D29-E630-52765A9FA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BAB27-8990-B21B-87D0-190327961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10C25-655E-9F88-240D-F0001BC3F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3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1BDF5-2478-FE60-904C-434F07B12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EB02D-9246-3012-67A3-04BC6F0A3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6CFB67-0C93-8C0E-DAC2-F664A98E1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B0A88-5E02-C9AC-CFCA-50C7E5C01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6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CDB1F-2381-FFD0-B498-5E14E5132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0848C-FB01-625F-EE8C-B67F2BFC4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98FAE-5F2C-4A7D-D55C-3210640CE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A5ECB-033E-C6DC-BEA7-0E4530844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B4AC2-FC2E-A199-7EBA-B3E4AB99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049E3-CCED-A55A-2FF6-533B94495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D74A3-71C4-84EA-88DB-7913DB668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27D7E-ECC0-2CA0-0BD8-67AC29868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7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BCF7F-3D6B-B9D8-40E4-30E083AE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83BAC-13BC-3169-B097-EB14032E9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CAC23-D04E-4223-5DE3-FAB442919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082DB-FB72-77C9-06BA-9FDCD20A9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8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609" y="2985804"/>
            <a:ext cx="6700065" cy="886397"/>
          </a:xfrm>
        </p:spPr>
        <p:txBody>
          <a:bodyPr/>
          <a:lstStyle/>
          <a:p>
            <a:pPr algn="r"/>
            <a:r>
              <a:rPr lang="en-US" sz="3600" dirty="0"/>
              <a:t>School Works Update </a:t>
            </a:r>
            <a:br>
              <a:rPr lang="en-US" sz="3600" dirty="0"/>
            </a:br>
            <a:r>
              <a:rPr lang="en-US" sz="3600" dirty="0"/>
              <a:t>Tallaght ACM June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371B-86FF-CF4D-6BCE-AD0FE91F8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Active Travel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CC73E-20C9-2029-3F14-55629BD99A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en-GB" dirty="0" err="1"/>
              <a:t>june</a:t>
            </a:r>
            <a:r>
              <a:rPr lang="en-GB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D71E39-D136-348D-3267-070920E6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School Zone Update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73AFC0-BADE-9311-2A79-10EE5EB17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 Schools Applied for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will receive future SRTS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 Schools took part in the Travel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 of these were in Tallaght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works will take place over multiple years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5 schools will receive works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3 of these include:</a:t>
            </a:r>
          </a:p>
          <a:p>
            <a:pPr marL="562996" lvl="1" indent="-285750">
              <a:buFont typeface="Courier New" panose="02070309020205020404" pitchFamily="49" charset="0"/>
              <a:buChar char="o"/>
            </a:pPr>
            <a:r>
              <a:rPr lang="en-IE" dirty="0"/>
              <a:t>St. Anne’s Primary School, Fettercairn</a:t>
            </a:r>
          </a:p>
          <a:p>
            <a:pPr marL="562996" lvl="1" indent="-285750">
              <a:buFont typeface="Courier New" panose="02070309020205020404" pitchFamily="49" charset="0"/>
              <a:buChar char="o"/>
            </a:pPr>
            <a:r>
              <a:rPr lang="en-IE" dirty="0"/>
              <a:t>St. Killian’s JNS, Kingswood</a:t>
            </a:r>
          </a:p>
          <a:p>
            <a:pPr marL="562996" lvl="1" indent="-285750">
              <a:buFont typeface="Courier New" panose="02070309020205020404" pitchFamily="49" charset="0"/>
              <a:buChar char="o"/>
            </a:pPr>
            <a:r>
              <a:rPr lang="en-IE" dirty="0"/>
              <a:t>Tallaght Community College</a:t>
            </a:r>
            <a:endParaRPr lang="en-GB" dirty="0"/>
          </a:p>
          <a:p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3C0E5F-9DC8-E1C0-3B0D-F77C122B44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9F5F176-3A94-5381-4CC4-4A8FF510C7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832" y="1577802"/>
            <a:ext cx="3280980" cy="4346416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E4E920-D02A-5C53-C9DE-39F1E7EA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363973"/>
            <a:ext cx="3456384" cy="5079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5043-88D9-39F1-78CE-A0BAC2686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1315000"/>
            <a:ext cx="3584706" cy="51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4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/>
          </a:bodyPr>
          <a:lstStyle/>
          <a:p>
            <a:r>
              <a:rPr lang="en-US" dirty="0"/>
              <a:t>Safe School Zone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St. Anne’s Primary School, Fettercairn</a:t>
            </a:r>
          </a:p>
          <a:p>
            <a:r>
              <a:rPr lang="en-US" dirty="0"/>
              <a:t>Site visit - January 2025</a:t>
            </a:r>
          </a:p>
          <a:p>
            <a:r>
              <a:rPr lang="en-US" dirty="0"/>
              <a:t>Preliminary Assessment - February 2025</a:t>
            </a:r>
          </a:p>
          <a:p>
            <a:r>
              <a:rPr lang="en-US" dirty="0"/>
              <a:t>Travel Survey Carried Out – April 2025</a:t>
            </a:r>
          </a:p>
          <a:p>
            <a:r>
              <a:rPr lang="en-US" dirty="0"/>
              <a:t>Design developed – May 2025</a:t>
            </a:r>
          </a:p>
          <a:p>
            <a:r>
              <a:rPr lang="en-US" dirty="0"/>
              <a:t>Consultation with school – June 2025</a:t>
            </a:r>
          </a:p>
          <a:p>
            <a:r>
              <a:rPr lang="en-US" dirty="0"/>
              <a:t>Non-statutory consultation – June 2025</a:t>
            </a:r>
          </a:p>
          <a:p>
            <a:r>
              <a:rPr lang="en-US" dirty="0"/>
              <a:t>Section 38 approvals – June / July</a:t>
            </a:r>
          </a:p>
          <a:p>
            <a:r>
              <a:rPr lang="en-US" dirty="0"/>
              <a:t>Appoint contractor – July / August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621487-8FAA-9538-EC94-30EF61EF1B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r="26172"/>
          <a:stretch/>
        </p:blipFill>
        <p:spPr>
          <a:xfrm rot="5400000">
            <a:off x="5887885" y="289697"/>
            <a:ext cx="4511998" cy="7087288"/>
          </a:xfrm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D4479-22B7-6628-961A-76D7F4A7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348B-F123-415B-B5D1-1EDA49E1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/>
          </a:bodyPr>
          <a:lstStyle/>
          <a:p>
            <a:r>
              <a:rPr lang="en-US" dirty="0"/>
              <a:t>Safe School Zone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9A38-5D47-D985-3B0B-1AC8C6E7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St. Anne’s Primary School, Fettercairn</a:t>
            </a:r>
          </a:p>
          <a:p>
            <a:r>
              <a:rPr lang="en-US" dirty="0"/>
              <a:t>Site visit - January 2025</a:t>
            </a:r>
          </a:p>
          <a:p>
            <a:r>
              <a:rPr lang="en-US" dirty="0"/>
              <a:t>Preliminary Assessment - February 2025</a:t>
            </a:r>
          </a:p>
          <a:p>
            <a:r>
              <a:rPr lang="en-US" dirty="0"/>
              <a:t>Travel Survey Carried Out – April 2025</a:t>
            </a:r>
          </a:p>
          <a:p>
            <a:r>
              <a:rPr lang="en-US" dirty="0"/>
              <a:t>Design developed – May 2025</a:t>
            </a:r>
          </a:p>
          <a:p>
            <a:r>
              <a:rPr lang="en-US" dirty="0"/>
              <a:t>Consultation with school – June 2025</a:t>
            </a:r>
          </a:p>
          <a:p>
            <a:r>
              <a:rPr lang="en-US" dirty="0"/>
              <a:t>Non-statutory consultation – June 2025</a:t>
            </a:r>
          </a:p>
          <a:p>
            <a:r>
              <a:rPr lang="en-US" dirty="0"/>
              <a:t>Section 38 approvals – June / July</a:t>
            </a:r>
          </a:p>
          <a:p>
            <a:r>
              <a:rPr lang="en-US" dirty="0"/>
              <a:t>Appoint contractor – July / August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52E80-5F9D-3FF1-E7B4-AFDFC96D0C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6" t="4635" r="16359" b="9368"/>
          <a:stretch>
            <a:fillRect/>
          </a:stretch>
        </p:blipFill>
        <p:spPr>
          <a:xfrm>
            <a:off x="4871864" y="1577341"/>
            <a:ext cx="6912768" cy="51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0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5C6B7-A463-C110-DB18-54B6A2B87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C869-CA68-E726-FA0C-3E90AB2A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/>
          </a:bodyPr>
          <a:lstStyle/>
          <a:p>
            <a:r>
              <a:rPr lang="en-US" dirty="0"/>
              <a:t>Safe School Zone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D6698-DC55-A702-416F-53D1D6140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Tallaght Community National School</a:t>
            </a:r>
          </a:p>
          <a:p>
            <a:r>
              <a:rPr lang="en-US" dirty="0"/>
              <a:t>Site visit - January 2025</a:t>
            </a:r>
          </a:p>
          <a:p>
            <a:r>
              <a:rPr lang="en-US" dirty="0"/>
              <a:t>Preliminary Assessment - February 2025</a:t>
            </a:r>
          </a:p>
          <a:p>
            <a:r>
              <a:rPr lang="en-US" dirty="0"/>
              <a:t>Travel Survey Carried Out – April 2025</a:t>
            </a:r>
          </a:p>
          <a:p>
            <a:r>
              <a:rPr lang="en-US" dirty="0"/>
              <a:t>Design developed – May 2025</a:t>
            </a:r>
          </a:p>
          <a:p>
            <a:r>
              <a:rPr lang="en-US" dirty="0"/>
              <a:t>Consultation with school – June 2025</a:t>
            </a:r>
          </a:p>
          <a:p>
            <a:r>
              <a:rPr lang="en-US" dirty="0"/>
              <a:t>Non-statutory consultation – June 2025</a:t>
            </a:r>
          </a:p>
          <a:p>
            <a:r>
              <a:rPr lang="en-US" dirty="0"/>
              <a:t>Section 38 approvals – June / July</a:t>
            </a:r>
          </a:p>
          <a:p>
            <a:r>
              <a:rPr lang="en-US" dirty="0"/>
              <a:t>Appoint contractor – July / August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0D9C601-EE63-021B-6566-E8E67A0D58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r="26172"/>
          <a:stretch/>
        </p:blipFill>
        <p:spPr>
          <a:xfrm rot="5400000">
            <a:off x="5887885" y="289697"/>
            <a:ext cx="4511998" cy="7087288"/>
          </a:xfrm>
        </p:spPr>
      </p:pic>
    </p:spTree>
    <p:extLst>
      <p:ext uri="{BB962C8B-B14F-4D97-AF65-F5344CB8AC3E}">
        <p14:creationId xmlns:p14="http://schemas.microsoft.com/office/powerpoint/2010/main" val="168749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CB4BC-DE28-0C8F-BFDE-9F59FEE3B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0889-6147-892A-B53C-2238C561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/>
          </a:bodyPr>
          <a:lstStyle/>
          <a:p>
            <a:r>
              <a:rPr lang="en-US" dirty="0"/>
              <a:t>Safe School Zone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3E7A2-99C6-6705-8AAA-346C21D59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Tallaght Community National School</a:t>
            </a:r>
          </a:p>
          <a:p>
            <a:r>
              <a:rPr lang="en-US" dirty="0"/>
              <a:t>Site visit - January 2025</a:t>
            </a:r>
          </a:p>
          <a:p>
            <a:r>
              <a:rPr lang="en-US" dirty="0"/>
              <a:t>Preliminary Assessment - February 2025</a:t>
            </a:r>
          </a:p>
          <a:p>
            <a:r>
              <a:rPr lang="en-US" dirty="0"/>
              <a:t>Travel Survey Carried Out – April 2025</a:t>
            </a:r>
          </a:p>
          <a:p>
            <a:r>
              <a:rPr lang="en-US" dirty="0"/>
              <a:t>Design developed – May 2025</a:t>
            </a:r>
          </a:p>
          <a:p>
            <a:r>
              <a:rPr lang="en-US" dirty="0"/>
              <a:t>Consultation with school – June 2025</a:t>
            </a:r>
          </a:p>
          <a:p>
            <a:r>
              <a:rPr lang="en-US" dirty="0"/>
              <a:t>Non-statutory consultation – June 2025</a:t>
            </a:r>
          </a:p>
          <a:p>
            <a:r>
              <a:rPr lang="en-US" dirty="0"/>
              <a:t>Section 38 approvals – June / July</a:t>
            </a:r>
          </a:p>
          <a:p>
            <a:r>
              <a:rPr lang="en-US" dirty="0"/>
              <a:t>Appoint contractor – July / August</a:t>
            </a:r>
          </a:p>
          <a:p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4F4529-DCB9-D964-E9C7-3303A0AED4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769EC-E3F5-03FF-65E8-99A560CC3A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9" t="6840" r="15067" b="11150"/>
          <a:stretch>
            <a:fillRect/>
          </a:stretch>
        </p:blipFill>
        <p:spPr>
          <a:xfrm>
            <a:off x="4511824" y="1556792"/>
            <a:ext cx="7272809" cy="50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0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2130-1BED-F3C9-B36D-FE6C6B52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08B0-0B7D-739D-3178-6BF53A03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/>
          </a:bodyPr>
          <a:lstStyle/>
          <a:p>
            <a:r>
              <a:rPr lang="en-US" dirty="0"/>
              <a:t>Safe School Zone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BD420-E2E4-0E4D-483E-A08CB017F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St. Kilian’s JNS, Kingswood</a:t>
            </a:r>
          </a:p>
          <a:p>
            <a:r>
              <a:rPr lang="en-US" dirty="0"/>
              <a:t>Site visit - January 2025</a:t>
            </a:r>
          </a:p>
          <a:p>
            <a:r>
              <a:rPr lang="en-US" dirty="0"/>
              <a:t>Preliminary Assessment - February 2025</a:t>
            </a:r>
          </a:p>
          <a:p>
            <a:r>
              <a:rPr lang="en-US" dirty="0"/>
              <a:t>Travel Survey Carried Out – April 2025</a:t>
            </a:r>
          </a:p>
          <a:p>
            <a:r>
              <a:rPr lang="en-US" dirty="0"/>
              <a:t>Design developed – May 2025</a:t>
            </a:r>
          </a:p>
          <a:p>
            <a:r>
              <a:rPr lang="en-US" dirty="0"/>
              <a:t>Consultation with school – June 2025</a:t>
            </a:r>
          </a:p>
          <a:p>
            <a:r>
              <a:rPr lang="en-US" dirty="0"/>
              <a:t>Non-statutory consultation – June 2025</a:t>
            </a:r>
          </a:p>
          <a:p>
            <a:r>
              <a:rPr lang="en-US" dirty="0"/>
              <a:t>Section 38 approvals – June / July</a:t>
            </a:r>
          </a:p>
          <a:p>
            <a:r>
              <a:rPr lang="en-US" dirty="0"/>
              <a:t>Appoint contractor – July / August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AAA4F21-DF89-AD45-ED18-F763ED2E95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14658" r="138" b="3339"/>
          <a:stretch>
            <a:fillRect/>
          </a:stretch>
        </p:blipFill>
        <p:spPr>
          <a:xfrm>
            <a:off x="4180208" y="1577340"/>
            <a:ext cx="7507321" cy="4808956"/>
          </a:xfrm>
        </p:spPr>
      </p:pic>
    </p:spTree>
    <p:extLst>
      <p:ext uri="{BB962C8B-B14F-4D97-AF65-F5344CB8AC3E}">
        <p14:creationId xmlns:p14="http://schemas.microsoft.com/office/powerpoint/2010/main" val="298242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A1E93-7272-4494-751F-94C0CB0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F37C-9A43-4113-38CF-343AE3AE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/>
          </a:bodyPr>
          <a:lstStyle/>
          <a:p>
            <a:r>
              <a:rPr lang="en-US" dirty="0"/>
              <a:t>Safe School Zone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B4554-DBFF-9BB5-EC1E-AFCE70687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St. Kilian’s JNS, Kingswood</a:t>
            </a:r>
          </a:p>
          <a:p>
            <a:r>
              <a:rPr lang="en-US" dirty="0"/>
              <a:t>Site visit - January 2025</a:t>
            </a:r>
          </a:p>
          <a:p>
            <a:r>
              <a:rPr lang="en-US" dirty="0"/>
              <a:t>Preliminary Assessment - February 2025</a:t>
            </a:r>
          </a:p>
          <a:p>
            <a:r>
              <a:rPr lang="en-US" dirty="0"/>
              <a:t>Travel Survey Carried Out – April 2025</a:t>
            </a:r>
          </a:p>
          <a:p>
            <a:r>
              <a:rPr lang="en-US" dirty="0"/>
              <a:t>Design developed – May 2025</a:t>
            </a:r>
          </a:p>
          <a:p>
            <a:r>
              <a:rPr lang="en-US" dirty="0"/>
              <a:t>Consultation with school – June 2025</a:t>
            </a:r>
          </a:p>
          <a:p>
            <a:r>
              <a:rPr lang="en-US" dirty="0"/>
              <a:t>Non-statutory consultation – June 2025</a:t>
            </a:r>
          </a:p>
          <a:p>
            <a:r>
              <a:rPr lang="en-US" dirty="0"/>
              <a:t>Section 38 approvals – June / July</a:t>
            </a:r>
          </a:p>
          <a:p>
            <a:r>
              <a:rPr lang="en-US" dirty="0"/>
              <a:t>Appoint contractor – July / August</a:t>
            </a:r>
          </a:p>
          <a:p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53AF97-544A-E3A7-61B1-ECC8ECC73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DD1EB9-048F-EE5A-567C-66B88A28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0" t="2222" r="15698" b="15443"/>
          <a:stretch>
            <a:fillRect/>
          </a:stretch>
        </p:blipFill>
        <p:spPr>
          <a:xfrm>
            <a:off x="4511824" y="1556792"/>
            <a:ext cx="7272809" cy="50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0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7498</TotalTime>
  <Words>420</Words>
  <Application>Microsoft Office PowerPoint</Application>
  <PresentationFormat>Widescreen</PresentationFormat>
  <Paragraphs>82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SDCC Master</vt:lpstr>
      <vt:lpstr>School Works Update  Tallaght ACM June 2025</vt:lpstr>
      <vt:lpstr>Safe School Zone Update</vt:lpstr>
      <vt:lpstr>Safe School Zone Programme</vt:lpstr>
      <vt:lpstr>Safe School Zone Programme</vt:lpstr>
      <vt:lpstr>Safe School Zone Programme</vt:lpstr>
      <vt:lpstr>Safe School Zone Programme</vt:lpstr>
      <vt:lpstr>Safe School Zone Programme</vt:lpstr>
      <vt:lpstr>Safe School Zone Programme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Ruth Stewart</cp:lastModifiedBy>
  <cp:revision>6</cp:revision>
  <dcterms:created xsi:type="dcterms:W3CDTF">2025-05-27T21:24:40Z</dcterms:created>
  <dcterms:modified xsi:type="dcterms:W3CDTF">2025-06-18T07:04:02Z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