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4" r:id="rId3"/>
    <p:sldId id="275" r:id="rId4"/>
    <p:sldId id="274" r:id="rId5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041" autoAdjust="0"/>
  </p:normalViewPr>
  <p:slideViewPr>
    <p:cSldViewPr>
      <p:cViewPr varScale="1">
        <p:scale>
          <a:sx n="101" d="100"/>
          <a:sy n="101" d="100"/>
        </p:scale>
        <p:origin x="990" y="9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85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866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2985804"/>
            <a:ext cx="6700065" cy="886397"/>
          </a:xfrm>
        </p:spPr>
        <p:txBody>
          <a:bodyPr/>
          <a:lstStyle/>
          <a:p>
            <a:pPr algn="r"/>
            <a:r>
              <a:rPr lang="en-US" sz="3600" dirty="0"/>
              <a:t>School Works Update </a:t>
            </a:r>
            <a:br>
              <a:rPr lang="en-US" sz="3600" dirty="0"/>
            </a:br>
            <a:r>
              <a:rPr lang="en-US" sz="3600" dirty="0"/>
              <a:t>Clondalkin ACM June 2025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/>
              <a:t>Active Travel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 err="1"/>
              <a:t>june</a:t>
            </a:r>
            <a:r>
              <a:rPr lang="en-GB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0A3C8-F04B-90C7-480B-DC16A8EF9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5879561" cy="856798"/>
          </a:xfrm>
        </p:spPr>
        <p:txBody>
          <a:bodyPr>
            <a:normAutofit/>
          </a:bodyPr>
          <a:lstStyle/>
          <a:p>
            <a:r>
              <a:rPr lang="en-US" dirty="0"/>
              <a:t>Safe School Zone </a:t>
            </a:r>
            <a:r>
              <a:rPr lang="en-US" dirty="0" err="1"/>
              <a:t>Programme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417D1-6888-D215-EAA1-36389A8739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St. Ronan’s National School, </a:t>
            </a:r>
            <a:r>
              <a:rPr lang="en-US" b="1" dirty="0" err="1"/>
              <a:t>Deansrath</a:t>
            </a:r>
            <a:endParaRPr lang="en-US" b="1" dirty="0"/>
          </a:p>
          <a:p>
            <a:r>
              <a:rPr lang="en-US" dirty="0"/>
              <a:t>Site visit - January 2025</a:t>
            </a:r>
          </a:p>
          <a:p>
            <a:r>
              <a:rPr lang="en-US" dirty="0"/>
              <a:t>Preliminary Assessment - February 2025</a:t>
            </a:r>
          </a:p>
          <a:p>
            <a:r>
              <a:rPr lang="en-US" dirty="0"/>
              <a:t>Travel Survey Carried Out – April 2025</a:t>
            </a:r>
          </a:p>
          <a:p>
            <a:r>
              <a:rPr lang="en-US" dirty="0"/>
              <a:t>Design developed – May 2025</a:t>
            </a:r>
          </a:p>
          <a:p>
            <a:r>
              <a:rPr lang="en-US" dirty="0"/>
              <a:t>Consultation with school – June 2025</a:t>
            </a:r>
          </a:p>
          <a:p>
            <a:r>
              <a:rPr lang="en-US" dirty="0"/>
              <a:t>Informal consultation – June 2025</a:t>
            </a:r>
          </a:p>
          <a:p>
            <a:r>
              <a:rPr lang="en-US" dirty="0"/>
              <a:t>Section 38 approvals – June / July</a:t>
            </a:r>
          </a:p>
          <a:p>
            <a:r>
              <a:rPr lang="en-US" dirty="0"/>
              <a:t>Appoint contractor – July / August</a:t>
            </a:r>
          </a:p>
          <a:p>
            <a:endParaRPr lang="en-US" dirty="0"/>
          </a:p>
          <a:p>
            <a:r>
              <a:rPr lang="en-US" dirty="0"/>
              <a:t>Nano Nagle Junior National School and Talbot Senior National School in </a:t>
            </a:r>
            <a:r>
              <a:rPr lang="en-US" dirty="0" err="1"/>
              <a:t>Bawnogue</a:t>
            </a:r>
            <a:r>
              <a:rPr lang="en-US" dirty="0"/>
              <a:t> have now applied for similar works.</a:t>
            </a:r>
          </a:p>
          <a:p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3621487-8FAA-9538-EC94-30EF61EF1B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9" t="532" r="33451" b="702"/>
          <a:stretch>
            <a:fillRect/>
          </a:stretch>
        </p:blipFill>
        <p:spPr>
          <a:xfrm rot="5400000">
            <a:off x="5887885" y="289697"/>
            <a:ext cx="4511998" cy="7087288"/>
          </a:xfrm>
        </p:spPr>
      </p:pic>
    </p:spTree>
    <p:extLst>
      <p:ext uri="{BB962C8B-B14F-4D97-AF65-F5344CB8AC3E}">
        <p14:creationId xmlns:p14="http://schemas.microsoft.com/office/powerpoint/2010/main" val="1288403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4BDBD-799B-B459-DE3C-DF1A43F2C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24BBA-4BED-48B6-0F9F-F7C9B8684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5879561" cy="856798"/>
          </a:xfrm>
        </p:spPr>
        <p:txBody>
          <a:bodyPr>
            <a:normAutofit fontScale="90000"/>
          </a:bodyPr>
          <a:lstStyle/>
          <a:p>
            <a:r>
              <a:rPr lang="en-US" dirty="0"/>
              <a:t>Safe Routes to School </a:t>
            </a:r>
            <a:r>
              <a:rPr lang="en-US" dirty="0" err="1"/>
              <a:t>Programme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69B3A-5F50-6000-E882-AD2608C051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Scoil Naomh Áine, New Road, Clondalkin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Safe Routes to School Travel Survey and Front of School Audit carried out.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Draft Delivery Plan issued by An Taisce.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Consultation with school (and </a:t>
            </a:r>
            <a:r>
              <a:rPr lang="en-US" dirty="0" err="1"/>
              <a:t>neighbouring</a:t>
            </a:r>
            <a:r>
              <a:rPr lang="en-US" dirty="0"/>
              <a:t> schools) underway.</a:t>
            </a:r>
          </a:p>
          <a:p>
            <a:r>
              <a:rPr lang="en-US" dirty="0"/>
              <a:t>SDCC will appoint a consultant to design works to improve safety and reduce speeds and congestion on New Road, Clondalkin and coordinate with the aims of the Clondalkin LAP.</a:t>
            </a:r>
          </a:p>
          <a:p>
            <a:r>
              <a:rPr lang="en-US" dirty="0"/>
              <a:t>Works will also benefit </a:t>
            </a:r>
            <a:r>
              <a:rPr lang="en-US" dirty="0" err="1"/>
              <a:t>neighbouring</a:t>
            </a:r>
            <a:r>
              <a:rPr lang="en-US" dirty="0"/>
              <a:t> schools Scoil Naomh </a:t>
            </a:r>
            <a:r>
              <a:rPr lang="en-US" dirty="0" err="1"/>
              <a:t>Íde</a:t>
            </a:r>
            <a:r>
              <a:rPr lang="en-US" dirty="0"/>
              <a:t> and Coláiste Bhríde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878AC54-B7A0-C49C-8366-E3118302CDC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 t="9" r="417" b="18507"/>
          <a:stretch>
            <a:fillRect/>
          </a:stretch>
        </p:blipFill>
        <p:spPr>
          <a:xfrm>
            <a:off x="4697698" y="1577802"/>
            <a:ext cx="7086934" cy="4346416"/>
          </a:xfrm>
        </p:spPr>
      </p:pic>
    </p:spTree>
    <p:extLst>
      <p:ext uri="{BB962C8B-B14F-4D97-AF65-F5344CB8AC3E}">
        <p14:creationId xmlns:p14="http://schemas.microsoft.com/office/powerpoint/2010/main" val="975116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7365</TotalTime>
  <Words>180</Words>
  <Application>Microsoft Office PowerPoint</Application>
  <PresentationFormat>Widescreen</PresentationFormat>
  <Paragraphs>26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SDCC Master</vt:lpstr>
      <vt:lpstr>School Works Update  Clondalkin ACM June 2025</vt:lpstr>
      <vt:lpstr>Safe School Zone Programme</vt:lpstr>
      <vt:lpstr>Safe Routes to School Programme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Ruth Stewart</cp:lastModifiedBy>
  <cp:revision>3</cp:revision>
  <dcterms:created xsi:type="dcterms:W3CDTF">2025-05-27T21:24:40Z</dcterms:created>
  <dcterms:modified xsi:type="dcterms:W3CDTF">2025-06-16T10:39:06Z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