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72" r:id="rId3"/>
    <p:sldId id="269" r:id="rId4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79823A-582E-4A39-9FC9-C5E44C6E00EA}" v="69" dt="2025-06-09T11:17:14.03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041" autoAdjust="0"/>
  </p:normalViewPr>
  <p:slideViewPr>
    <p:cSldViewPr>
      <p:cViewPr varScale="1">
        <p:scale>
          <a:sx n="97" d="100"/>
          <a:sy n="97" d="100"/>
        </p:scale>
        <p:origin x="1032" y="84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zabeth Dunne" userId="6e57c402-bef2-4309-998c-4ff48a23ad36" providerId="ADAL" clId="{C579823A-582E-4A39-9FC9-C5E44C6E00EA}"/>
    <pc:docChg chg="undo custSel addSld delSld modSld sldOrd">
      <pc:chgData name="Elizabeth Dunne" userId="6e57c402-bef2-4309-998c-4ff48a23ad36" providerId="ADAL" clId="{C579823A-582E-4A39-9FC9-C5E44C6E00EA}" dt="2025-06-09T11:22:06.678" v="1535" actId="1076"/>
      <pc:docMkLst>
        <pc:docMk/>
      </pc:docMkLst>
      <pc:sldChg chg="modSp mod">
        <pc:chgData name="Elizabeth Dunne" userId="6e57c402-bef2-4309-998c-4ff48a23ad36" providerId="ADAL" clId="{C579823A-582E-4A39-9FC9-C5E44C6E00EA}" dt="2025-06-09T11:06:13.678" v="1424" actId="14100"/>
        <pc:sldMkLst>
          <pc:docMk/>
          <pc:sldMk cId="193055187" sldId="256"/>
        </pc:sldMkLst>
        <pc:spChg chg="mod">
          <ac:chgData name="Elizabeth Dunne" userId="6e57c402-bef2-4309-998c-4ff48a23ad36" providerId="ADAL" clId="{C579823A-582E-4A39-9FC9-C5E44C6E00EA}" dt="2025-06-09T08:53:41.208" v="64" actId="2711"/>
          <ac:spMkLst>
            <pc:docMk/>
            <pc:sldMk cId="193055187" sldId="256"/>
            <ac:spMk id="2" creationId="{0FB241BB-59EA-A1A3-46CF-4A5994096217}"/>
          </ac:spMkLst>
        </pc:spChg>
        <pc:spChg chg="mod">
          <ac:chgData name="Elizabeth Dunne" userId="6e57c402-bef2-4309-998c-4ff48a23ad36" providerId="ADAL" clId="{C579823A-582E-4A39-9FC9-C5E44C6E00EA}" dt="2025-06-09T10:39:20.262" v="1422" actId="6549"/>
          <ac:spMkLst>
            <pc:docMk/>
            <pc:sldMk cId="193055187" sldId="256"/>
            <ac:spMk id="3" creationId="{86033DE9-FC18-E1FB-2675-20D9FBCB756C}"/>
          </ac:spMkLst>
        </pc:spChg>
        <pc:picChg chg="mod">
          <ac:chgData name="Elizabeth Dunne" userId="6e57c402-bef2-4309-998c-4ff48a23ad36" providerId="ADAL" clId="{C579823A-582E-4A39-9FC9-C5E44C6E00EA}" dt="2025-06-09T11:06:13.678" v="1424" actId="14100"/>
          <ac:picMkLst>
            <pc:docMk/>
            <pc:sldMk cId="193055187" sldId="256"/>
            <ac:picMk id="11" creationId="{27FBD731-BBB8-E134-C2FF-242EC54BB592}"/>
          </ac:picMkLst>
        </pc:picChg>
      </pc:sldChg>
      <pc:sldChg chg="del">
        <pc:chgData name="Elizabeth Dunne" userId="6e57c402-bef2-4309-998c-4ff48a23ad36" providerId="ADAL" clId="{C579823A-582E-4A39-9FC9-C5E44C6E00EA}" dt="2025-06-05T14:37:58.461" v="0" actId="47"/>
        <pc:sldMkLst>
          <pc:docMk/>
          <pc:sldMk cId="4142033051" sldId="257"/>
        </pc:sldMkLst>
      </pc:sldChg>
      <pc:sldChg chg="del">
        <pc:chgData name="Elizabeth Dunne" userId="6e57c402-bef2-4309-998c-4ff48a23ad36" providerId="ADAL" clId="{C579823A-582E-4A39-9FC9-C5E44C6E00EA}" dt="2025-06-05T14:37:59.700" v="1" actId="47"/>
        <pc:sldMkLst>
          <pc:docMk/>
          <pc:sldMk cId="2662667836" sldId="258"/>
        </pc:sldMkLst>
      </pc:sldChg>
      <pc:sldChg chg="del">
        <pc:chgData name="Elizabeth Dunne" userId="6e57c402-bef2-4309-998c-4ff48a23ad36" providerId="ADAL" clId="{C579823A-582E-4A39-9FC9-C5E44C6E00EA}" dt="2025-06-05T14:37:59.836" v="2" actId="47"/>
        <pc:sldMkLst>
          <pc:docMk/>
          <pc:sldMk cId="2406541426" sldId="259"/>
        </pc:sldMkLst>
      </pc:sldChg>
      <pc:sldChg chg="del">
        <pc:chgData name="Elizabeth Dunne" userId="6e57c402-bef2-4309-998c-4ff48a23ad36" providerId="ADAL" clId="{C579823A-582E-4A39-9FC9-C5E44C6E00EA}" dt="2025-06-05T14:38:00" v="3" actId="47"/>
        <pc:sldMkLst>
          <pc:docMk/>
          <pc:sldMk cId="4195536994" sldId="260"/>
        </pc:sldMkLst>
      </pc:sldChg>
      <pc:sldChg chg="del">
        <pc:chgData name="Elizabeth Dunne" userId="6e57c402-bef2-4309-998c-4ff48a23ad36" providerId="ADAL" clId="{C579823A-582E-4A39-9FC9-C5E44C6E00EA}" dt="2025-06-05T14:38:00.755" v="4" actId="47"/>
        <pc:sldMkLst>
          <pc:docMk/>
          <pc:sldMk cId="2527746068" sldId="261"/>
        </pc:sldMkLst>
      </pc:sldChg>
      <pc:sldChg chg="del">
        <pc:chgData name="Elizabeth Dunne" userId="6e57c402-bef2-4309-998c-4ff48a23ad36" providerId="ADAL" clId="{C579823A-582E-4A39-9FC9-C5E44C6E00EA}" dt="2025-06-05T14:38:01.234" v="5" actId="47"/>
        <pc:sldMkLst>
          <pc:docMk/>
          <pc:sldMk cId="422811384" sldId="262"/>
        </pc:sldMkLst>
      </pc:sldChg>
      <pc:sldChg chg="del">
        <pc:chgData name="Elizabeth Dunne" userId="6e57c402-bef2-4309-998c-4ff48a23ad36" providerId="ADAL" clId="{C579823A-582E-4A39-9FC9-C5E44C6E00EA}" dt="2025-06-05T14:38:02.914" v="6" actId="47"/>
        <pc:sldMkLst>
          <pc:docMk/>
          <pc:sldMk cId="1646818778" sldId="263"/>
        </pc:sldMkLst>
      </pc:sldChg>
      <pc:sldChg chg="del">
        <pc:chgData name="Elizabeth Dunne" userId="6e57c402-bef2-4309-998c-4ff48a23ad36" providerId="ADAL" clId="{C579823A-582E-4A39-9FC9-C5E44C6E00EA}" dt="2025-06-09T08:52:47.423" v="56" actId="47"/>
        <pc:sldMkLst>
          <pc:docMk/>
          <pc:sldMk cId="1288403021" sldId="264"/>
        </pc:sldMkLst>
      </pc:sldChg>
      <pc:sldChg chg="del">
        <pc:chgData name="Elizabeth Dunne" userId="6e57c402-bef2-4309-998c-4ff48a23ad36" providerId="ADAL" clId="{C579823A-582E-4A39-9FC9-C5E44C6E00EA}" dt="2025-06-09T08:52:48.354" v="57" actId="47"/>
        <pc:sldMkLst>
          <pc:docMk/>
          <pc:sldMk cId="1624731330" sldId="265"/>
        </pc:sldMkLst>
      </pc:sldChg>
      <pc:sldChg chg="del">
        <pc:chgData name="Elizabeth Dunne" userId="6e57c402-bef2-4309-998c-4ff48a23ad36" providerId="ADAL" clId="{C579823A-582E-4A39-9FC9-C5E44C6E00EA}" dt="2025-06-09T08:52:49.241" v="59" actId="47"/>
        <pc:sldMkLst>
          <pc:docMk/>
          <pc:sldMk cId="28479628" sldId="266"/>
        </pc:sldMkLst>
      </pc:sldChg>
      <pc:sldChg chg="addSp delSp modSp del mod">
        <pc:chgData name="Elizabeth Dunne" userId="6e57c402-bef2-4309-998c-4ff48a23ad36" providerId="ADAL" clId="{C579823A-582E-4A39-9FC9-C5E44C6E00EA}" dt="2025-06-05T14:38:46.503" v="23" actId="47"/>
        <pc:sldMkLst>
          <pc:docMk/>
          <pc:sldMk cId="2417758430" sldId="267"/>
        </pc:sldMkLst>
      </pc:sldChg>
      <pc:sldChg chg="del">
        <pc:chgData name="Elizabeth Dunne" userId="6e57c402-bef2-4309-998c-4ff48a23ad36" providerId="ADAL" clId="{C579823A-582E-4A39-9FC9-C5E44C6E00EA}" dt="2025-06-09T08:52:48.838" v="58" actId="47"/>
        <pc:sldMkLst>
          <pc:docMk/>
          <pc:sldMk cId="3900678602" sldId="268"/>
        </pc:sldMkLst>
      </pc:sldChg>
      <pc:sldChg chg="addSp delSp modSp mod ord">
        <pc:chgData name="Elizabeth Dunne" userId="6e57c402-bef2-4309-998c-4ff48a23ad36" providerId="ADAL" clId="{C579823A-582E-4A39-9FC9-C5E44C6E00EA}" dt="2025-06-09T11:09:03.807" v="1472" actId="1076"/>
        <pc:sldMkLst>
          <pc:docMk/>
          <pc:sldMk cId="1991697222" sldId="269"/>
        </pc:sldMkLst>
        <pc:spChg chg="add mod">
          <ac:chgData name="Elizabeth Dunne" userId="6e57c402-bef2-4309-998c-4ff48a23ad36" providerId="ADAL" clId="{C579823A-582E-4A39-9FC9-C5E44C6E00EA}" dt="2025-06-09T09:25:08.948" v="376" actId="20577"/>
          <ac:spMkLst>
            <pc:docMk/>
            <pc:sldMk cId="1991697222" sldId="269"/>
            <ac:spMk id="3" creationId="{D4675C86-38C7-1A0D-32E7-26D1DFA3DFD4}"/>
          </ac:spMkLst>
        </pc:spChg>
        <pc:spChg chg="add mod">
          <ac:chgData name="Elizabeth Dunne" userId="6e57c402-bef2-4309-998c-4ff48a23ad36" providerId="ADAL" clId="{C579823A-582E-4A39-9FC9-C5E44C6E00EA}" dt="2025-06-09T11:08:28.921" v="1470" actId="1076"/>
          <ac:spMkLst>
            <pc:docMk/>
            <pc:sldMk cId="1991697222" sldId="269"/>
            <ac:spMk id="3" creationId="{F9D3E66A-549E-BE09-ADF3-E5B6600A2781}"/>
          </ac:spMkLst>
        </pc:spChg>
        <pc:graphicFrameChg chg="add del mod modGraphic">
          <ac:chgData name="Elizabeth Dunne" userId="6e57c402-bef2-4309-998c-4ff48a23ad36" providerId="ADAL" clId="{C579823A-582E-4A39-9FC9-C5E44C6E00EA}" dt="2025-06-09T11:07:39.989" v="1458" actId="1076"/>
          <ac:graphicFrameMkLst>
            <pc:docMk/>
            <pc:sldMk cId="1991697222" sldId="269"/>
            <ac:graphicFrameMk id="2" creationId="{8529F5A2-9C55-A383-F3A7-F16E6F207EAB}"/>
          </ac:graphicFrameMkLst>
        </pc:graphicFrameChg>
        <pc:graphicFrameChg chg="add del mod modGraphic">
          <ac:chgData name="Elizabeth Dunne" userId="6e57c402-bef2-4309-998c-4ff48a23ad36" providerId="ADAL" clId="{C579823A-582E-4A39-9FC9-C5E44C6E00EA}" dt="2025-06-09T08:58:02.710" v="78" actId="478"/>
          <ac:graphicFrameMkLst>
            <pc:docMk/>
            <pc:sldMk cId="1991697222" sldId="269"/>
            <ac:graphicFrameMk id="16" creationId="{04FA57AA-17F3-E700-EFAD-ECAA54C9C475}"/>
          </ac:graphicFrameMkLst>
        </pc:graphicFrameChg>
        <pc:picChg chg="add mod">
          <ac:chgData name="Elizabeth Dunne" userId="6e57c402-bef2-4309-998c-4ff48a23ad36" providerId="ADAL" clId="{C579823A-582E-4A39-9FC9-C5E44C6E00EA}" dt="2025-06-09T11:09:03.807" v="1472" actId="1076"/>
          <ac:picMkLst>
            <pc:docMk/>
            <pc:sldMk cId="1991697222" sldId="269"/>
            <ac:picMk id="12" creationId="{A7304832-61B9-D130-A1B1-C01DB159E9AD}"/>
          </ac:picMkLst>
        </pc:picChg>
      </pc:sldChg>
      <pc:sldChg chg="addSp delSp modSp new del mod">
        <pc:chgData name="Elizabeth Dunne" userId="6e57c402-bef2-4309-998c-4ff48a23ad36" providerId="ADAL" clId="{C579823A-582E-4A39-9FC9-C5E44C6E00EA}" dt="2025-06-09T09:30:58.714" v="410" actId="47"/>
        <pc:sldMkLst>
          <pc:docMk/>
          <pc:sldMk cId="1333791317" sldId="270"/>
        </pc:sldMkLst>
        <pc:spChg chg="mod">
          <ac:chgData name="Elizabeth Dunne" userId="6e57c402-bef2-4309-998c-4ff48a23ad36" providerId="ADAL" clId="{C579823A-582E-4A39-9FC9-C5E44C6E00EA}" dt="2025-06-09T09:21:12.939" v="310" actId="20577"/>
          <ac:spMkLst>
            <pc:docMk/>
            <pc:sldMk cId="1333791317" sldId="270"/>
            <ac:spMk id="2" creationId="{66890D78-7303-D449-8450-58D3318F77B8}"/>
          </ac:spMkLst>
        </pc:spChg>
        <pc:spChg chg="del">
          <ac:chgData name="Elizabeth Dunne" userId="6e57c402-bef2-4309-998c-4ff48a23ad36" providerId="ADAL" clId="{C579823A-582E-4A39-9FC9-C5E44C6E00EA}" dt="2025-06-09T09:27:22.043" v="386" actId="478"/>
          <ac:spMkLst>
            <pc:docMk/>
            <pc:sldMk cId="1333791317" sldId="270"/>
            <ac:spMk id="3" creationId="{F628D3B2-1290-4B6E-AE29-8783610233FF}"/>
          </ac:spMkLst>
        </pc:spChg>
        <pc:spChg chg="del mod">
          <ac:chgData name="Elizabeth Dunne" userId="6e57c402-bef2-4309-998c-4ff48a23ad36" providerId="ADAL" clId="{C579823A-582E-4A39-9FC9-C5E44C6E00EA}" dt="2025-06-09T09:27:50.440" v="390" actId="478"/>
          <ac:spMkLst>
            <pc:docMk/>
            <pc:sldMk cId="1333791317" sldId="270"/>
            <ac:spMk id="4" creationId="{C3B67A35-C4AA-6D0B-1F6E-F1B696F7824F}"/>
          </ac:spMkLst>
        </pc:spChg>
        <pc:spChg chg="add del">
          <ac:chgData name="Elizabeth Dunne" userId="6e57c402-bef2-4309-998c-4ff48a23ad36" providerId="ADAL" clId="{C579823A-582E-4A39-9FC9-C5E44C6E00EA}" dt="2025-06-09T09:27:11.739" v="384" actId="478"/>
          <ac:spMkLst>
            <pc:docMk/>
            <pc:sldMk cId="1333791317" sldId="270"/>
            <ac:spMk id="6" creationId="{568A6792-FD3A-4D25-EFBF-2068048F2062}"/>
          </ac:spMkLst>
        </pc:spChg>
        <pc:spChg chg="add del mod">
          <ac:chgData name="Elizabeth Dunne" userId="6e57c402-bef2-4309-998c-4ff48a23ad36" providerId="ADAL" clId="{C579823A-582E-4A39-9FC9-C5E44C6E00EA}" dt="2025-06-09T09:27:11.046" v="383" actId="478"/>
          <ac:spMkLst>
            <pc:docMk/>
            <pc:sldMk cId="1333791317" sldId="270"/>
            <ac:spMk id="7" creationId="{C028CB01-6ADB-5BDB-4E27-7DCBC53928D1}"/>
          </ac:spMkLst>
        </pc:spChg>
        <pc:spChg chg="add del mod">
          <ac:chgData name="Elizabeth Dunne" userId="6e57c402-bef2-4309-998c-4ff48a23ad36" providerId="ADAL" clId="{C579823A-582E-4A39-9FC9-C5E44C6E00EA}" dt="2025-06-09T09:30:25.384" v="407" actId="14100"/>
          <ac:spMkLst>
            <pc:docMk/>
            <pc:sldMk cId="1333791317" sldId="270"/>
            <ac:spMk id="8" creationId="{BF8B34A5-2C80-767D-665E-2E1AE6B1900B}"/>
          </ac:spMkLst>
        </pc:spChg>
        <pc:spChg chg="add del mod">
          <ac:chgData name="Elizabeth Dunne" userId="6e57c402-bef2-4309-998c-4ff48a23ad36" providerId="ADAL" clId="{C579823A-582E-4A39-9FC9-C5E44C6E00EA}" dt="2025-06-09T09:30:24.535" v="405" actId="478"/>
          <ac:spMkLst>
            <pc:docMk/>
            <pc:sldMk cId="1333791317" sldId="270"/>
            <ac:spMk id="9" creationId="{7C4D783D-6928-C099-C465-5F21C51B7FC5}"/>
          </ac:spMkLst>
        </pc:spChg>
        <pc:spChg chg="add mod">
          <ac:chgData name="Elizabeth Dunne" userId="6e57c402-bef2-4309-998c-4ff48a23ad36" providerId="ADAL" clId="{C579823A-582E-4A39-9FC9-C5E44C6E00EA}" dt="2025-06-09T09:30:24.111" v="404" actId="1076"/>
          <ac:spMkLst>
            <pc:docMk/>
            <pc:sldMk cId="1333791317" sldId="270"/>
            <ac:spMk id="10" creationId="{7B952E42-1DFF-FA52-4CB2-2600E0BA9933}"/>
          </ac:spMkLst>
        </pc:spChg>
        <pc:spChg chg="add del mod">
          <ac:chgData name="Elizabeth Dunne" userId="6e57c402-bef2-4309-998c-4ff48a23ad36" providerId="ADAL" clId="{C579823A-582E-4A39-9FC9-C5E44C6E00EA}" dt="2025-06-09T09:30:23.530" v="402" actId="47"/>
          <ac:spMkLst>
            <pc:docMk/>
            <pc:sldMk cId="1333791317" sldId="270"/>
            <ac:spMk id="11" creationId="{DC52C44E-54FF-8A59-C24F-7D44EBE27284}"/>
          </ac:spMkLst>
        </pc:spChg>
        <pc:graphicFrameChg chg="add del">
          <ac:chgData name="Elizabeth Dunne" userId="6e57c402-bef2-4309-998c-4ff48a23ad36" providerId="ADAL" clId="{C579823A-582E-4A39-9FC9-C5E44C6E00EA}" dt="2025-06-09T09:23:21.314" v="312" actId="478"/>
          <ac:graphicFrameMkLst>
            <pc:docMk/>
            <pc:sldMk cId="1333791317" sldId="270"/>
            <ac:graphicFrameMk id="5" creationId="{F2AB0C52-95BD-9CFC-19EF-C756D9E7D9BA}"/>
          </ac:graphicFrameMkLst>
        </pc:graphicFrameChg>
      </pc:sldChg>
      <pc:sldChg chg="del">
        <pc:chgData name="Elizabeth Dunne" userId="6e57c402-bef2-4309-998c-4ff48a23ad36" providerId="ADAL" clId="{C579823A-582E-4A39-9FC9-C5E44C6E00EA}" dt="2025-06-09T08:52:49.649" v="60" actId="47"/>
        <pc:sldMkLst>
          <pc:docMk/>
          <pc:sldMk cId="2440453183" sldId="270"/>
        </pc:sldMkLst>
      </pc:sldChg>
      <pc:sldChg chg="new del">
        <pc:chgData name="Elizabeth Dunne" userId="6e57c402-bef2-4309-998c-4ff48a23ad36" providerId="ADAL" clId="{C579823A-582E-4A39-9FC9-C5E44C6E00EA}" dt="2025-06-09T09:15:40.124" v="268" actId="2696"/>
        <pc:sldMkLst>
          <pc:docMk/>
          <pc:sldMk cId="1647765428" sldId="271"/>
        </pc:sldMkLst>
      </pc:sldChg>
      <pc:sldChg chg="del">
        <pc:chgData name="Elizabeth Dunne" userId="6e57c402-bef2-4309-998c-4ff48a23ad36" providerId="ADAL" clId="{C579823A-582E-4A39-9FC9-C5E44C6E00EA}" dt="2025-06-09T08:52:50.866" v="61" actId="47"/>
        <pc:sldMkLst>
          <pc:docMk/>
          <pc:sldMk cId="2299092888" sldId="271"/>
        </pc:sldMkLst>
      </pc:sldChg>
      <pc:sldChg chg="new del">
        <pc:chgData name="Elizabeth Dunne" userId="6e57c402-bef2-4309-998c-4ff48a23ad36" providerId="ADAL" clId="{C579823A-582E-4A39-9FC9-C5E44C6E00EA}" dt="2025-06-09T09:31:14.124" v="412" actId="47"/>
        <pc:sldMkLst>
          <pc:docMk/>
          <pc:sldMk cId="2448498943" sldId="271"/>
        </pc:sldMkLst>
      </pc:sldChg>
      <pc:sldChg chg="del">
        <pc:chgData name="Elizabeth Dunne" userId="6e57c402-bef2-4309-998c-4ff48a23ad36" providerId="ADAL" clId="{C579823A-582E-4A39-9FC9-C5E44C6E00EA}" dt="2025-06-09T08:52:51.248" v="62" actId="47"/>
        <pc:sldMkLst>
          <pc:docMk/>
          <pc:sldMk cId="2385283157" sldId="272"/>
        </pc:sldMkLst>
      </pc:sldChg>
      <pc:sldChg chg="addSp delSp modSp new mod">
        <pc:chgData name="Elizabeth Dunne" userId="6e57c402-bef2-4309-998c-4ff48a23ad36" providerId="ADAL" clId="{C579823A-582E-4A39-9FC9-C5E44C6E00EA}" dt="2025-06-09T11:22:06.678" v="1535" actId="1076"/>
        <pc:sldMkLst>
          <pc:docMk/>
          <pc:sldMk cId="3642025637" sldId="272"/>
        </pc:sldMkLst>
        <pc:spChg chg="mod">
          <ac:chgData name="Elizabeth Dunne" userId="6e57c402-bef2-4309-998c-4ff48a23ad36" providerId="ADAL" clId="{C579823A-582E-4A39-9FC9-C5E44C6E00EA}" dt="2025-06-09T11:22:06.678" v="1535" actId="1076"/>
          <ac:spMkLst>
            <pc:docMk/>
            <pc:sldMk cId="3642025637" sldId="272"/>
            <ac:spMk id="2" creationId="{616329FF-243B-7225-3D4B-3FC396C4B2AB}"/>
          </ac:spMkLst>
        </pc:spChg>
        <pc:spChg chg="mod">
          <ac:chgData name="Elizabeth Dunne" userId="6e57c402-bef2-4309-998c-4ff48a23ad36" providerId="ADAL" clId="{C579823A-582E-4A39-9FC9-C5E44C6E00EA}" dt="2025-06-09T10:11:33.302" v="1167" actId="1076"/>
          <ac:spMkLst>
            <pc:docMk/>
            <pc:sldMk cId="3642025637" sldId="272"/>
            <ac:spMk id="3" creationId="{626B197C-787C-AEDC-D0BB-C39D667126E1}"/>
          </ac:spMkLst>
        </pc:spChg>
        <pc:spChg chg="del">
          <ac:chgData name="Elizabeth Dunne" userId="6e57c402-bef2-4309-998c-4ff48a23ad36" providerId="ADAL" clId="{C579823A-582E-4A39-9FC9-C5E44C6E00EA}" dt="2025-06-09T09:32:57.755" v="520" actId="478"/>
          <ac:spMkLst>
            <pc:docMk/>
            <pc:sldMk cId="3642025637" sldId="272"/>
            <ac:spMk id="4" creationId="{4B39AA58-3712-6AA8-E3D2-8B4CF3487F1A}"/>
          </ac:spMkLst>
        </pc:spChg>
        <pc:spChg chg="del">
          <ac:chgData name="Elizabeth Dunne" userId="6e57c402-bef2-4309-998c-4ff48a23ad36" providerId="ADAL" clId="{C579823A-582E-4A39-9FC9-C5E44C6E00EA}" dt="2025-06-09T09:32:59.313" v="521" actId="478"/>
          <ac:spMkLst>
            <pc:docMk/>
            <pc:sldMk cId="3642025637" sldId="272"/>
            <ac:spMk id="5" creationId="{3CE6E7CC-F8C4-C20F-6BA7-904288B6F76A}"/>
          </ac:spMkLst>
        </pc:spChg>
        <pc:spChg chg="add del mod">
          <ac:chgData name="Elizabeth Dunne" userId="6e57c402-bef2-4309-998c-4ff48a23ad36" providerId="ADAL" clId="{C579823A-582E-4A39-9FC9-C5E44C6E00EA}" dt="2025-06-09T09:39:07.385" v="815" actId="478"/>
          <ac:spMkLst>
            <pc:docMk/>
            <pc:sldMk cId="3642025637" sldId="272"/>
            <ac:spMk id="6" creationId="{DD088189-83BD-BDDD-ABCA-C8422FCE4744}"/>
          </ac:spMkLst>
        </pc:spChg>
        <pc:spChg chg="add del mod">
          <ac:chgData name="Elizabeth Dunne" userId="6e57c402-bef2-4309-998c-4ff48a23ad36" providerId="ADAL" clId="{C579823A-582E-4A39-9FC9-C5E44C6E00EA}" dt="2025-06-09T10:04:20.217" v="1003" actId="478"/>
          <ac:spMkLst>
            <pc:docMk/>
            <pc:sldMk cId="3642025637" sldId="272"/>
            <ac:spMk id="7" creationId="{1ABD3755-45C2-1DF6-277C-DC6B2EC17715}"/>
          </ac:spMkLst>
        </pc:spChg>
        <pc:spChg chg="add del mod">
          <ac:chgData name="Elizabeth Dunne" userId="6e57c402-bef2-4309-998c-4ff48a23ad36" providerId="ADAL" clId="{C579823A-582E-4A39-9FC9-C5E44C6E00EA}" dt="2025-06-09T11:18:18.112" v="1531" actId="478"/>
          <ac:spMkLst>
            <pc:docMk/>
            <pc:sldMk cId="3642025637" sldId="272"/>
            <ac:spMk id="8" creationId="{387B400A-6ECB-22DF-2117-2AD7176041E4}"/>
          </ac:spMkLst>
        </pc:spChg>
        <pc:spChg chg="add del mod">
          <ac:chgData name="Elizabeth Dunne" userId="6e57c402-bef2-4309-998c-4ff48a23ad36" providerId="ADAL" clId="{C579823A-582E-4A39-9FC9-C5E44C6E00EA}" dt="2025-06-09T10:13:01.775" v="1168" actId="478"/>
          <ac:spMkLst>
            <pc:docMk/>
            <pc:sldMk cId="3642025637" sldId="272"/>
            <ac:spMk id="9" creationId="{EAB5BCCC-B485-D56A-BEF9-EBE1967F272E}"/>
          </ac:spMkLst>
        </pc:spChg>
        <pc:spChg chg="add mod">
          <ac:chgData name="Elizabeth Dunne" userId="6e57c402-bef2-4309-998c-4ff48a23ad36" providerId="ADAL" clId="{C579823A-582E-4A39-9FC9-C5E44C6E00EA}" dt="2025-06-09T11:18:23.200" v="1532" actId="1076"/>
          <ac:spMkLst>
            <pc:docMk/>
            <pc:sldMk cId="3642025637" sldId="272"/>
            <ac:spMk id="11" creationId="{DFA8C918-D8F1-68B9-ADB6-AB89AF5F8FD3}"/>
          </ac:spMkLst>
        </pc:spChg>
        <pc:spChg chg="add mod">
          <ac:chgData name="Elizabeth Dunne" userId="6e57c402-bef2-4309-998c-4ff48a23ad36" providerId="ADAL" clId="{C579823A-582E-4A39-9FC9-C5E44C6E00EA}" dt="2025-06-09T11:18:27.441" v="1533" actId="1076"/>
          <ac:spMkLst>
            <pc:docMk/>
            <pc:sldMk cId="3642025637" sldId="272"/>
            <ac:spMk id="12" creationId="{543D9CB5-2C8C-D918-1792-A2B7A8F9D931}"/>
          </ac:spMkLst>
        </pc:spChg>
        <pc:graphicFrameChg chg="add mod modGraphic">
          <ac:chgData name="Elizabeth Dunne" userId="6e57c402-bef2-4309-998c-4ff48a23ad36" providerId="ADAL" clId="{C579823A-582E-4A39-9FC9-C5E44C6E00EA}" dt="2025-06-09T11:22:01.705" v="1534" actId="1076"/>
          <ac:graphicFrameMkLst>
            <pc:docMk/>
            <pc:sldMk cId="3642025637" sldId="272"/>
            <ac:graphicFrameMk id="10" creationId="{E405C680-7C0B-F856-CAA7-96DC970998D6}"/>
          </ac:graphicFrameMkLst>
        </pc:graphicFrameChg>
        <pc:picChg chg="add del mod">
          <ac:chgData name="Elizabeth Dunne" userId="6e57c402-bef2-4309-998c-4ff48a23ad36" providerId="ADAL" clId="{C579823A-582E-4A39-9FC9-C5E44C6E00EA}" dt="2025-06-09T11:09:19.084" v="1475" actId="478"/>
          <ac:picMkLst>
            <pc:docMk/>
            <pc:sldMk cId="3642025637" sldId="272"/>
            <ac:picMk id="4" creationId="{06C508B0-A577-72FE-5CE4-699AA182578A}"/>
          </ac:picMkLst>
        </pc:picChg>
        <pc:picChg chg="add del mod">
          <ac:chgData name="Elizabeth Dunne" userId="6e57c402-bef2-4309-998c-4ff48a23ad36" providerId="ADAL" clId="{C579823A-582E-4A39-9FC9-C5E44C6E00EA}" dt="2025-06-09T11:15:32.914" v="1519" actId="478"/>
          <ac:picMkLst>
            <pc:docMk/>
            <pc:sldMk cId="3642025637" sldId="272"/>
            <ac:picMk id="6" creationId="{CEE432D1-8A5E-7F4F-8BE4-AC589E9CABCC}"/>
          </ac:picMkLst>
        </pc:picChg>
        <pc:picChg chg="add mod">
          <ac:chgData name="Elizabeth Dunne" userId="6e57c402-bef2-4309-998c-4ff48a23ad36" providerId="ADAL" clId="{C579823A-582E-4A39-9FC9-C5E44C6E00EA}" dt="2025-06-09T11:18:08.432" v="1529" actId="1076"/>
          <ac:picMkLst>
            <pc:docMk/>
            <pc:sldMk cId="3642025637" sldId="272"/>
            <ac:picMk id="9" creationId="{AD1FFB1D-EE2C-F1F2-B38F-F8A70C2BEA45}"/>
          </ac:picMkLst>
        </pc:picChg>
      </pc:sldChg>
      <pc:sldChg chg="del">
        <pc:chgData name="Elizabeth Dunne" userId="6e57c402-bef2-4309-998c-4ff48a23ad36" providerId="ADAL" clId="{C579823A-582E-4A39-9FC9-C5E44C6E00EA}" dt="2025-06-09T08:52:52.366" v="63" actId="47"/>
        <pc:sldMkLst>
          <pc:docMk/>
          <pc:sldMk cId="206663308" sldId="273"/>
        </pc:sldMkLst>
      </pc:sldChg>
      <pc:sldChg chg="new del">
        <pc:chgData name="Elizabeth Dunne" userId="6e57c402-bef2-4309-998c-4ff48a23ad36" providerId="ADAL" clId="{C579823A-582E-4A39-9FC9-C5E44C6E00EA}" dt="2025-06-09T09:31:14.612" v="413" actId="47"/>
        <pc:sldMkLst>
          <pc:docMk/>
          <pc:sldMk cId="948625544" sldId="273"/>
        </pc:sldMkLst>
      </pc:sldChg>
      <pc:sldChg chg="addSp modSp new del mod">
        <pc:chgData name="Elizabeth Dunne" userId="6e57c402-bef2-4309-998c-4ff48a23ad36" providerId="ADAL" clId="{C579823A-582E-4A39-9FC9-C5E44C6E00EA}" dt="2025-06-09T10:11:13.185" v="1165" actId="47"/>
        <pc:sldMkLst>
          <pc:docMk/>
          <pc:sldMk cId="3490220611" sldId="273"/>
        </pc:sldMkLst>
        <pc:spChg chg="add mod">
          <ac:chgData name="Elizabeth Dunne" userId="6e57c402-bef2-4309-998c-4ff48a23ad36" providerId="ADAL" clId="{C579823A-582E-4A39-9FC9-C5E44C6E00EA}" dt="2025-06-09T09:39:03.584" v="814" actId="14100"/>
          <ac:spMkLst>
            <pc:docMk/>
            <pc:sldMk cId="3490220611" sldId="273"/>
            <ac:spMk id="6" creationId="{FFD290FD-F999-ACFD-75AD-095EE60D8F13}"/>
          </ac:spMkLst>
        </pc:spChg>
      </pc:sldChg>
      <pc:sldChg chg="del">
        <pc:chgData name="Elizabeth Dunne" userId="6e57c402-bef2-4309-998c-4ff48a23ad36" providerId="ADAL" clId="{C579823A-582E-4A39-9FC9-C5E44C6E00EA}" dt="2025-06-09T09:13:04.982" v="265" actId="47"/>
        <pc:sldMkLst>
          <pc:docMk/>
          <pc:sldMk cId="2377547267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689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347" y="348346"/>
            <a:ext cx="11187306" cy="4098045"/>
          </a:xfrm>
        </p:spPr>
        <p:txBody>
          <a:bodyPr/>
          <a:lstStyle/>
          <a:p>
            <a:pPr algn="ctr"/>
            <a:br>
              <a:rPr lang="en-US" dirty="0"/>
            </a:br>
            <a:br>
              <a:rPr lang="en-US" dirty="0"/>
            </a:br>
            <a:r>
              <a:rPr lang="en-US" sz="6000" dirty="0"/>
              <a:t>2025 </a:t>
            </a:r>
            <a:r>
              <a:rPr lang="en-US" sz="6000" dirty="0">
                <a:latin typeface="+mn-lt"/>
              </a:rPr>
              <a:t>Emerging</a:t>
            </a:r>
            <a:r>
              <a:rPr lang="en-US" sz="6000" dirty="0"/>
              <a:t> Talent Bursary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83832" y="5924219"/>
            <a:ext cx="7437575" cy="646908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GB" dirty="0"/>
              <a:t>Rathfarnham – Templeogue, Firhouse </a:t>
            </a:r>
            <a:r>
              <a:rPr kumimoji="0" lang="en-GB" sz="194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– </a:t>
            </a:r>
            <a:r>
              <a:rPr lang="en-GB" dirty="0" err="1"/>
              <a:t>Bohernabreena</a:t>
            </a:r>
            <a:r>
              <a:rPr lang="en-GB" dirty="0"/>
              <a:t> ACM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/>
              <a:t>June 2025</a:t>
            </a:r>
          </a:p>
        </p:txBody>
      </p:sp>
      <p:pic>
        <p:nvPicPr>
          <p:cNvPr id="11" name="Picture 10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27FBD731-BBB8-E134-C2FF-242EC54BB5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116633"/>
            <a:ext cx="1604926" cy="103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329FF-243B-7225-3D4B-3FC396C4B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637" y="1079391"/>
            <a:ext cx="9623977" cy="869064"/>
          </a:xfrm>
        </p:spPr>
        <p:txBody>
          <a:bodyPr>
            <a:normAutofit fontScale="90000"/>
          </a:bodyPr>
          <a:lstStyle/>
          <a:p>
            <a:br>
              <a:rPr lang="en-IE" dirty="0"/>
            </a:br>
            <a:r>
              <a:rPr lang="en-IE" dirty="0"/>
              <a:t>Local Electoral Areas </a:t>
            </a:r>
            <a:br>
              <a:rPr lang="en-IE" dirty="0"/>
            </a:br>
            <a:r>
              <a:rPr lang="en-IE" dirty="0"/>
              <a:t>Rathfarnham–Templeogue, Firhouse–Bohernabreena</a:t>
            </a:r>
            <a:br>
              <a:rPr lang="en-IE" dirty="0"/>
            </a:b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6B197C-787C-AEDC-D0BB-C39D66712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8521" y="1810217"/>
            <a:ext cx="3675573" cy="3508723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405C680-7C0B-F856-CAA7-96DC970998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766551"/>
              </p:ext>
            </p:extLst>
          </p:nvPr>
        </p:nvGraphicFramePr>
        <p:xfrm>
          <a:off x="4936077" y="2420889"/>
          <a:ext cx="6768752" cy="3551277"/>
        </p:xfrm>
        <a:graphic>
          <a:graphicData uri="http://schemas.openxmlformats.org/drawingml/2006/table">
            <a:tbl>
              <a:tblPr/>
              <a:tblGrid>
                <a:gridCol w="1534522">
                  <a:extLst>
                    <a:ext uri="{9D8B030D-6E8A-4147-A177-3AD203B41FA5}">
                      <a16:colId xmlns:a16="http://schemas.microsoft.com/office/drawing/2014/main" val="1097009896"/>
                    </a:ext>
                  </a:extLst>
                </a:gridCol>
                <a:gridCol w="1451051">
                  <a:extLst>
                    <a:ext uri="{9D8B030D-6E8A-4147-A177-3AD203B41FA5}">
                      <a16:colId xmlns:a16="http://schemas.microsoft.com/office/drawing/2014/main" val="2782603682"/>
                    </a:ext>
                  </a:extLst>
                </a:gridCol>
                <a:gridCol w="1217471">
                  <a:extLst>
                    <a:ext uri="{9D8B030D-6E8A-4147-A177-3AD203B41FA5}">
                      <a16:colId xmlns:a16="http://schemas.microsoft.com/office/drawing/2014/main" val="393468208"/>
                    </a:ext>
                  </a:extLst>
                </a:gridCol>
                <a:gridCol w="1304649">
                  <a:extLst>
                    <a:ext uri="{9D8B030D-6E8A-4147-A177-3AD203B41FA5}">
                      <a16:colId xmlns:a16="http://schemas.microsoft.com/office/drawing/2014/main" val="1234766716"/>
                    </a:ext>
                  </a:extLst>
                </a:gridCol>
                <a:gridCol w="1261059">
                  <a:extLst>
                    <a:ext uri="{9D8B030D-6E8A-4147-A177-3AD203B41FA5}">
                      <a16:colId xmlns:a16="http://schemas.microsoft.com/office/drawing/2014/main" val="2797050745"/>
                    </a:ext>
                  </a:extLst>
                </a:gridCol>
              </a:tblGrid>
              <a:tr h="918648">
                <a:tc>
                  <a:txBody>
                    <a:bodyPr/>
                    <a:lstStyle/>
                    <a:p>
                      <a:pPr algn="l"/>
                      <a:r>
                        <a:rPr lang="en-IE" sz="1400" b="1" dirty="0">
                          <a:solidFill>
                            <a:schemeClr val="tx1"/>
                          </a:solidFill>
                        </a:rPr>
                        <a:t>LEA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No. of Applications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b="1" dirty="0">
                          <a:solidFill>
                            <a:schemeClr val="tx1"/>
                          </a:solidFill>
                        </a:rPr>
                        <a:t>No. of Sport Types 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Total F</a:t>
                      </a:r>
                      <a:r>
                        <a:rPr lang="en-IE" sz="1400" b="1" dirty="0">
                          <a:solidFill>
                            <a:schemeClr val="tx1"/>
                          </a:solidFill>
                        </a:rPr>
                        <a:t>unding Sought 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b="1" dirty="0">
                          <a:solidFill>
                            <a:schemeClr val="tx1"/>
                          </a:solidFill>
                        </a:rPr>
                        <a:t>Total award Value 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423428"/>
                  </a:ext>
                </a:extLst>
              </a:tr>
              <a:tr h="918648">
                <a:tc>
                  <a:txBody>
                    <a:bodyPr/>
                    <a:lstStyle/>
                    <a:p>
                      <a:r>
                        <a:rPr lang="en-IE" sz="1400" dirty="0">
                          <a:solidFill>
                            <a:schemeClr val="tx1"/>
                          </a:solidFill>
                        </a:rPr>
                        <a:t>Rathfarnham–Templeogue</a:t>
                      </a:r>
                    </a:p>
                    <a:p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dirty="0">
                          <a:solidFill>
                            <a:schemeClr val="tx1"/>
                          </a:solidFill>
                        </a:rPr>
                        <a:t>€ 28,703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€</a:t>
                      </a:r>
                      <a:r>
                        <a:rPr lang="en-IE" sz="1400" dirty="0">
                          <a:solidFill>
                            <a:schemeClr val="tx1"/>
                          </a:solidFill>
                        </a:rPr>
                        <a:t>8,000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251755"/>
                  </a:ext>
                </a:extLst>
              </a:tr>
              <a:tr h="918648">
                <a:tc>
                  <a:txBody>
                    <a:bodyPr/>
                    <a:lstStyle/>
                    <a:p>
                      <a:r>
                        <a:rPr lang="en-IE" sz="1400" dirty="0">
                          <a:solidFill>
                            <a:schemeClr val="tx1"/>
                          </a:solidFill>
                        </a:rPr>
                        <a:t>Firhouse–Bohernabreena</a:t>
                      </a:r>
                    </a:p>
                    <a:p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€</a:t>
                      </a:r>
                      <a:r>
                        <a:rPr lang="en-IE" sz="1400" dirty="0">
                          <a:solidFill>
                            <a:schemeClr val="tx1"/>
                          </a:solidFill>
                        </a:rPr>
                        <a:t>36,513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€</a:t>
                      </a:r>
                      <a:r>
                        <a:rPr lang="en-IE" sz="1400" dirty="0">
                          <a:solidFill>
                            <a:schemeClr val="tx1"/>
                          </a:solidFill>
                        </a:rPr>
                        <a:t>8,000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4766856"/>
                  </a:ext>
                </a:extLst>
              </a:tr>
              <a:tr h="795333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Total 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€65,216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€16,000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9600618"/>
                  </a:ext>
                </a:extLst>
              </a:tr>
            </a:tbl>
          </a:graphicData>
        </a:graphic>
      </p:graphicFrame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FA8C918-D8F1-68B9-ADB6-AB89AF5F8FD3}"/>
              </a:ext>
            </a:extLst>
          </p:cNvPr>
          <p:cNvSpPr/>
          <p:nvPr/>
        </p:nvSpPr>
        <p:spPr>
          <a:xfrm>
            <a:off x="478521" y="2420888"/>
            <a:ext cx="4007353" cy="355127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3D9CB5-2C8C-D918-1792-A2B7A8F9D931}"/>
              </a:ext>
            </a:extLst>
          </p:cNvPr>
          <p:cNvSpPr txBox="1"/>
          <p:nvPr/>
        </p:nvSpPr>
        <p:spPr>
          <a:xfrm>
            <a:off x="693690" y="2736565"/>
            <a:ext cx="367557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Summary of Applications</a:t>
            </a:r>
          </a:p>
          <a:p>
            <a:endParaRPr lang="en-GB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Applications closed 30</a:t>
            </a:r>
            <a:r>
              <a:rPr lang="en-GB" sz="1600" baseline="30000" dirty="0">
                <a:solidFill>
                  <a:schemeClr val="bg1"/>
                </a:solidFill>
              </a:rPr>
              <a:t>th</a:t>
            </a:r>
            <a:r>
              <a:rPr lang="en-GB" sz="1600" dirty="0">
                <a:solidFill>
                  <a:schemeClr val="bg1"/>
                </a:solidFill>
              </a:rPr>
              <a:t> of May</a:t>
            </a:r>
          </a:p>
          <a:p>
            <a:r>
              <a:rPr lang="en-GB" sz="1600" dirty="0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</a:rPr>
              <a:t>46</a:t>
            </a:r>
            <a:r>
              <a:rPr lang="en-GB" sz="1600" dirty="0">
                <a:solidFill>
                  <a:schemeClr val="bg1"/>
                </a:solidFill>
              </a:rPr>
              <a:t> applications received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</a:rPr>
              <a:t>€295,364 </a:t>
            </a:r>
            <a:r>
              <a:rPr lang="en-GB" sz="1600" dirty="0">
                <a:solidFill>
                  <a:schemeClr val="bg1"/>
                </a:solidFill>
              </a:rPr>
              <a:t>funding sought 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</a:rPr>
              <a:t>15</a:t>
            </a:r>
            <a:r>
              <a:rPr lang="en-GB" sz="1600" dirty="0">
                <a:solidFill>
                  <a:schemeClr val="bg1"/>
                </a:solidFill>
              </a:rPr>
              <a:t> sports types represented</a:t>
            </a:r>
          </a:p>
        </p:txBody>
      </p: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AD1FFB1D-EE2C-F1F2-B38F-F8A70C2BEA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38080"/>
            <a:ext cx="1125124" cy="72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025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F367-2FD8-2145-B3A2-E95D8C1A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A7304832-61B9-D130-A1B1-C01DB159E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16632"/>
            <a:ext cx="1247554" cy="80640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529F5A2-9C55-A383-F3A7-F16E6F207E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75754"/>
              </p:ext>
            </p:extLst>
          </p:nvPr>
        </p:nvGraphicFramePr>
        <p:xfrm>
          <a:off x="839416" y="2191647"/>
          <a:ext cx="10513168" cy="3602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292">
                  <a:extLst>
                    <a:ext uri="{9D8B030D-6E8A-4147-A177-3AD203B41FA5}">
                      <a16:colId xmlns:a16="http://schemas.microsoft.com/office/drawing/2014/main" val="2465023377"/>
                    </a:ext>
                  </a:extLst>
                </a:gridCol>
                <a:gridCol w="2628292">
                  <a:extLst>
                    <a:ext uri="{9D8B030D-6E8A-4147-A177-3AD203B41FA5}">
                      <a16:colId xmlns:a16="http://schemas.microsoft.com/office/drawing/2014/main" val="1595591128"/>
                    </a:ext>
                  </a:extLst>
                </a:gridCol>
                <a:gridCol w="2628292">
                  <a:extLst>
                    <a:ext uri="{9D8B030D-6E8A-4147-A177-3AD203B41FA5}">
                      <a16:colId xmlns:a16="http://schemas.microsoft.com/office/drawing/2014/main" val="1185431278"/>
                    </a:ext>
                  </a:extLst>
                </a:gridCol>
                <a:gridCol w="2628292">
                  <a:extLst>
                    <a:ext uri="{9D8B030D-6E8A-4147-A177-3AD203B41FA5}">
                      <a16:colId xmlns:a16="http://schemas.microsoft.com/office/drawing/2014/main" val="3232226848"/>
                    </a:ext>
                  </a:extLst>
                </a:gridCol>
              </a:tblGrid>
              <a:tr h="713503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Applicant Name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LEA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Sport Type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Award Value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918464603"/>
                  </a:ext>
                </a:extLst>
              </a:tr>
              <a:tr h="510633">
                <a:tc>
                  <a:txBody>
                    <a:bodyPr/>
                    <a:lstStyle/>
                    <a:p>
                      <a:r>
                        <a:rPr lang="en-IE" sz="1600" dirty="0"/>
                        <a:t>Asha Reen</a:t>
                      </a:r>
                    </a:p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Rathfarnham–Templeogue</a:t>
                      </a:r>
                    </a:p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Karate</a:t>
                      </a:r>
                    </a:p>
                    <a:p>
                      <a:pPr algn="ctr"/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€4,000</a:t>
                      </a:r>
                    </a:p>
                    <a:p>
                      <a:pPr algn="ctr"/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411660"/>
                  </a:ext>
                </a:extLst>
              </a:tr>
              <a:tr h="435569">
                <a:tc>
                  <a:txBody>
                    <a:bodyPr/>
                    <a:lstStyle/>
                    <a:p>
                      <a:r>
                        <a:rPr lang="en-IE" sz="1600" dirty="0"/>
                        <a:t>Calvin McCann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Rathfarnham–Templeogue</a:t>
                      </a:r>
                    </a:p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Karate</a:t>
                      </a:r>
                    </a:p>
                    <a:p>
                      <a:pPr algn="ctr"/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€4,000</a:t>
                      </a:r>
                    </a:p>
                    <a:p>
                      <a:pPr algn="ctr"/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609413"/>
                  </a:ext>
                </a:extLst>
              </a:tr>
              <a:tr h="582118">
                <a:tc>
                  <a:txBody>
                    <a:bodyPr/>
                    <a:lstStyle/>
                    <a:p>
                      <a:r>
                        <a:rPr lang="en-IE" sz="1600" dirty="0"/>
                        <a:t>Aimee Carr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Firhouse–Bohernabreena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Triathlon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€4,000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343749"/>
                  </a:ext>
                </a:extLst>
              </a:tr>
              <a:tr h="362573">
                <a:tc>
                  <a:txBody>
                    <a:bodyPr/>
                    <a:lstStyle/>
                    <a:p>
                      <a:r>
                        <a:rPr lang="en-IE" sz="1600" dirty="0"/>
                        <a:t>Ryan Doyle</a:t>
                      </a:r>
                    </a:p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Firhouse–Bohernabreena</a:t>
                      </a:r>
                    </a:p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Taekwondo</a:t>
                      </a:r>
                    </a:p>
                    <a:p>
                      <a:pPr algn="ctr"/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€4,000</a:t>
                      </a:r>
                    </a:p>
                    <a:p>
                      <a:pPr algn="ctr"/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943874"/>
                  </a:ext>
                </a:extLst>
              </a:tr>
              <a:tr h="569821">
                <a:tc gridSpan="2">
                  <a:txBody>
                    <a:bodyPr/>
                    <a:lstStyle/>
                    <a:p>
                      <a:endParaRPr lang="en-IE" sz="16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Total 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€16,000</a:t>
                      </a:r>
                      <a:endParaRPr lang="en-IE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65426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9D3E66A-549E-BE09-ADF3-E5B6600A2781}"/>
              </a:ext>
            </a:extLst>
          </p:cNvPr>
          <p:cNvSpPr txBox="1"/>
          <p:nvPr/>
        </p:nvSpPr>
        <p:spPr>
          <a:xfrm>
            <a:off x="4313802" y="1463111"/>
            <a:ext cx="3564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2025 Successful Applicants </a:t>
            </a:r>
            <a:endParaRPr lang="en-IE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697222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177</TotalTime>
  <Words>139</Words>
  <Application>Microsoft Office PowerPoint</Application>
  <PresentationFormat>Widescreen</PresentationFormat>
  <Paragraphs>57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SDCC Master</vt:lpstr>
      <vt:lpstr>  2025 Emerging Talent Bursary  </vt:lpstr>
      <vt:lpstr> Local Electoral Areas  Rathfarnham–Templeogue, Firhouse–Bohernabreena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Elizabeth Dunne</cp:lastModifiedBy>
  <cp:revision>2</cp:revision>
  <dcterms:created xsi:type="dcterms:W3CDTF">2025-05-27T21:24:40Z</dcterms:created>
  <dcterms:modified xsi:type="dcterms:W3CDTF">2025-06-09T11:22:12Z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