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2" r:id="rId3"/>
    <p:sldId id="283" r:id="rId4"/>
    <p:sldId id="275" r:id="rId5"/>
    <p:sldId id="284" r:id="rId6"/>
    <p:sldId id="274" r:id="rId7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FDB8F7-10DE-485A-8478-9762F70D26EC}" v="4" dt="2025-06-03T09:41:30.65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50" d="100"/>
          <a:sy n="50" d="100"/>
        </p:scale>
        <p:origin x="1284" y="220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Leech" userId="286194b7-074a-415e-be7e-c0897c945e15" providerId="ADAL" clId="{C8FDB8F7-10DE-485A-8478-9762F70D26EC}"/>
    <pc:docChg chg="undo custSel addSld delSld modSld sldOrd">
      <pc:chgData name="Elaine Leech" userId="286194b7-074a-415e-be7e-c0897c945e15" providerId="ADAL" clId="{C8FDB8F7-10DE-485A-8478-9762F70D26EC}" dt="2025-06-03T10:55:26.733" v="673" actId="1076"/>
      <pc:docMkLst>
        <pc:docMk/>
      </pc:docMkLst>
      <pc:sldChg chg="addSp modSp mod">
        <pc:chgData name="Elaine Leech" userId="286194b7-074a-415e-be7e-c0897c945e15" providerId="ADAL" clId="{C8FDB8F7-10DE-485A-8478-9762F70D26EC}" dt="2025-06-03T10:55:26.733" v="673" actId="1076"/>
        <pc:sldMkLst>
          <pc:docMk/>
          <pc:sldMk cId="193055187" sldId="256"/>
        </pc:sldMkLst>
        <pc:spChg chg="mod">
          <ac:chgData name="Elaine Leech" userId="286194b7-074a-415e-be7e-c0897c945e15" providerId="ADAL" clId="{C8FDB8F7-10DE-485A-8478-9762F70D26EC}" dt="2025-06-03T10:55:26.733" v="673" actId="1076"/>
          <ac:spMkLst>
            <pc:docMk/>
            <pc:sldMk cId="193055187" sldId="256"/>
            <ac:spMk id="2" creationId="{0FB241BB-59EA-A1A3-46CF-4A5994096217}"/>
          </ac:spMkLst>
        </pc:spChg>
        <pc:spChg chg="add">
          <ac:chgData name="Elaine Leech" userId="286194b7-074a-415e-be7e-c0897c945e15" providerId="ADAL" clId="{C8FDB8F7-10DE-485A-8478-9762F70D26EC}" dt="2025-06-03T09:40:43.720" v="657"/>
          <ac:spMkLst>
            <pc:docMk/>
            <pc:sldMk cId="193055187" sldId="256"/>
            <ac:spMk id="3" creationId="{59AAD325-B4D7-F806-7615-C3C2F5F1AEBB}"/>
          </ac:spMkLst>
        </pc:spChg>
        <pc:spChg chg="mod">
          <ac:chgData name="Elaine Leech" userId="286194b7-074a-415e-be7e-c0897c945e15" providerId="ADAL" clId="{C8FDB8F7-10DE-485A-8478-9762F70D26EC}" dt="2025-06-03T10:55:18.429" v="670" actId="14100"/>
          <ac:spMkLst>
            <pc:docMk/>
            <pc:sldMk cId="193055187" sldId="256"/>
            <ac:spMk id="4" creationId="{0D97371B-86FF-CF4D-6BCE-AD0FE91F864C}"/>
          </ac:spMkLst>
        </pc:spChg>
        <pc:spChg chg="add mod">
          <ac:chgData name="Elaine Leech" userId="286194b7-074a-415e-be7e-c0897c945e15" providerId="ADAL" clId="{C8FDB8F7-10DE-485A-8478-9762F70D26EC}" dt="2025-06-03T09:41:30.658" v="659"/>
          <ac:spMkLst>
            <pc:docMk/>
            <pc:sldMk cId="193055187" sldId="256"/>
            <ac:spMk id="5" creationId="{55700496-7D6E-D216-4C3B-7E734AD19AA6}"/>
          </ac:spMkLst>
        </pc:spChg>
        <pc:spChg chg="mod">
          <ac:chgData name="Elaine Leech" userId="286194b7-074a-415e-be7e-c0897c945e15" providerId="ADAL" clId="{C8FDB8F7-10DE-485A-8478-9762F70D26EC}" dt="2025-06-02T17:43:06.990" v="74" actId="5793"/>
          <ac:spMkLst>
            <pc:docMk/>
            <pc:sldMk cId="193055187" sldId="256"/>
            <ac:spMk id="6" creationId="{241CC73E-20C9-2029-3F14-55629BD99A8A}"/>
          </ac:spMkLst>
        </pc:spChg>
      </pc:sldChg>
      <pc:sldChg chg="del">
        <pc:chgData name="Elaine Leech" userId="286194b7-074a-415e-be7e-c0897c945e15" providerId="ADAL" clId="{C8FDB8F7-10DE-485A-8478-9762F70D26EC}" dt="2025-06-02T17:44:00.635" v="146" actId="2696"/>
        <pc:sldMkLst>
          <pc:docMk/>
          <pc:sldMk cId="2662667836" sldId="258"/>
        </pc:sldMkLst>
      </pc:sldChg>
      <pc:sldChg chg="del">
        <pc:chgData name="Elaine Leech" userId="286194b7-074a-415e-be7e-c0897c945e15" providerId="ADAL" clId="{C8FDB8F7-10DE-485A-8478-9762F70D26EC}" dt="2025-06-02T17:44:09.845" v="148" actId="2696"/>
        <pc:sldMkLst>
          <pc:docMk/>
          <pc:sldMk cId="422811384" sldId="262"/>
        </pc:sldMkLst>
      </pc:sldChg>
      <pc:sldChg chg="del">
        <pc:chgData name="Elaine Leech" userId="286194b7-074a-415e-be7e-c0897c945e15" providerId="ADAL" clId="{C8FDB8F7-10DE-485A-8478-9762F70D26EC}" dt="2025-06-02T17:44:06.798" v="147" actId="2696"/>
        <pc:sldMkLst>
          <pc:docMk/>
          <pc:sldMk cId="1288403021" sldId="264"/>
        </pc:sldMkLst>
      </pc:sldChg>
      <pc:sldChg chg="modSp mod">
        <pc:chgData name="Elaine Leech" userId="286194b7-074a-415e-be7e-c0897c945e15" providerId="ADAL" clId="{C8FDB8F7-10DE-485A-8478-9762F70D26EC}" dt="2025-06-02T17:58:48.691" v="645" actId="6549"/>
        <pc:sldMkLst>
          <pc:docMk/>
          <pc:sldMk cId="4015376256" sldId="275"/>
        </pc:sldMkLst>
        <pc:spChg chg="mod">
          <ac:chgData name="Elaine Leech" userId="286194b7-074a-415e-be7e-c0897c945e15" providerId="ADAL" clId="{C8FDB8F7-10DE-485A-8478-9762F70D26EC}" dt="2025-06-02T17:58:26.633" v="635" actId="113"/>
          <ac:spMkLst>
            <pc:docMk/>
            <pc:sldMk cId="4015376256" sldId="275"/>
            <ac:spMk id="2" creationId="{B8B0AF1E-49CA-F7BE-359E-F91C418F9A22}"/>
          </ac:spMkLst>
        </pc:spChg>
        <pc:spChg chg="mod">
          <ac:chgData name="Elaine Leech" userId="286194b7-074a-415e-be7e-c0897c945e15" providerId="ADAL" clId="{C8FDB8F7-10DE-485A-8478-9762F70D26EC}" dt="2025-06-02T17:58:48.691" v="645" actId="6549"/>
          <ac:spMkLst>
            <pc:docMk/>
            <pc:sldMk cId="4015376256" sldId="275"/>
            <ac:spMk id="3" creationId="{446367DF-DA8E-7B57-8BF6-E06621659B79}"/>
          </ac:spMkLst>
        </pc:spChg>
      </pc:sldChg>
      <pc:sldChg chg="del">
        <pc:chgData name="Elaine Leech" userId="286194b7-074a-415e-be7e-c0897c945e15" providerId="ADAL" clId="{C8FDB8F7-10DE-485A-8478-9762F70D26EC}" dt="2025-06-02T17:56:46.963" v="606" actId="2696"/>
        <pc:sldMkLst>
          <pc:docMk/>
          <pc:sldMk cId="2806828925" sldId="276"/>
        </pc:sldMkLst>
      </pc:sldChg>
      <pc:sldChg chg="del">
        <pc:chgData name="Elaine Leech" userId="286194b7-074a-415e-be7e-c0897c945e15" providerId="ADAL" clId="{C8FDB8F7-10DE-485A-8478-9762F70D26EC}" dt="2025-06-02T17:56:38.096" v="604" actId="2696"/>
        <pc:sldMkLst>
          <pc:docMk/>
          <pc:sldMk cId="4275470968" sldId="278"/>
        </pc:sldMkLst>
      </pc:sldChg>
      <pc:sldChg chg="del">
        <pc:chgData name="Elaine Leech" userId="286194b7-074a-415e-be7e-c0897c945e15" providerId="ADAL" clId="{C8FDB8F7-10DE-485A-8478-9762F70D26EC}" dt="2025-06-02T17:56:50.384" v="607" actId="2696"/>
        <pc:sldMkLst>
          <pc:docMk/>
          <pc:sldMk cId="3671745012" sldId="279"/>
        </pc:sldMkLst>
      </pc:sldChg>
      <pc:sldChg chg="del">
        <pc:chgData name="Elaine Leech" userId="286194b7-074a-415e-be7e-c0897c945e15" providerId="ADAL" clId="{C8FDB8F7-10DE-485A-8478-9762F70D26EC}" dt="2025-06-02T17:56:41.066" v="605" actId="2696"/>
        <pc:sldMkLst>
          <pc:docMk/>
          <pc:sldMk cId="1117848161" sldId="280"/>
        </pc:sldMkLst>
      </pc:sldChg>
      <pc:sldChg chg="del">
        <pc:chgData name="Elaine Leech" userId="286194b7-074a-415e-be7e-c0897c945e15" providerId="ADAL" clId="{C8FDB8F7-10DE-485A-8478-9762F70D26EC}" dt="2025-06-02T17:56:56.915" v="608" actId="2696"/>
        <pc:sldMkLst>
          <pc:docMk/>
          <pc:sldMk cId="354493074" sldId="281"/>
        </pc:sldMkLst>
      </pc:sldChg>
      <pc:sldChg chg="modSp add mod ord">
        <pc:chgData name="Elaine Leech" userId="286194b7-074a-415e-be7e-c0897c945e15" providerId="ADAL" clId="{C8FDB8F7-10DE-485A-8478-9762F70D26EC}" dt="2025-06-02T17:50:41.398" v="441" actId="255"/>
        <pc:sldMkLst>
          <pc:docMk/>
          <pc:sldMk cId="845268890" sldId="282"/>
        </pc:sldMkLst>
        <pc:spChg chg="mod">
          <ac:chgData name="Elaine Leech" userId="286194b7-074a-415e-be7e-c0897c945e15" providerId="ADAL" clId="{C8FDB8F7-10DE-485A-8478-9762F70D26EC}" dt="2025-06-02T17:50:41.398" v="441" actId="255"/>
          <ac:spMkLst>
            <pc:docMk/>
            <pc:sldMk cId="845268890" sldId="282"/>
            <ac:spMk id="2" creationId="{B595AF93-BCE1-F372-BF50-57AB75C98CA5}"/>
          </ac:spMkLst>
        </pc:spChg>
        <pc:spChg chg="mod">
          <ac:chgData name="Elaine Leech" userId="286194b7-074a-415e-be7e-c0897c945e15" providerId="ADAL" clId="{C8FDB8F7-10DE-485A-8478-9762F70D26EC}" dt="2025-06-02T17:49:47.262" v="423" actId="20577"/>
          <ac:spMkLst>
            <pc:docMk/>
            <pc:sldMk cId="845268890" sldId="282"/>
            <ac:spMk id="3" creationId="{D1668E86-7498-6593-DF66-F4A0169BBFDE}"/>
          </ac:spMkLst>
        </pc:spChg>
      </pc:sldChg>
      <pc:sldChg chg="addSp modSp add mod">
        <pc:chgData name="Elaine Leech" userId="286194b7-074a-415e-be7e-c0897c945e15" providerId="ADAL" clId="{C8FDB8F7-10DE-485A-8478-9762F70D26EC}" dt="2025-06-02T18:00:12.512" v="648" actId="20577"/>
        <pc:sldMkLst>
          <pc:docMk/>
          <pc:sldMk cId="1918543938" sldId="283"/>
        </pc:sldMkLst>
        <pc:spChg chg="mod">
          <ac:chgData name="Elaine Leech" userId="286194b7-074a-415e-be7e-c0897c945e15" providerId="ADAL" clId="{C8FDB8F7-10DE-485A-8478-9762F70D26EC}" dt="2025-06-02T18:00:12.512" v="648" actId="20577"/>
          <ac:spMkLst>
            <pc:docMk/>
            <pc:sldMk cId="1918543938" sldId="283"/>
            <ac:spMk id="2" creationId="{5C048E81-BB7C-E19C-5AAF-863D44654457}"/>
          </ac:spMkLst>
        </pc:spChg>
        <pc:spChg chg="mod">
          <ac:chgData name="Elaine Leech" userId="286194b7-074a-415e-be7e-c0897c945e15" providerId="ADAL" clId="{C8FDB8F7-10DE-485A-8478-9762F70D26EC}" dt="2025-06-02T17:55:52.792" v="598" actId="20577"/>
          <ac:spMkLst>
            <pc:docMk/>
            <pc:sldMk cId="1918543938" sldId="283"/>
            <ac:spMk id="3" creationId="{45FB5536-FDA5-FA95-4CE4-D9AE6CA21C46}"/>
          </ac:spMkLst>
        </pc:spChg>
        <pc:picChg chg="add mod">
          <ac:chgData name="Elaine Leech" userId="286194b7-074a-415e-be7e-c0897c945e15" providerId="ADAL" clId="{C8FDB8F7-10DE-485A-8478-9762F70D26EC}" dt="2025-06-02T17:56:20.459" v="603" actId="14100"/>
          <ac:picMkLst>
            <pc:docMk/>
            <pc:sldMk cId="1918543938" sldId="283"/>
            <ac:picMk id="4" creationId="{7636D424-CE15-69F7-1F40-DFCA4B6B0470}"/>
          </ac:picMkLst>
        </pc:picChg>
      </pc:sldChg>
      <pc:sldChg chg="modSp add mod">
        <pc:chgData name="Elaine Leech" userId="286194b7-074a-415e-be7e-c0897c945e15" providerId="ADAL" clId="{C8FDB8F7-10DE-485A-8478-9762F70D26EC}" dt="2025-06-02T18:02:53.035" v="651" actId="20577"/>
        <pc:sldMkLst>
          <pc:docMk/>
          <pc:sldMk cId="3973277219" sldId="284"/>
        </pc:sldMkLst>
        <pc:spChg chg="mod">
          <ac:chgData name="Elaine Leech" userId="286194b7-074a-415e-be7e-c0897c945e15" providerId="ADAL" clId="{C8FDB8F7-10DE-485A-8478-9762F70D26EC}" dt="2025-06-02T18:02:53.035" v="651" actId="20577"/>
          <ac:spMkLst>
            <pc:docMk/>
            <pc:sldMk cId="3973277219" sldId="284"/>
            <ac:spMk id="2" creationId="{31EBA912-E25A-25BE-A929-09544CD21609}"/>
          </ac:spMkLst>
        </pc:spChg>
      </pc:sldChg>
      <pc:sldChg chg="add del">
        <pc:chgData name="Elaine Leech" userId="286194b7-074a-415e-be7e-c0897c945e15" providerId="ADAL" clId="{C8FDB8F7-10DE-485A-8478-9762F70D26EC}" dt="2025-06-02T17:59:40.546" v="647" actId="2696"/>
        <pc:sldMkLst>
          <pc:docMk/>
          <pc:sldMk cId="876677255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1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3952" y="2564904"/>
            <a:ext cx="7200800" cy="2363724"/>
          </a:xfrm>
        </p:spPr>
        <p:txBody>
          <a:bodyPr/>
          <a:lstStyle/>
          <a:p>
            <a:r>
              <a:rPr lang="en-US" sz="4800" dirty="0"/>
              <a:t>Local Community Development Committee</a:t>
            </a:r>
            <a:br>
              <a:rPr lang="en-US" sz="4800" dirty="0"/>
            </a:br>
            <a:r>
              <a:rPr lang="en-US" sz="4800" dirty="0"/>
              <a:t>Annual Report 2024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52184" y="5924219"/>
            <a:ext cx="4320480" cy="646907"/>
          </a:xfrm>
        </p:spPr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Tricia Nolan, Chairperson of LCDC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5"/>
            <a:ext cx="1887942" cy="364831"/>
          </a:xfrm>
        </p:spPr>
        <p:txBody>
          <a:bodyPr/>
          <a:lstStyle/>
          <a:p>
            <a:pPr algn="ctr"/>
            <a:r>
              <a:rPr lang="en-GB" dirty="0"/>
              <a:t>12</a:t>
            </a:r>
            <a:r>
              <a:rPr lang="en-GB" baseline="30000" dirty="0"/>
              <a:t>th</a:t>
            </a:r>
            <a:r>
              <a:rPr lang="en-GB" dirty="0"/>
              <a:t> </a:t>
            </a:r>
            <a:r>
              <a:rPr lang="en-GB" dirty="0" err="1"/>
              <a:t>june</a:t>
            </a:r>
            <a:r>
              <a:rPr lang="en-GB" dirty="0"/>
              <a:t> 2025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9AAD325-B4D7-F806-7615-C3C2F5F1A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Tricia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5700496-7D6E-D216-4C3B-7E734AD19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Tricia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DCD02-42D5-A3AE-8A81-D38C9B97A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5AF93-BCE1-F372-BF50-57AB75C98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59" y="215607"/>
            <a:ext cx="10160813" cy="856798"/>
          </a:xfrm>
        </p:spPr>
        <p:txBody>
          <a:bodyPr anchor="ctr">
            <a:noAutofit/>
          </a:bodyPr>
          <a:lstStyle/>
          <a:p>
            <a:r>
              <a:rPr lang="en-IE" sz="3200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/>
              <a:t>Local Economic and Community Plan (LECP) 2024-2030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68E86-7498-6593-DF66-F4A0169BB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11" y="1072405"/>
            <a:ext cx="11305256" cy="5569987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2000" dirty="0"/>
              <a:t>The new LECP (including an implementation plan) was adopted by the council in 2024. A two year implementation plan has commenced. Stakeholders will provide updates bi-annually to the LCDC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IE" sz="20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2000" dirty="0"/>
              <a:t>The LECP (2024-2030) is an integrated plan that will guide the County’s economic and community development over the next 6 years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IE" sz="20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2000" dirty="0"/>
              <a:t>The plan was prepared by the council in conjunction with the Economic, Enterprise and Tourism Development SPC and the Local Community Development Committee (LCDC)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IE" sz="20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2000" dirty="0"/>
              <a:t>The LECP provides a strategic roadmap which will guide the community and economic development across the county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6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C9573-BB18-B218-C570-11EFB0683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48E81-BB7C-E19C-5AAF-863D44654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59" y="215607"/>
            <a:ext cx="10160813" cy="856798"/>
          </a:xfrm>
        </p:spPr>
        <p:txBody>
          <a:bodyPr anchor="ctr">
            <a:noAutofit/>
          </a:bodyPr>
          <a:lstStyle/>
          <a:p>
            <a:r>
              <a:rPr lang="en-US" sz="2800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Social </a:t>
            </a:r>
            <a:r>
              <a:rPr lang="en-US" sz="2800" b="1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Inclusion Community Activation Programme</a:t>
            </a:r>
            <a:r>
              <a:rPr lang="en-US" sz="2800" b="1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B5536-FDA5-FA95-4CE4-D9AE6CA21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11" y="1072405"/>
            <a:ext cx="11305256" cy="5569987"/>
          </a:xfrm>
        </p:spPr>
        <p:txBody>
          <a:bodyPr>
            <a:normAutofit/>
          </a:bodyPr>
          <a:lstStyle/>
          <a:p>
            <a:pPr algn="l"/>
            <a:r>
              <a:rPr lang="en-GB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SICAP provides funding to tackle poverty and social exclusion at a local level through local engagement and partnerships between disadvantaged individuals, community organisations and public sector agencies.</a:t>
            </a:r>
            <a:br>
              <a:rPr lang="en-GB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SICAP aims to address high and persistent levels of deprivation through targeted and innovative, locally-led approaches. It targets and supports those who are disadvantaged in society and less likely to use mainstream services.</a:t>
            </a:r>
            <a:br>
              <a:rPr lang="en-IE" sz="1600" b="0" dirty="0">
                <a:latin typeface="+mn-lt"/>
              </a:rPr>
            </a:br>
            <a:br>
              <a:rPr lang="en-IE" sz="1600" b="0" dirty="0">
                <a:latin typeface="+mn-lt"/>
              </a:rPr>
            </a:br>
            <a:r>
              <a:rPr lang="en-IE" sz="1600" b="0" dirty="0">
                <a:latin typeface="+mn-lt"/>
              </a:rPr>
              <a:t>The SICAP programme  is the largest funding stream which had a 2024 budget </a:t>
            </a:r>
            <a:r>
              <a:rPr lang="en-US" sz="1600" b="0" dirty="0">
                <a:latin typeface="+mn-lt"/>
              </a:rPr>
              <a:t>allocation of €2,695,166 and a New Arrivals Programme Budget of €553,774. </a:t>
            </a:r>
            <a:br>
              <a:rPr lang="en-US" sz="1600" b="0" dirty="0">
                <a:latin typeface="+mn-lt"/>
              </a:rPr>
            </a:br>
            <a:br>
              <a:rPr lang="en-IE" sz="1600" b="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 key areas of work and targets agreed by LCDC and South Dublin Partnership are:</a:t>
            </a:r>
            <a:b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E" sz="1600" b="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IE" sz="1600" kern="100" dirty="0"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E" sz="1600" b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KPI 1  </a:t>
            </a:r>
            <a: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Community Groups - Developing the capacity of Local Community Groups and creating more sustainable communities through enhanced representation and collaboration </a:t>
            </a:r>
            <a:b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IE" sz="1600" b="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KPI 2</a:t>
            </a:r>
            <a: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 Working with Individuals - Supports disadvantaged individuals in improving the quality of their lives through the of mental 	health and well-being supports, lifelong learning and </a:t>
            </a:r>
            <a:r>
              <a:rPr lang="en-US" sz="1600" b="0" kern="12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en-US" sz="1600" b="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-market supports</a:t>
            </a:r>
            <a:br>
              <a:rPr lang="en-IE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IE" sz="1400" dirty="0"/>
            </a:b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36D424-CE15-69F7-1F40-DFCA4B6B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5085184"/>
            <a:ext cx="6984776" cy="15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54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B802F-5556-4F42-89CD-0CE67796C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AF1E-49CA-F7BE-359E-F91C418F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59" y="215607"/>
            <a:ext cx="9152701" cy="856798"/>
          </a:xfrm>
        </p:spPr>
        <p:txBody>
          <a:bodyPr anchor="ctr">
            <a:noAutofit/>
          </a:bodyPr>
          <a:lstStyle/>
          <a:p>
            <a:r>
              <a:rPr lang="en-GB" sz="2800" b="1" dirty="0"/>
              <a:t>Local Enhancement Programme (LEP)</a:t>
            </a:r>
            <a:endParaRPr lang="en-US" sz="2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367DF-DA8E-7B57-8BF6-E06621659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11" y="1072405"/>
            <a:ext cx="11305256" cy="55699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/>
              <a:t>This programme supports small community groups, especially in disadvantaged areas by providing financial assistance to improve local facilities and purchase equipment for community use.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/>
              <a:t>Funding Source:</a:t>
            </a:r>
          </a:p>
          <a:p>
            <a:r>
              <a:rPr lang="en-GB" sz="2000" dirty="0"/>
              <a:t>Provided by the Department of Rural and Community Development and managed locally by the LCDC</a:t>
            </a:r>
          </a:p>
          <a:p>
            <a:r>
              <a:rPr lang="en-GB" sz="2000" dirty="0"/>
              <a:t>Total allocation to South Dublin County in 2024 was €305,975.89 broken down as follows:</a:t>
            </a:r>
          </a:p>
          <a:p>
            <a:endParaRPr lang="en-GB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/>
              <a:t>€254,979.91 for capital projects including essential repairs, facilities upgrades, energy efficiency improvements, and equipment purchases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/>
              <a:t>€50,995.98 specifically allocated to support Women’s Groups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37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25D31-5544-778C-2E86-63E10DC5C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A912-E25A-25BE-A929-09544CD2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59" y="215607"/>
            <a:ext cx="9152701" cy="856798"/>
          </a:xfrm>
        </p:spPr>
        <p:txBody>
          <a:bodyPr anchor="ctr">
            <a:noAutofit/>
          </a:bodyPr>
          <a:lstStyle/>
          <a:p>
            <a:r>
              <a:rPr lang="en-IE" sz="2800" b="1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Key Highlights</a:t>
            </a:r>
            <a:r>
              <a:rPr lang="en-IE" sz="2800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2024</a:t>
            </a:r>
            <a:endParaRPr lang="en-US" sz="2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3556A-A1DE-38A2-DC43-3351370F6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11" y="1072405"/>
            <a:ext cx="11305256" cy="5569987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IE" sz="4200" dirty="0"/>
              <a:t>LCDC actively engaged with a range of key stakeholders through informative presentations. These engagements reinforced the LCDC’s commitment to collaborative, cross-sectoral approach to community development and planning.</a:t>
            </a:r>
          </a:p>
          <a:p>
            <a:pPr>
              <a:lnSpc>
                <a:spcPct val="120000"/>
              </a:lnSpc>
            </a:pPr>
            <a:r>
              <a:rPr lang="en-IE" sz="4200" dirty="0"/>
              <a:t>Presentations included: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/>
              <a:t>Children and Young People’s Services Committee (CYPSC) – Supporting early intervention and youth focussed strategies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/>
              <a:t>Health Assets and Needs Assessment (HANA) in Tallaght – Providing insight into local health needs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/>
              <a:t>South Dublin County Partnership– Enhancing social inclusion and economic development at the local level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/>
              <a:t>Climate Action – Promoting sustainability and local responses to climate challenges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 err="1"/>
              <a:t>Sláíntecare</a:t>
            </a:r>
            <a:r>
              <a:rPr lang="en-IE" sz="4200" dirty="0"/>
              <a:t> Healthy Communities -Advancing health and wellbeing through integrated community health initiatives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E" sz="4200" dirty="0"/>
              <a:t>Connect 4 – Supporting local communities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7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4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116</TotalTime>
  <Words>524</Words>
  <Application>Microsoft Office PowerPoint</Application>
  <PresentationFormat>Widescreen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Wingdings</vt:lpstr>
      <vt:lpstr>SDCC Master</vt:lpstr>
      <vt:lpstr>Local Community Development Committee Annual Report 2024 </vt:lpstr>
      <vt:lpstr> Local Economic and Community Plan (LECP) 2024-2030 </vt:lpstr>
      <vt:lpstr>Social Inclusion Community Activation Programme </vt:lpstr>
      <vt:lpstr>Local Enhancement Programme (LEP)</vt:lpstr>
      <vt:lpstr>Key Highlights 2024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Elaine Leech</cp:lastModifiedBy>
  <cp:revision>3</cp:revision>
  <dcterms:created xsi:type="dcterms:W3CDTF">2025-05-27T21:24:40Z</dcterms:created>
  <dcterms:modified xsi:type="dcterms:W3CDTF">2025-06-03T10:55:28Z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