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1" r:id="rId3"/>
    <p:sldId id="269" r:id="rId4"/>
    <p:sldId id="275" r:id="rId5"/>
    <p:sldId id="276" r:id="rId6"/>
    <p:sldId id="277" r:id="rId7"/>
    <p:sldId id="278" r:id="rId8"/>
    <p:sldId id="279" r:id="rId9"/>
    <p:sldId id="287" r:id="rId10"/>
    <p:sldId id="259" r:id="rId11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D6F7"/>
    <a:srgbClr val="271B5B"/>
    <a:srgbClr val="52534D"/>
    <a:srgbClr val="C7E634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FA4D17-1D09-4BD7-A03E-030798B523DD}" v="304" dt="2025-05-28T16:20:29.698"/>
    <p1510:client id="{3E4E5A3F-5040-49C6-8C6F-51A906E569B6}" v="5" dt="2025-05-28T14:08:15.85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8"/>
  </p:normalViewPr>
  <p:slideViewPr>
    <p:cSldViewPr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in Clarke" userId="5ec7095e-8e06-4fb7-8f02-c2dc98f7f440" providerId="ADAL" clId="{2DFA4D17-1D09-4BD7-A03E-030798B523DD}"/>
    <pc:docChg chg="undo redo custSel delSld modSld">
      <pc:chgData name="Colin Clarke" userId="5ec7095e-8e06-4fb7-8f02-c2dc98f7f440" providerId="ADAL" clId="{2DFA4D17-1D09-4BD7-A03E-030798B523DD}" dt="2025-05-28T16:21:06.294" v="513" actId="1076"/>
      <pc:docMkLst>
        <pc:docMk/>
      </pc:docMkLst>
      <pc:sldChg chg="modSp mod">
        <pc:chgData name="Colin Clarke" userId="5ec7095e-8e06-4fb7-8f02-c2dc98f7f440" providerId="ADAL" clId="{2DFA4D17-1D09-4BD7-A03E-030798B523DD}" dt="2025-05-28T14:55:37.072" v="87" actId="20577"/>
        <pc:sldMkLst>
          <pc:docMk/>
          <pc:sldMk cId="2662667836" sldId="258"/>
        </pc:sldMkLst>
        <pc:spChg chg="mod">
          <ac:chgData name="Colin Clarke" userId="5ec7095e-8e06-4fb7-8f02-c2dc98f7f440" providerId="ADAL" clId="{2DFA4D17-1D09-4BD7-A03E-030798B523DD}" dt="2025-05-28T14:55:37.072" v="87" actId="20577"/>
          <ac:spMkLst>
            <pc:docMk/>
            <pc:sldMk cId="2662667836" sldId="258"/>
            <ac:spMk id="2" creationId="{280E2BDE-211B-E452-080B-DB5FC2860D97}"/>
          </ac:spMkLst>
        </pc:spChg>
      </pc:sldChg>
      <pc:sldChg chg="addSp delSp modSp mod">
        <pc:chgData name="Colin Clarke" userId="5ec7095e-8e06-4fb7-8f02-c2dc98f7f440" providerId="ADAL" clId="{2DFA4D17-1D09-4BD7-A03E-030798B523DD}" dt="2025-05-28T16:19:07.190" v="507" actId="20577"/>
        <pc:sldMkLst>
          <pc:docMk/>
          <pc:sldMk cId="2527746068" sldId="261"/>
        </pc:sldMkLst>
        <pc:spChg chg="mod">
          <ac:chgData name="Colin Clarke" userId="5ec7095e-8e06-4fb7-8f02-c2dc98f7f440" providerId="ADAL" clId="{2DFA4D17-1D09-4BD7-A03E-030798B523DD}" dt="2025-05-28T14:55:55.914" v="90" actId="255"/>
          <ac:spMkLst>
            <pc:docMk/>
            <pc:sldMk cId="2527746068" sldId="261"/>
            <ac:spMk id="2" creationId="{9022DBEF-665F-6F83-2FFF-244D946B89D2}"/>
          </ac:spMkLst>
        </pc:spChg>
        <pc:graphicFrameChg chg="mod">
          <ac:chgData name="Colin Clarke" userId="5ec7095e-8e06-4fb7-8f02-c2dc98f7f440" providerId="ADAL" clId="{2DFA4D17-1D09-4BD7-A03E-030798B523DD}" dt="2025-05-28T16:19:07.190" v="507" actId="20577"/>
          <ac:graphicFrameMkLst>
            <pc:docMk/>
            <pc:sldMk cId="2527746068" sldId="261"/>
            <ac:graphicFrameMk id="12" creationId="{8708CD0A-F374-FA7A-53F2-FAAF541D8866}"/>
          </ac:graphicFrameMkLst>
        </pc:graphicFrameChg>
        <pc:inkChg chg="add del">
          <ac:chgData name="Colin Clarke" userId="5ec7095e-8e06-4fb7-8f02-c2dc98f7f440" providerId="ADAL" clId="{2DFA4D17-1D09-4BD7-A03E-030798B523DD}" dt="2025-05-28T14:41:56.928" v="1" actId="9405"/>
          <ac:inkMkLst>
            <pc:docMk/>
            <pc:sldMk cId="2527746068" sldId="261"/>
            <ac:inkMk id="3" creationId="{8CEFE0E7-8687-D89E-0E08-B1A2955FD1AE}"/>
          </ac:inkMkLst>
        </pc:inkChg>
      </pc:sldChg>
      <pc:sldChg chg="modSp mod">
        <pc:chgData name="Colin Clarke" userId="5ec7095e-8e06-4fb7-8f02-c2dc98f7f440" providerId="ADAL" clId="{2DFA4D17-1D09-4BD7-A03E-030798B523DD}" dt="2025-05-28T16:02:29.088" v="142" actId="20577"/>
        <pc:sldMkLst>
          <pc:docMk/>
          <pc:sldMk cId="1991697222" sldId="269"/>
        </pc:sldMkLst>
        <pc:spChg chg="mod">
          <ac:chgData name="Colin Clarke" userId="5ec7095e-8e06-4fb7-8f02-c2dc98f7f440" providerId="ADAL" clId="{2DFA4D17-1D09-4BD7-A03E-030798B523DD}" dt="2025-05-28T16:02:29.088" v="142" actId="20577"/>
          <ac:spMkLst>
            <pc:docMk/>
            <pc:sldMk cId="1991697222" sldId="269"/>
            <ac:spMk id="11" creationId="{24C87E50-1959-976F-FFF1-2E203F9F1861}"/>
          </ac:spMkLst>
        </pc:spChg>
        <pc:spChg chg="mod">
          <ac:chgData name="Colin Clarke" userId="5ec7095e-8e06-4fb7-8f02-c2dc98f7f440" providerId="ADAL" clId="{2DFA4D17-1D09-4BD7-A03E-030798B523DD}" dt="2025-05-28T15:14:28.809" v="134" actId="1076"/>
          <ac:spMkLst>
            <pc:docMk/>
            <pc:sldMk cId="1991697222" sldId="269"/>
            <ac:spMk id="18" creationId="{39FE2853-A8F9-254A-C2A2-9624A6284956}"/>
          </ac:spMkLst>
        </pc:spChg>
        <pc:spChg chg="mod">
          <ac:chgData name="Colin Clarke" userId="5ec7095e-8e06-4fb7-8f02-c2dc98f7f440" providerId="ADAL" clId="{2DFA4D17-1D09-4BD7-A03E-030798B523DD}" dt="2025-05-28T14:57:02.028" v="97" actId="14100"/>
          <ac:spMkLst>
            <pc:docMk/>
            <pc:sldMk cId="1991697222" sldId="269"/>
            <ac:spMk id="19" creationId="{4C33821E-7B5D-E399-9C38-BC04352B1874}"/>
          </ac:spMkLst>
        </pc:spChg>
        <pc:picChg chg="mod">
          <ac:chgData name="Colin Clarke" userId="5ec7095e-8e06-4fb7-8f02-c2dc98f7f440" providerId="ADAL" clId="{2DFA4D17-1D09-4BD7-A03E-030798B523DD}" dt="2025-05-28T14:57:46.277" v="101" actId="1076"/>
          <ac:picMkLst>
            <pc:docMk/>
            <pc:sldMk cId="1991697222" sldId="269"/>
            <ac:picMk id="13" creationId="{03A435DF-993B-3581-CA16-8B7C20C7475E}"/>
          </ac:picMkLst>
        </pc:picChg>
        <pc:picChg chg="mod">
          <ac:chgData name="Colin Clarke" userId="5ec7095e-8e06-4fb7-8f02-c2dc98f7f440" providerId="ADAL" clId="{2DFA4D17-1D09-4BD7-A03E-030798B523DD}" dt="2025-05-28T14:57:53.440" v="104" actId="1076"/>
          <ac:picMkLst>
            <pc:docMk/>
            <pc:sldMk cId="1991697222" sldId="269"/>
            <ac:picMk id="14" creationId="{7C238085-77D3-3349-75C8-8DEDDD878ECF}"/>
          </ac:picMkLst>
        </pc:picChg>
      </pc:sldChg>
      <pc:sldChg chg="addSp delSp modSp mod">
        <pc:chgData name="Colin Clarke" userId="5ec7095e-8e06-4fb7-8f02-c2dc98f7f440" providerId="ADAL" clId="{2DFA4D17-1D09-4BD7-A03E-030798B523DD}" dt="2025-05-28T16:17:51.895" v="473" actId="1076"/>
        <pc:sldMkLst>
          <pc:docMk/>
          <pc:sldMk cId="3267619346" sldId="275"/>
        </pc:sldMkLst>
        <pc:spChg chg="mod">
          <ac:chgData name="Colin Clarke" userId="5ec7095e-8e06-4fb7-8f02-c2dc98f7f440" providerId="ADAL" clId="{2DFA4D17-1D09-4BD7-A03E-030798B523DD}" dt="2025-05-28T15:14:50.325" v="136" actId="255"/>
          <ac:spMkLst>
            <pc:docMk/>
            <pc:sldMk cId="3267619346" sldId="275"/>
            <ac:spMk id="4" creationId="{FBB442E0-FD1D-1A30-6934-8BD2BF45305D}"/>
          </ac:spMkLst>
        </pc:spChg>
        <pc:spChg chg="mod">
          <ac:chgData name="Colin Clarke" userId="5ec7095e-8e06-4fb7-8f02-c2dc98f7f440" providerId="ADAL" clId="{2DFA4D17-1D09-4BD7-A03E-030798B523DD}" dt="2025-05-28T14:58:44.234" v="108" actId="255"/>
          <ac:spMkLst>
            <pc:docMk/>
            <pc:sldMk cId="3267619346" sldId="275"/>
            <ac:spMk id="5" creationId="{1C3D7856-3620-DF85-68BD-A9539F8C2744}"/>
          </ac:spMkLst>
        </pc:spChg>
        <pc:spChg chg="add mod">
          <ac:chgData name="Colin Clarke" userId="5ec7095e-8e06-4fb7-8f02-c2dc98f7f440" providerId="ADAL" clId="{2DFA4D17-1D09-4BD7-A03E-030798B523DD}" dt="2025-05-28T16:17:47.092" v="472" actId="1076"/>
          <ac:spMkLst>
            <pc:docMk/>
            <pc:sldMk cId="3267619346" sldId="275"/>
            <ac:spMk id="8" creationId="{879F77D2-289F-71E4-B475-72EB004759D2}"/>
          </ac:spMkLst>
        </pc:spChg>
        <pc:spChg chg="mod">
          <ac:chgData name="Colin Clarke" userId="5ec7095e-8e06-4fb7-8f02-c2dc98f7f440" providerId="ADAL" clId="{2DFA4D17-1D09-4BD7-A03E-030798B523DD}" dt="2025-05-28T14:58:14.497" v="106" actId="255"/>
          <ac:spMkLst>
            <pc:docMk/>
            <pc:sldMk cId="3267619346" sldId="275"/>
            <ac:spMk id="19" creationId="{74E84D0A-3105-79A4-743E-AE555A09584D}"/>
          </ac:spMkLst>
        </pc:spChg>
        <pc:picChg chg="del">
          <ac:chgData name="Colin Clarke" userId="5ec7095e-8e06-4fb7-8f02-c2dc98f7f440" providerId="ADAL" clId="{2DFA4D17-1D09-4BD7-A03E-030798B523DD}" dt="2025-05-28T14:48:28.504" v="16" actId="21"/>
          <ac:picMkLst>
            <pc:docMk/>
            <pc:sldMk cId="3267619346" sldId="275"/>
            <ac:picMk id="2" creationId="{50159CE4-097B-2558-F18A-440E55098460}"/>
          </ac:picMkLst>
        </pc:picChg>
        <pc:picChg chg="mod">
          <ac:chgData name="Colin Clarke" userId="5ec7095e-8e06-4fb7-8f02-c2dc98f7f440" providerId="ADAL" clId="{2DFA4D17-1D09-4BD7-A03E-030798B523DD}" dt="2025-05-28T14:49:54.786" v="24" actId="14100"/>
          <ac:picMkLst>
            <pc:docMk/>
            <pc:sldMk cId="3267619346" sldId="275"/>
            <ac:picMk id="3" creationId="{633D5791-3DC8-E999-5C51-37CCD9EC40AD}"/>
          </ac:picMkLst>
        </pc:picChg>
        <pc:picChg chg="add mod">
          <ac:chgData name="Colin Clarke" userId="5ec7095e-8e06-4fb7-8f02-c2dc98f7f440" providerId="ADAL" clId="{2DFA4D17-1D09-4BD7-A03E-030798B523DD}" dt="2025-05-28T14:48:35.999" v="18" actId="1076"/>
          <ac:picMkLst>
            <pc:docMk/>
            <pc:sldMk cId="3267619346" sldId="275"/>
            <ac:picMk id="6" creationId="{50159CE4-097B-2558-F18A-440E55098460}"/>
          </ac:picMkLst>
        </pc:picChg>
        <pc:picChg chg="add mod">
          <ac:chgData name="Colin Clarke" userId="5ec7095e-8e06-4fb7-8f02-c2dc98f7f440" providerId="ADAL" clId="{2DFA4D17-1D09-4BD7-A03E-030798B523DD}" dt="2025-05-28T16:17:51.895" v="473" actId="1076"/>
          <ac:picMkLst>
            <pc:docMk/>
            <pc:sldMk cId="3267619346" sldId="275"/>
            <ac:picMk id="21" creationId="{7C01AFBD-8301-BF37-E260-39E7B2F493BD}"/>
          </ac:picMkLst>
        </pc:picChg>
      </pc:sldChg>
      <pc:sldChg chg="modSp mod">
        <pc:chgData name="Colin Clarke" userId="5ec7095e-8e06-4fb7-8f02-c2dc98f7f440" providerId="ADAL" clId="{2DFA4D17-1D09-4BD7-A03E-030798B523DD}" dt="2025-05-28T16:18:29.968" v="484" actId="20577"/>
        <pc:sldMkLst>
          <pc:docMk/>
          <pc:sldMk cId="1910457912" sldId="276"/>
        </pc:sldMkLst>
        <pc:spChg chg="mod">
          <ac:chgData name="Colin Clarke" userId="5ec7095e-8e06-4fb7-8f02-c2dc98f7f440" providerId="ADAL" clId="{2DFA4D17-1D09-4BD7-A03E-030798B523DD}" dt="2025-05-28T15:00:46.268" v="130" actId="1076"/>
          <ac:spMkLst>
            <pc:docMk/>
            <pc:sldMk cId="1910457912" sldId="276"/>
            <ac:spMk id="15" creationId="{131FBB2F-C2AA-7267-084E-949894F7A66F}"/>
          </ac:spMkLst>
        </pc:spChg>
        <pc:spChg chg="mod">
          <ac:chgData name="Colin Clarke" userId="5ec7095e-8e06-4fb7-8f02-c2dc98f7f440" providerId="ADAL" clId="{2DFA4D17-1D09-4BD7-A03E-030798B523DD}" dt="2025-05-28T14:59:34.827" v="116" actId="255"/>
          <ac:spMkLst>
            <pc:docMk/>
            <pc:sldMk cId="1910457912" sldId="276"/>
            <ac:spMk id="19" creationId="{C5CD9E5F-F858-0486-194E-F4A815B78426}"/>
          </ac:spMkLst>
        </pc:spChg>
        <pc:spChg chg="mod">
          <ac:chgData name="Colin Clarke" userId="5ec7095e-8e06-4fb7-8f02-c2dc98f7f440" providerId="ADAL" clId="{2DFA4D17-1D09-4BD7-A03E-030798B523DD}" dt="2025-05-28T15:31:07.067" v="140" actId="20577"/>
          <ac:spMkLst>
            <pc:docMk/>
            <pc:sldMk cId="1910457912" sldId="276"/>
            <ac:spMk id="23" creationId="{A50759CC-31D8-8B52-3A75-673F0B8DD9F4}"/>
          </ac:spMkLst>
        </pc:spChg>
        <pc:spChg chg="mod">
          <ac:chgData name="Colin Clarke" userId="5ec7095e-8e06-4fb7-8f02-c2dc98f7f440" providerId="ADAL" clId="{2DFA4D17-1D09-4BD7-A03E-030798B523DD}" dt="2025-05-28T16:18:29.968" v="484" actId="20577"/>
          <ac:spMkLst>
            <pc:docMk/>
            <pc:sldMk cId="1910457912" sldId="276"/>
            <ac:spMk id="25" creationId="{2C47A770-DE77-AAC4-CF01-195F336A5E5D}"/>
          </ac:spMkLst>
        </pc:spChg>
        <pc:picChg chg="mod">
          <ac:chgData name="Colin Clarke" userId="5ec7095e-8e06-4fb7-8f02-c2dc98f7f440" providerId="ADAL" clId="{2DFA4D17-1D09-4BD7-A03E-030798B523DD}" dt="2025-05-28T16:18:05.860" v="475" actId="14100"/>
          <ac:picMkLst>
            <pc:docMk/>
            <pc:sldMk cId="1910457912" sldId="276"/>
            <ac:picMk id="9" creationId="{BA4963D6-9B92-A8B4-FAF8-644BCBC21C46}"/>
          </ac:picMkLst>
        </pc:picChg>
        <pc:picChg chg="mod">
          <ac:chgData name="Colin Clarke" userId="5ec7095e-8e06-4fb7-8f02-c2dc98f7f440" providerId="ADAL" clId="{2DFA4D17-1D09-4BD7-A03E-030798B523DD}" dt="2025-05-28T16:18:13.948" v="476" actId="14100"/>
          <ac:picMkLst>
            <pc:docMk/>
            <pc:sldMk cId="1910457912" sldId="276"/>
            <ac:picMk id="10" creationId="{93FF4E96-3DC6-5F60-BCE2-7592BFC92C4E}"/>
          </ac:picMkLst>
        </pc:picChg>
        <pc:picChg chg="mod">
          <ac:chgData name="Colin Clarke" userId="5ec7095e-8e06-4fb7-8f02-c2dc98f7f440" providerId="ADAL" clId="{2DFA4D17-1D09-4BD7-A03E-030798B523DD}" dt="2025-05-28T15:00:10.951" v="123" actId="1076"/>
          <ac:picMkLst>
            <pc:docMk/>
            <pc:sldMk cId="1910457912" sldId="276"/>
            <ac:picMk id="17" creationId="{06756CF0-6E26-0B05-400B-06B596509EDB}"/>
          </ac:picMkLst>
        </pc:picChg>
      </pc:sldChg>
      <pc:sldChg chg="modSp mod">
        <pc:chgData name="Colin Clarke" userId="5ec7095e-8e06-4fb7-8f02-c2dc98f7f440" providerId="ADAL" clId="{2DFA4D17-1D09-4BD7-A03E-030798B523DD}" dt="2025-05-28T16:05:51.913" v="158" actId="255"/>
        <pc:sldMkLst>
          <pc:docMk/>
          <pc:sldMk cId="2671842010" sldId="277"/>
        </pc:sldMkLst>
        <pc:spChg chg="mod">
          <ac:chgData name="Colin Clarke" userId="5ec7095e-8e06-4fb7-8f02-c2dc98f7f440" providerId="ADAL" clId="{2DFA4D17-1D09-4BD7-A03E-030798B523DD}" dt="2025-05-28T16:05:44.896" v="156" actId="2711"/>
          <ac:spMkLst>
            <pc:docMk/>
            <pc:sldMk cId="2671842010" sldId="277"/>
            <ac:spMk id="7" creationId="{A49CE412-2110-F49C-068B-875B66395427}"/>
          </ac:spMkLst>
        </pc:spChg>
        <pc:spChg chg="mod">
          <ac:chgData name="Colin Clarke" userId="5ec7095e-8e06-4fb7-8f02-c2dc98f7f440" providerId="ADAL" clId="{2DFA4D17-1D09-4BD7-A03E-030798B523DD}" dt="2025-05-28T16:05:51.913" v="158" actId="255"/>
          <ac:spMkLst>
            <pc:docMk/>
            <pc:sldMk cId="2671842010" sldId="277"/>
            <ac:spMk id="9" creationId="{852F7972-400A-5071-2251-1408BC67E8A2}"/>
          </ac:spMkLst>
        </pc:spChg>
        <pc:spChg chg="mod">
          <ac:chgData name="Colin Clarke" userId="5ec7095e-8e06-4fb7-8f02-c2dc98f7f440" providerId="ADAL" clId="{2DFA4D17-1D09-4BD7-A03E-030798B523DD}" dt="2025-05-28T16:03:06.728" v="144" actId="2711"/>
          <ac:spMkLst>
            <pc:docMk/>
            <pc:sldMk cId="2671842010" sldId="277"/>
            <ac:spMk id="19" creationId="{1FCC4B9F-90E1-B0EA-6599-A666A1615EF2}"/>
          </ac:spMkLst>
        </pc:spChg>
      </pc:sldChg>
      <pc:sldChg chg="modSp mod">
        <pc:chgData name="Colin Clarke" userId="5ec7095e-8e06-4fb7-8f02-c2dc98f7f440" providerId="ADAL" clId="{2DFA4D17-1D09-4BD7-A03E-030798B523DD}" dt="2025-05-28T16:08:14.463" v="219" actId="20577"/>
        <pc:sldMkLst>
          <pc:docMk/>
          <pc:sldMk cId="3480384999" sldId="278"/>
        </pc:sldMkLst>
        <pc:spChg chg="mod">
          <ac:chgData name="Colin Clarke" userId="5ec7095e-8e06-4fb7-8f02-c2dc98f7f440" providerId="ADAL" clId="{2DFA4D17-1D09-4BD7-A03E-030798B523DD}" dt="2025-05-28T16:08:14.463" v="219" actId="20577"/>
          <ac:spMkLst>
            <pc:docMk/>
            <pc:sldMk cId="3480384999" sldId="278"/>
            <ac:spMk id="2" creationId="{6B042E7A-2F0B-9ADE-30F3-2D719B05FD6F}"/>
          </ac:spMkLst>
        </pc:spChg>
        <pc:spChg chg="mod">
          <ac:chgData name="Colin Clarke" userId="5ec7095e-8e06-4fb7-8f02-c2dc98f7f440" providerId="ADAL" clId="{2DFA4D17-1D09-4BD7-A03E-030798B523DD}" dt="2025-05-28T16:06:16.436" v="163" actId="255"/>
          <ac:spMkLst>
            <pc:docMk/>
            <pc:sldMk cId="3480384999" sldId="278"/>
            <ac:spMk id="19" creationId="{43D5E97C-325C-6A0F-CF75-13FFE738FD3C}"/>
          </ac:spMkLst>
        </pc:spChg>
        <pc:picChg chg="mod">
          <ac:chgData name="Colin Clarke" userId="5ec7095e-8e06-4fb7-8f02-c2dc98f7f440" providerId="ADAL" clId="{2DFA4D17-1D09-4BD7-A03E-030798B523DD}" dt="2025-05-28T16:06:54.187" v="182" actId="1076"/>
          <ac:picMkLst>
            <pc:docMk/>
            <pc:sldMk cId="3480384999" sldId="278"/>
            <ac:picMk id="3" creationId="{290EE47B-09F5-6FEE-2371-B83CFB8FE688}"/>
          </ac:picMkLst>
        </pc:picChg>
        <pc:picChg chg="mod">
          <ac:chgData name="Colin Clarke" userId="5ec7095e-8e06-4fb7-8f02-c2dc98f7f440" providerId="ADAL" clId="{2DFA4D17-1D09-4BD7-A03E-030798B523DD}" dt="2025-05-28T16:06:58.188" v="183" actId="1076"/>
          <ac:picMkLst>
            <pc:docMk/>
            <pc:sldMk cId="3480384999" sldId="278"/>
            <ac:picMk id="4" creationId="{5DBA171C-B465-C558-1FF2-F1EE9B87B993}"/>
          </ac:picMkLst>
        </pc:picChg>
        <pc:picChg chg="mod">
          <ac:chgData name="Colin Clarke" userId="5ec7095e-8e06-4fb7-8f02-c2dc98f7f440" providerId="ADAL" clId="{2DFA4D17-1D09-4BD7-A03E-030798B523DD}" dt="2025-05-28T16:06:51.584" v="181" actId="1076"/>
          <ac:picMkLst>
            <pc:docMk/>
            <pc:sldMk cId="3480384999" sldId="278"/>
            <ac:picMk id="5" creationId="{32FAF6E1-8601-7825-8AD3-E1EDD1F92165}"/>
          </ac:picMkLst>
        </pc:picChg>
        <pc:picChg chg="mod">
          <ac:chgData name="Colin Clarke" userId="5ec7095e-8e06-4fb7-8f02-c2dc98f7f440" providerId="ADAL" clId="{2DFA4D17-1D09-4BD7-A03E-030798B523DD}" dt="2025-05-28T16:06:47.457" v="180" actId="1076"/>
          <ac:picMkLst>
            <pc:docMk/>
            <pc:sldMk cId="3480384999" sldId="278"/>
            <ac:picMk id="6" creationId="{771E8860-0498-CE2C-EFB8-B6B0E0FF9771}"/>
          </ac:picMkLst>
        </pc:picChg>
      </pc:sldChg>
      <pc:sldChg chg="delSp modSp mod">
        <pc:chgData name="Colin Clarke" userId="5ec7095e-8e06-4fb7-8f02-c2dc98f7f440" providerId="ADAL" clId="{2DFA4D17-1D09-4BD7-A03E-030798B523DD}" dt="2025-05-28T16:21:06.294" v="513" actId="1076"/>
        <pc:sldMkLst>
          <pc:docMk/>
          <pc:sldMk cId="1960073204" sldId="279"/>
        </pc:sldMkLst>
        <pc:spChg chg="del">
          <ac:chgData name="Colin Clarke" userId="5ec7095e-8e06-4fb7-8f02-c2dc98f7f440" providerId="ADAL" clId="{2DFA4D17-1D09-4BD7-A03E-030798B523DD}" dt="2025-05-28T16:20:53.330" v="512" actId="21"/>
          <ac:spMkLst>
            <pc:docMk/>
            <pc:sldMk cId="1960073204" sldId="279"/>
            <ac:spMk id="10" creationId="{6B4C6E42-6EAB-8C2C-55A4-8A03EA4A902A}"/>
          </ac:spMkLst>
        </pc:spChg>
        <pc:spChg chg="mod">
          <ac:chgData name="Colin Clarke" userId="5ec7095e-8e06-4fb7-8f02-c2dc98f7f440" providerId="ADAL" clId="{2DFA4D17-1D09-4BD7-A03E-030798B523DD}" dt="2025-05-28T16:21:06.294" v="513" actId="1076"/>
          <ac:spMkLst>
            <pc:docMk/>
            <pc:sldMk cId="1960073204" sldId="279"/>
            <ac:spMk id="13" creationId="{1A7F9C32-B9CA-3A05-9272-85EA4D6A2DD7}"/>
          </ac:spMkLst>
        </pc:spChg>
        <pc:spChg chg="mod">
          <ac:chgData name="Colin Clarke" userId="5ec7095e-8e06-4fb7-8f02-c2dc98f7f440" providerId="ADAL" clId="{2DFA4D17-1D09-4BD7-A03E-030798B523DD}" dt="2025-05-28T16:11:46.709" v="252" actId="255"/>
          <ac:spMkLst>
            <pc:docMk/>
            <pc:sldMk cId="1960073204" sldId="279"/>
            <ac:spMk id="19" creationId="{699EAACA-1185-78A5-457A-82D2685364B2}"/>
          </ac:spMkLst>
        </pc:spChg>
        <pc:picChg chg="mod">
          <ac:chgData name="Colin Clarke" userId="5ec7095e-8e06-4fb7-8f02-c2dc98f7f440" providerId="ADAL" clId="{2DFA4D17-1D09-4BD7-A03E-030798B523DD}" dt="2025-05-28T16:09:01.014" v="232" actId="1076"/>
          <ac:picMkLst>
            <pc:docMk/>
            <pc:sldMk cId="1960073204" sldId="279"/>
            <ac:picMk id="14" creationId="{B6EE7FEC-BD2A-4FE5-864D-00011058EBFD}"/>
          </ac:picMkLst>
        </pc:picChg>
        <pc:picChg chg="mod">
          <ac:chgData name="Colin Clarke" userId="5ec7095e-8e06-4fb7-8f02-c2dc98f7f440" providerId="ADAL" clId="{2DFA4D17-1D09-4BD7-A03E-030798B523DD}" dt="2025-05-28T16:11:17.113" v="246" actId="1076"/>
          <ac:picMkLst>
            <pc:docMk/>
            <pc:sldMk cId="1960073204" sldId="279"/>
            <ac:picMk id="15" creationId="{706C5BB2-F773-1712-2478-6476D4E39757}"/>
          </ac:picMkLst>
        </pc:picChg>
        <pc:picChg chg="mod">
          <ac:chgData name="Colin Clarke" userId="5ec7095e-8e06-4fb7-8f02-c2dc98f7f440" providerId="ADAL" clId="{2DFA4D17-1D09-4BD7-A03E-030798B523DD}" dt="2025-05-28T16:11:23.125" v="247" actId="1076"/>
          <ac:picMkLst>
            <pc:docMk/>
            <pc:sldMk cId="1960073204" sldId="279"/>
            <ac:picMk id="16" creationId="{66EC8BE0-AC62-376C-BCC5-817950282819}"/>
          </ac:picMkLst>
        </pc:picChg>
        <pc:picChg chg="mod">
          <ac:chgData name="Colin Clarke" userId="5ec7095e-8e06-4fb7-8f02-c2dc98f7f440" providerId="ADAL" clId="{2DFA4D17-1D09-4BD7-A03E-030798B523DD}" dt="2025-05-28T16:14:04.145" v="326" actId="1076"/>
          <ac:picMkLst>
            <pc:docMk/>
            <pc:sldMk cId="1960073204" sldId="279"/>
            <ac:picMk id="17" creationId="{2DCCD1F2-F5E4-4681-6DCC-62DCBA5FBEB2}"/>
          </ac:picMkLst>
        </pc:picChg>
        <pc:picChg chg="mod">
          <ac:chgData name="Colin Clarke" userId="5ec7095e-8e06-4fb7-8f02-c2dc98f7f440" providerId="ADAL" clId="{2DFA4D17-1D09-4BD7-A03E-030798B523DD}" dt="2025-05-28T16:14:09.354" v="327" actId="1076"/>
          <ac:picMkLst>
            <pc:docMk/>
            <pc:sldMk cId="1960073204" sldId="279"/>
            <ac:picMk id="18" creationId="{C7AEC331-B90B-381A-59E5-A050F27B9BE4}"/>
          </ac:picMkLst>
        </pc:picChg>
        <pc:picChg chg="del">
          <ac:chgData name="Colin Clarke" userId="5ec7095e-8e06-4fb7-8f02-c2dc98f7f440" providerId="ADAL" clId="{2DFA4D17-1D09-4BD7-A03E-030798B523DD}" dt="2025-05-28T14:50:50.584" v="38" actId="21"/>
          <ac:picMkLst>
            <pc:docMk/>
            <pc:sldMk cId="1960073204" sldId="279"/>
            <ac:picMk id="21" creationId="{7C01AFBD-8301-BF37-E260-39E7B2F493BD}"/>
          </ac:picMkLst>
        </pc:picChg>
      </pc:sldChg>
      <pc:sldChg chg="del">
        <pc:chgData name="Colin Clarke" userId="5ec7095e-8e06-4fb7-8f02-c2dc98f7f440" providerId="ADAL" clId="{2DFA4D17-1D09-4BD7-A03E-030798B523DD}" dt="2025-05-28T16:16:45.316" v="467" actId="2696"/>
        <pc:sldMkLst>
          <pc:docMk/>
          <pc:sldMk cId="1408061626" sldId="280"/>
        </pc:sldMkLst>
      </pc:sldChg>
      <pc:sldChg chg="del">
        <pc:chgData name="Colin Clarke" userId="5ec7095e-8e06-4fb7-8f02-c2dc98f7f440" providerId="ADAL" clId="{2DFA4D17-1D09-4BD7-A03E-030798B523DD}" dt="2025-05-28T16:16:47.581" v="468" actId="2696"/>
        <pc:sldMkLst>
          <pc:docMk/>
          <pc:sldMk cId="624038388" sldId="281"/>
        </pc:sldMkLst>
      </pc:sldChg>
      <pc:sldChg chg="del">
        <pc:chgData name="Colin Clarke" userId="5ec7095e-8e06-4fb7-8f02-c2dc98f7f440" providerId="ADAL" clId="{2DFA4D17-1D09-4BD7-A03E-030798B523DD}" dt="2025-05-28T16:16:51.229" v="469" actId="2696"/>
        <pc:sldMkLst>
          <pc:docMk/>
          <pc:sldMk cId="2901066239" sldId="282"/>
        </pc:sldMkLst>
      </pc:sldChg>
      <pc:sldChg chg="del">
        <pc:chgData name="Colin Clarke" userId="5ec7095e-8e06-4fb7-8f02-c2dc98f7f440" providerId="ADAL" clId="{2DFA4D17-1D09-4BD7-A03E-030798B523DD}" dt="2025-05-28T16:16:54.912" v="470" actId="2696"/>
        <pc:sldMkLst>
          <pc:docMk/>
          <pc:sldMk cId="1672920709" sldId="283"/>
        </pc:sldMkLst>
      </pc:sldChg>
      <pc:sldChg chg="del">
        <pc:chgData name="Colin Clarke" userId="5ec7095e-8e06-4fb7-8f02-c2dc98f7f440" providerId="ADAL" clId="{2DFA4D17-1D09-4BD7-A03E-030798B523DD}" dt="2025-05-28T16:16:57.753" v="471" actId="2696"/>
        <pc:sldMkLst>
          <pc:docMk/>
          <pc:sldMk cId="3040418305" sldId="284"/>
        </pc:sldMkLst>
      </pc:sldChg>
      <pc:sldChg chg="modSp mod">
        <pc:chgData name="Colin Clarke" userId="5ec7095e-8e06-4fb7-8f02-c2dc98f7f440" providerId="ADAL" clId="{2DFA4D17-1D09-4BD7-A03E-030798B523DD}" dt="2025-05-28T16:16:36.697" v="466" actId="255"/>
        <pc:sldMkLst>
          <pc:docMk/>
          <pc:sldMk cId="192438632" sldId="287"/>
        </pc:sldMkLst>
        <pc:spChg chg="mod">
          <ac:chgData name="Colin Clarke" userId="5ec7095e-8e06-4fb7-8f02-c2dc98f7f440" providerId="ADAL" clId="{2DFA4D17-1D09-4BD7-A03E-030798B523DD}" dt="2025-05-28T16:14:40.165" v="329" actId="255"/>
          <ac:spMkLst>
            <pc:docMk/>
            <pc:sldMk cId="192438632" sldId="287"/>
            <ac:spMk id="5" creationId="{5BD51E4A-ACAE-DE67-8752-9676DC8768AF}"/>
          </ac:spMkLst>
        </pc:spChg>
        <pc:graphicFrameChg chg="mod">
          <ac:chgData name="Colin Clarke" userId="5ec7095e-8e06-4fb7-8f02-c2dc98f7f440" providerId="ADAL" clId="{2DFA4D17-1D09-4BD7-A03E-030798B523DD}" dt="2025-05-28T16:16:36.697" v="466" actId="255"/>
          <ac:graphicFrameMkLst>
            <pc:docMk/>
            <pc:sldMk cId="192438632" sldId="287"/>
            <ac:graphicFrameMk id="2" creationId="{F2BFC74A-282D-A56F-C337-952E7F3A57E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3CA231-1534-41E8-BF57-E21A533B57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DD11A42-6AAD-4107-9690-3883D23326C1}">
      <dgm:prSet phldrT="[Text]" custT="1"/>
      <dgm:spPr>
        <a:xfrm>
          <a:off x="686661" y="395237"/>
          <a:ext cx="7993985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Non-Material Amendment precedent within Adamstown SDZ– a </a:t>
          </a:r>
          <a:r>
            <a:rPr lang="en-IE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practical and established approach to amending a Planning Scheme.</a:t>
          </a:r>
        </a:p>
      </dgm:t>
    </dgm:pt>
    <dgm:pt modelId="{2A31CA67-7A16-4A1C-9918-46E75F49FC8B}" type="parTrans" cxnId="{33781852-ACE3-4CAF-8D0A-DBDFE3B33D39}">
      <dgm:prSet/>
      <dgm:spPr/>
      <dgm:t>
        <a:bodyPr/>
        <a:lstStyle/>
        <a:p>
          <a:endParaRPr lang="en-IE"/>
        </a:p>
      </dgm:t>
    </dgm:pt>
    <dgm:pt modelId="{C2F9AA00-B664-4C95-9514-11A1DDBF8D00}" type="sibTrans" cxnId="{33781852-ACE3-4CAF-8D0A-DBDFE3B33D39}">
      <dgm:prSet/>
      <dgm:spPr>
        <a:xfrm>
          <a:off x="-6307593" y="-964868"/>
          <a:ext cx="7508043" cy="7508043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25400" cap="flat" cmpd="sng" algn="ctr">
          <a:solidFill>
            <a:srgbClr val="1CCDFE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IE"/>
        </a:p>
      </dgm:t>
    </dgm:pt>
    <dgm:pt modelId="{E556DC8C-1C12-4E85-8692-AB556FE2A79D}">
      <dgm:prSet phldrT="[Text]" custT="1"/>
      <dgm:spPr>
        <a:xfrm>
          <a:off x="628225" y="4291279"/>
          <a:ext cx="7993985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On 2</a:t>
          </a:r>
          <a:r>
            <a:rPr lang="en-GB" sz="1800" baseline="30000" dirty="0">
              <a:solidFill>
                <a:srgbClr val="FFFFFF"/>
              </a:solidFill>
              <a:latin typeface="Calibri"/>
              <a:ea typeface="+mn-ea"/>
              <a:cs typeface="+mn-cs"/>
            </a:rPr>
            <a:t>nd</a:t>
          </a: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 May 2025, 16 proposed non-material amendments were circulated to various stakeholder departments for feedback and guidance</a:t>
          </a:r>
          <a:endParaRPr lang="en-IE" sz="18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CEC585F8-A2C8-4D24-A7C8-56201FA88ADC}" type="parTrans" cxnId="{2357CEB5-CB54-41AC-9A2A-745E99A6AC35}">
      <dgm:prSet/>
      <dgm:spPr/>
      <dgm:t>
        <a:bodyPr/>
        <a:lstStyle/>
        <a:p>
          <a:endParaRPr lang="en-IE"/>
        </a:p>
      </dgm:t>
    </dgm:pt>
    <dgm:pt modelId="{C77B8C18-8DDB-44FF-8A65-91E1072D376F}" type="sibTrans" cxnId="{2357CEB5-CB54-41AC-9A2A-745E99A6AC35}">
      <dgm:prSet/>
      <dgm:spPr/>
      <dgm:t>
        <a:bodyPr/>
        <a:lstStyle/>
        <a:p>
          <a:endParaRPr lang="en-IE"/>
        </a:p>
      </dgm:t>
    </dgm:pt>
    <dgm:pt modelId="{5CF212AF-5B2F-455D-8A0F-2FB26D8681F3}">
      <dgm:prSet custT="1"/>
      <dgm:spPr>
        <a:xfrm>
          <a:off x="1120232" y="1716333"/>
          <a:ext cx="7501979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The Clonburris Planning Scheme approved by ABP in 2019, established a comprehensive framework to unlock the area’s development potential</a:t>
          </a:r>
        </a:p>
      </dgm:t>
    </dgm:pt>
    <dgm:pt modelId="{10A0AA3B-F664-425D-969B-2D9A2CCA2253}" type="parTrans" cxnId="{121B5842-1C65-4589-9FC4-D263689529DF}">
      <dgm:prSet/>
      <dgm:spPr/>
      <dgm:t>
        <a:bodyPr/>
        <a:lstStyle/>
        <a:p>
          <a:endParaRPr lang="en-IE"/>
        </a:p>
      </dgm:t>
    </dgm:pt>
    <dgm:pt modelId="{7008917B-EFFE-42F8-8EC8-9D7B03E51287}" type="sibTrans" cxnId="{121B5842-1C65-4589-9FC4-D263689529DF}">
      <dgm:prSet/>
      <dgm:spPr/>
      <dgm:t>
        <a:bodyPr/>
        <a:lstStyle/>
        <a:p>
          <a:endParaRPr lang="en-IE"/>
        </a:p>
      </dgm:t>
    </dgm:pt>
    <dgm:pt modelId="{9561E957-1879-4DE8-B6CB-B0E93F5A358E}">
      <dgm:prSet custT="1"/>
      <dgm:spPr>
        <a:xfrm>
          <a:off x="1120232" y="3003806"/>
          <a:ext cx="7501979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Based on lessons learned, in response to the evolving nature of demands and planning directives</a:t>
          </a:r>
          <a:r>
            <a:rPr lang="en-GB" sz="1800">
              <a:solidFill>
                <a:srgbClr val="FFFFFF"/>
              </a:solidFill>
              <a:latin typeface="Calibri"/>
              <a:ea typeface="+mn-ea"/>
              <a:cs typeface="+mn-cs"/>
            </a:rPr>
            <a:t>, amendments </a:t>
          </a:r>
          <a:r>
            <a:rPr lang="en-GB" sz="1800" dirty="0">
              <a:solidFill>
                <a:srgbClr val="FFFFFF"/>
              </a:solidFill>
              <a:latin typeface="Calibri"/>
              <a:ea typeface="+mn-ea"/>
              <a:cs typeface="+mn-cs"/>
            </a:rPr>
            <a:t>have been proactively compiled</a:t>
          </a:r>
        </a:p>
      </dgm:t>
    </dgm:pt>
    <dgm:pt modelId="{81E71965-60D7-4AA1-9F1B-11DD688C5452}" type="parTrans" cxnId="{45F4E6D3-E780-49CD-81BA-17DF691726FB}">
      <dgm:prSet/>
      <dgm:spPr/>
      <dgm:t>
        <a:bodyPr/>
        <a:lstStyle/>
        <a:p>
          <a:endParaRPr lang="en-IE"/>
        </a:p>
      </dgm:t>
    </dgm:pt>
    <dgm:pt modelId="{622EB799-996D-4533-B041-D7F366B14D62}" type="sibTrans" cxnId="{45F4E6D3-E780-49CD-81BA-17DF691726FB}">
      <dgm:prSet/>
      <dgm:spPr/>
      <dgm:t>
        <a:bodyPr/>
        <a:lstStyle/>
        <a:p>
          <a:endParaRPr lang="en-IE"/>
        </a:p>
      </dgm:t>
    </dgm:pt>
    <dgm:pt modelId="{5F6C6B70-7E4A-4EE4-AAF0-CE612030EF28}" type="pres">
      <dgm:prSet presAssocID="{473CA231-1534-41E8-BF57-E21A533B5773}" presName="Name0" presStyleCnt="0">
        <dgm:presLayoutVars>
          <dgm:chMax val="7"/>
          <dgm:chPref val="7"/>
          <dgm:dir/>
        </dgm:presLayoutVars>
      </dgm:prSet>
      <dgm:spPr/>
    </dgm:pt>
    <dgm:pt modelId="{FB7D4C11-F87C-464D-B3A6-6411F95D74BD}" type="pres">
      <dgm:prSet presAssocID="{473CA231-1534-41E8-BF57-E21A533B5773}" presName="Name1" presStyleCnt="0"/>
      <dgm:spPr/>
    </dgm:pt>
    <dgm:pt modelId="{D71AD936-2786-4D83-B2E0-42C3F19C8B15}" type="pres">
      <dgm:prSet presAssocID="{473CA231-1534-41E8-BF57-E21A533B5773}" presName="cycle" presStyleCnt="0"/>
      <dgm:spPr/>
    </dgm:pt>
    <dgm:pt modelId="{725F69D5-535C-4526-82BC-2C5BB8B33388}" type="pres">
      <dgm:prSet presAssocID="{473CA231-1534-41E8-BF57-E21A533B5773}" presName="srcNode" presStyleLbl="node1" presStyleIdx="0" presStyleCnt="4"/>
      <dgm:spPr/>
    </dgm:pt>
    <dgm:pt modelId="{8DB69CB0-1B25-4C5D-891D-6CDE66D34293}" type="pres">
      <dgm:prSet presAssocID="{473CA231-1534-41E8-BF57-E21A533B5773}" presName="conn" presStyleLbl="parChTrans1D2" presStyleIdx="0" presStyleCnt="1"/>
      <dgm:spPr/>
    </dgm:pt>
    <dgm:pt modelId="{61AA097F-28E1-4B09-BF84-33F27733B9B1}" type="pres">
      <dgm:prSet presAssocID="{473CA231-1534-41E8-BF57-E21A533B5773}" presName="extraNode" presStyleLbl="node1" presStyleIdx="0" presStyleCnt="4"/>
      <dgm:spPr/>
    </dgm:pt>
    <dgm:pt modelId="{24B88DEB-AFF2-4E86-8548-591C00AB654E}" type="pres">
      <dgm:prSet presAssocID="{473CA231-1534-41E8-BF57-E21A533B5773}" presName="dstNode" presStyleLbl="node1" presStyleIdx="0" presStyleCnt="4"/>
      <dgm:spPr/>
    </dgm:pt>
    <dgm:pt modelId="{45857A12-2607-4BBE-B5F9-3C054E216A6A}" type="pres">
      <dgm:prSet presAssocID="{6DD11A42-6AAD-4107-9690-3883D23326C1}" presName="text_1" presStyleLbl="node1" presStyleIdx="0" presStyleCnt="4" custLinFactNeighborX="731" custLinFactNeighborY="-3918">
        <dgm:presLayoutVars>
          <dgm:bulletEnabled val="1"/>
        </dgm:presLayoutVars>
      </dgm:prSet>
      <dgm:spPr/>
    </dgm:pt>
    <dgm:pt modelId="{90054279-57FB-4054-9D77-AAF1F85F2F6C}" type="pres">
      <dgm:prSet presAssocID="{6DD11A42-6AAD-4107-9690-3883D23326C1}" presName="accent_1" presStyleCnt="0"/>
      <dgm:spPr/>
    </dgm:pt>
    <dgm:pt modelId="{721C6649-6151-4843-910C-6AE9B7EA38F3}" type="pres">
      <dgm:prSet presAssocID="{6DD11A42-6AAD-4107-9690-3883D23326C1}" presName="accentRepeatNode" presStyleLbl="solidFgAcc1" presStyleIdx="0" presStyleCnt="4" custLinFactNeighborX="2089" custLinFactNeighborY="2089"/>
      <dgm:spPr>
        <a:xfrm>
          <a:off x="114280" y="343998"/>
          <a:ext cx="1072708" cy="1072708"/>
        </a:xfrm>
        <a:prstGeom prst="ellipse">
          <a:avLst/>
        </a:prstGeom>
        <a:solidFill>
          <a:srgbClr val="F55175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B1798547-246A-4653-9531-5CCC3DCAEE5F}" type="pres">
      <dgm:prSet presAssocID="{5CF212AF-5B2F-455D-8A0F-2FB26D8681F3}" presName="text_2" presStyleLbl="node1" presStyleIdx="1" presStyleCnt="4">
        <dgm:presLayoutVars>
          <dgm:bulletEnabled val="1"/>
        </dgm:presLayoutVars>
      </dgm:prSet>
      <dgm:spPr/>
    </dgm:pt>
    <dgm:pt modelId="{EFD24EA2-A1F2-4679-9803-6F26E71501B7}" type="pres">
      <dgm:prSet presAssocID="{5CF212AF-5B2F-455D-8A0F-2FB26D8681F3}" presName="accent_2" presStyleCnt="0"/>
      <dgm:spPr/>
    </dgm:pt>
    <dgm:pt modelId="{DCDDC489-7690-4360-B746-452F7C3DA04B}" type="pres">
      <dgm:prSet presAssocID="{5CF212AF-5B2F-455D-8A0F-2FB26D8681F3}" presName="accentRepeatNode" presStyleLbl="solidFgAcc1" presStyleIdx="1" presStyleCnt="4"/>
      <dgm:spPr>
        <a:xfrm>
          <a:off x="583878" y="1609062"/>
          <a:ext cx="1072708" cy="1072708"/>
        </a:xfrm>
        <a:prstGeom prst="ellipse">
          <a:avLst/>
        </a:prstGeom>
        <a:solidFill>
          <a:srgbClr val="032A30">
            <a:lumMod val="50000"/>
            <a:lumOff val="5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AF7AC591-D68E-408B-8E54-3DC1090C29B9}" type="pres">
      <dgm:prSet presAssocID="{9561E957-1879-4DE8-B6CB-B0E93F5A358E}" presName="text_3" presStyleLbl="node1" presStyleIdx="2" presStyleCnt="4">
        <dgm:presLayoutVars>
          <dgm:bulletEnabled val="1"/>
        </dgm:presLayoutVars>
      </dgm:prSet>
      <dgm:spPr/>
    </dgm:pt>
    <dgm:pt modelId="{F36AB056-7AC3-4D2F-85B5-BD83C2D6AA8B}" type="pres">
      <dgm:prSet presAssocID="{9561E957-1879-4DE8-B6CB-B0E93F5A358E}" presName="accent_3" presStyleCnt="0"/>
      <dgm:spPr/>
    </dgm:pt>
    <dgm:pt modelId="{D68211B2-DD11-43F1-A8B7-4C9EAE689577}" type="pres">
      <dgm:prSet presAssocID="{9561E957-1879-4DE8-B6CB-B0E93F5A358E}" presName="accentRepeatNode" presStyleLbl="solidFgAcc1" presStyleIdx="2" presStyleCnt="4"/>
      <dgm:spPr>
        <a:xfrm>
          <a:off x="583878" y="2896535"/>
          <a:ext cx="1072708" cy="1072708"/>
        </a:xfrm>
        <a:prstGeom prst="ellipse">
          <a:avLst/>
        </a:prstGeom>
        <a:solidFill>
          <a:srgbClr val="FFC72B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42AE7AF-CE95-4F90-89D6-03BA92D7F2DF}" type="pres">
      <dgm:prSet presAssocID="{E556DC8C-1C12-4E85-8692-AB556FE2A79D}" presName="text_4" presStyleLbl="node1" presStyleIdx="3" presStyleCnt="4">
        <dgm:presLayoutVars>
          <dgm:bulletEnabled val="1"/>
        </dgm:presLayoutVars>
      </dgm:prSet>
      <dgm:spPr/>
    </dgm:pt>
    <dgm:pt modelId="{11C93BC2-6668-4ED3-A4EC-747219EAA854}" type="pres">
      <dgm:prSet presAssocID="{E556DC8C-1C12-4E85-8692-AB556FE2A79D}" presName="accent_4" presStyleCnt="0"/>
      <dgm:spPr/>
    </dgm:pt>
    <dgm:pt modelId="{0F37A448-CD1C-4D15-855B-9F3F50B731F5}" type="pres">
      <dgm:prSet presAssocID="{E556DC8C-1C12-4E85-8692-AB556FE2A79D}" presName="accentRepeatNode" presStyleLbl="solidFgAcc1" presStyleIdx="3" presStyleCnt="4"/>
      <dgm:spPr>
        <a:xfrm>
          <a:off x="91871" y="4184008"/>
          <a:ext cx="1072708" cy="1072708"/>
        </a:xfrm>
        <a:prstGeom prst="ellipse">
          <a:avLst/>
        </a:prstGeom>
        <a:solidFill>
          <a:srgbClr val="A7EBCB">
            <a:lumMod val="75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5529F216-1A3A-4F34-A661-5F0170A5EA93}" type="presOf" srcId="{6DD11A42-6AAD-4107-9690-3883D23326C1}" destId="{45857A12-2607-4BBE-B5F9-3C054E216A6A}" srcOrd="0" destOrd="0" presId="urn:microsoft.com/office/officeart/2008/layout/VerticalCurvedList"/>
    <dgm:cxn modelId="{4417301D-C3EF-4E10-BB0B-727CDE23B734}" type="presOf" srcId="{C2F9AA00-B664-4C95-9514-11A1DDBF8D00}" destId="{8DB69CB0-1B25-4C5D-891D-6CDE66D34293}" srcOrd="0" destOrd="0" presId="urn:microsoft.com/office/officeart/2008/layout/VerticalCurvedList"/>
    <dgm:cxn modelId="{121B5842-1C65-4589-9FC4-D263689529DF}" srcId="{473CA231-1534-41E8-BF57-E21A533B5773}" destId="{5CF212AF-5B2F-455D-8A0F-2FB26D8681F3}" srcOrd="1" destOrd="0" parTransId="{10A0AA3B-F664-425D-969B-2D9A2CCA2253}" sibTransId="{7008917B-EFFE-42F8-8EC8-9D7B03E51287}"/>
    <dgm:cxn modelId="{3B555147-77A3-474D-9CFC-8A10442BEE74}" type="presOf" srcId="{9561E957-1879-4DE8-B6CB-B0E93F5A358E}" destId="{AF7AC591-D68E-408B-8E54-3DC1090C29B9}" srcOrd="0" destOrd="0" presId="urn:microsoft.com/office/officeart/2008/layout/VerticalCurvedList"/>
    <dgm:cxn modelId="{33781852-ACE3-4CAF-8D0A-DBDFE3B33D39}" srcId="{473CA231-1534-41E8-BF57-E21A533B5773}" destId="{6DD11A42-6AAD-4107-9690-3883D23326C1}" srcOrd="0" destOrd="0" parTransId="{2A31CA67-7A16-4A1C-9918-46E75F49FC8B}" sibTransId="{C2F9AA00-B664-4C95-9514-11A1DDBF8D00}"/>
    <dgm:cxn modelId="{1C1ABB52-5C3A-43E9-AD43-3B427AAA2A40}" type="presOf" srcId="{473CA231-1534-41E8-BF57-E21A533B5773}" destId="{5F6C6B70-7E4A-4EE4-AAF0-CE612030EF28}" srcOrd="0" destOrd="0" presId="urn:microsoft.com/office/officeart/2008/layout/VerticalCurvedList"/>
    <dgm:cxn modelId="{AD252BA1-2DAA-4857-9B2B-45E582330FD1}" type="presOf" srcId="{E556DC8C-1C12-4E85-8692-AB556FE2A79D}" destId="{742AE7AF-CE95-4F90-89D6-03BA92D7F2DF}" srcOrd="0" destOrd="0" presId="urn:microsoft.com/office/officeart/2008/layout/VerticalCurvedList"/>
    <dgm:cxn modelId="{2357CEB5-CB54-41AC-9A2A-745E99A6AC35}" srcId="{473CA231-1534-41E8-BF57-E21A533B5773}" destId="{E556DC8C-1C12-4E85-8692-AB556FE2A79D}" srcOrd="3" destOrd="0" parTransId="{CEC585F8-A2C8-4D24-A7C8-56201FA88ADC}" sibTransId="{C77B8C18-8DDB-44FF-8A65-91E1072D376F}"/>
    <dgm:cxn modelId="{45F4E6D3-E780-49CD-81BA-17DF691726FB}" srcId="{473CA231-1534-41E8-BF57-E21A533B5773}" destId="{9561E957-1879-4DE8-B6CB-B0E93F5A358E}" srcOrd="2" destOrd="0" parTransId="{81E71965-60D7-4AA1-9F1B-11DD688C5452}" sibTransId="{622EB799-996D-4533-B041-D7F366B14D62}"/>
    <dgm:cxn modelId="{CEEC33D9-2470-4D7A-BDD2-9A0683ECB6D9}" type="presOf" srcId="{5CF212AF-5B2F-455D-8A0F-2FB26D8681F3}" destId="{B1798547-246A-4653-9531-5CCC3DCAEE5F}" srcOrd="0" destOrd="0" presId="urn:microsoft.com/office/officeart/2008/layout/VerticalCurvedList"/>
    <dgm:cxn modelId="{8F11E7F3-78A8-44FF-A508-0255441453FF}" type="presParOf" srcId="{5F6C6B70-7E4A-4EE4-AAF0-CE612030EF28}" destId="{FB7D4C11-F87C-464D-B3A6-6411F95D74BD}" srcOrd="0" destOrd="0" presId="urn:microsoft.com/office/officeart/2008/layout/VerticalCurvedList"/>
    <dgm:cxn modelId="{6DA1D4EE-C730-4C93-B1E6-373C5107491B}" type="presParOf" srcId="{FB7D4C11-F87C-464D-B3A6-6411F95D74BD}" destId="{D71AD936-2786-4D83-B2E0-42C3F19C8B15}" srcOrd="0" destOrd="0" presId="urn:microsoft.com/office/officeart/2008/layout/VerticalCurvedList"/>
    <dgm:cxn modelId="{BA6B4A25-9453-4C1A-8A52-8D51761EB360}" type="presParOf" srcId="{D71AD936-2786-4D83-B2E0-42C3F19C8B15}" destId="{725F69D5-535C-4526-82BC-2C5BB8B33388}" srcOrd="0" destOrd="0" presId="urn:microsoft.com/office/officeart/2008/layout/VerticalCurvedList"/>
    <dgm:cxn modelId="{BA40B27B-192E-4E7E-B86C-9582790DFB31}" type="presParOf" srcId="{D71AD936-2786-4D83-B2E0-42C3F19C8B15}" destId="{8DB69CB0-1B25-4C5D-891D-6CDE66D34293}" srcOrd="1" destOrd="0" presId="urn:microsoft.com/office/officeart/2008/layout/VerticalCurvedList"/>
    <dgm:cxn modelId="{2F303421-49F2-4BAB-A6EA-1AEF2F371F8D}" type="presParOf" srcId="{D71AD936-2786-4D83-B2E0-42C3F19C8B15}" destId="{61AA097F-28E1-4B09-BF84-33F27733B9B1}" srcOrd="2" destOrd="0" presId="urn:microsoft.com/office/officeart/2008/layout/VerticalCurvedList"/>
    <dgm:cxn modelId="{02CE00D2-D11B-4783-A6D6-9A0EDAAB247C}" type="presParOf" srcId="{D71AD936-2786-4D83-B2E0-42C3F19C8B15}" destId="{24B88DEB-AFF2-4E86-8548-591C00AB654E}" srcOrd="3" destOrd="0" presId="urn:microsoft.com/office/officeart/2008/layout/VerticalCurvedList"/>
    <dgm:cxn modelId="{DEB90186-8BB4-4781-A2C9-1BE374AF3CE4}" type="presParOf" srcId="{FB7D4C11-F87C-464D-B3A6-6411F95D74BD}" destId="{45857A12-2607-4BBE-B5F9-3C054E216A6A}" srcOrd="1" destOrd="0" presId="urn:microsoft.com/office/officeart/2008/layout/VerticalCurvedList"/>
    <dgm:cxn modelId="{B252F23F-3529-4839-8ED3-B084D5EA5BEF}" type="presParOf" srcId="{FB7D4C11-F87C-464D-B3A6-6411F95D74BD}" destId="{90054279-57FB-4054-9D77-AAF1F85F2F6C}" srcOrd="2" destOrd="0" presId="urn:microsoft.com/office/officeart/2008/layout/VerticalCurvedList"/>
    <dgm:cxn modelId="{66E29E79-DF51-442E-AD4F-EB25CE8F6035}" type="presParOf" srcId="{90054279-57FB-4054-9D77-AAF1F85F2F6C}" destId="{721C6649-6151-4843-910C-6AE9B7EA38F3}" srcOrd="0" destOrd="0" presId="urn:microsoft.com/office/officeart/2008/layout/VerticalCurvedList"/>
    <dgm:cxn modelId="{4A7FD3E2-FA8F-4C07-8DA0-C1D57E968FCF}" type="presParOf" srcId="{FB7D4C11-F87C-464D-B3A6-6411F95D74BD}" destId="{B1798547-246A-4653-9531-5CCC3DCAEE5F}" srcOrd="3" destOrd="0" presId="urn:microsoft.com/office/officeart/2008/layout/VerticalCurvedList"/>
    <dgm:cxn modelId="{E014E22E-D095-47BB-8E5A-CB19FDF40AC7}" type="presParOf" srcId="{FB7D4C11-F87C-464D-B3A6-6411F95D74BD}" destId="{EFD24EA2-A1F2-4679-9803-6F26E71501B7}" srcOrd="4" destOrd="0" presId="urn:microsoft.com/office/officeart/2008/layout/VerticalCurvedList"/>
    <dgm:cxn modelId="{7EAFF371-D5C1-4661-B51B-72FB2B8F6B4C}" type="presParOf" srcId="{EFD24EA2-A1F2-4679-9803-6F26E71501B7}" destId="{DCDDC489-7690-4360-B746-452F7C3DA04B}" srcOrd="0" destOrd="0" presId="urn:microsoft.com/office/officeart/2008/layout/VerticalCurvedList"/>
    <dgm:cxn modelId="{FFF90D96-33C2-4FF2-87CF-D846B297F7CD}" type="presParOf" srcId="{FB7D4C11-F87C-464D-B3A6-6411F95D74BD}" destId="{AF7AC591-D68E-408B-8E54-3DC1090C29B9}" srcOrd="5" destOrd="0" presId="urn:microsoft.com/office/officeart/2008/layout/VerticalCurvedList"/>
    <dgm:cxn modelId="{21C8B90D-91F1-4158-9B2E-5C379CE12DCF}" type="presParOf" srcId="{FB7D4C11-F87C-464D-B3A6-6411F95D74BD}" destId="{F36AB056-7AC3-4D2F-85B5-BD83C2D6AA8B}" srcOrd="6" destOrd="0" presId="urn:microsoft.com/office/officeart/2008/layout/VerticalCurvedList"/>
    <dgm:cxn modelId="{E43063F6-EC7D-4594-89D1-2131BA747FC8}" type="presParOf" srcId="{F36AB056-7AC3-4D2F-85B5-BD83C2D6AA8B}" destId="{D68211B2-DD11-43F1-A8B7-4C9EAE689577}" srcOrd="0" destOrd="0" presId="urn:microsoft.com/office/officeart/2008/layout/VerticalCurvedList"/>
    <dgm:cxn modelId="{911E1F66-A96B-4B80-AC00-CE996B21834F}" type="presParOf" srcId="{FB7D4C11-F87C-464D-B3A6-6411F95D74BD}" destId="{742AE7AF-CE95-4F90-89D6-03BA92D7F2DF}" srcOrd="7" destOrd="0" presId="urn:microsoft.com/office/officeart/2008/layout/VerticalCurvedList"/>
    <dgm:cxn modelId="{6DCC1EF9-CFE2-4562-A865-F9CD3D85DF1F}" type="presParOf" srcId="{FB7D4C11-F87C-464D-B3A6-6411F95D74BD}" destId="{11C93BC2-6668-4ED3-A4EC-747219EAA854}" srcOrd="8" destOrd="0" presId="urn:microsoft.com/office/officeart/2008/layout/VerticalCurvedList"/>
    <dgm:cxn modelId="{2ACE48DC-4758-49EE-B9AE-4DEF9D626027}" type="presParOf" srcId="{11C93BC2-6668-4ED3-A4EC-747219EAA854}" destId="{0F37A448-CD1C-4D15-855B-9F3F50B731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8CB645-6F98-49E7-90C3-9059BD523B6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4EB20C49-1F9E-42AD-8495-F1FF062344F7}">
      <dgm:prSet phldrT="[Text]" custT="1"/>
      <dgm:spPr>
        <a:xfrm>
          <a:off x="764590" y="550857"/>
          <a:ext cx="8116623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500" dirty="0">
              <a:solidFill>
                <a:srgbClr val="FFFFFF"/>
              </a:solidFill>
              <a:latin typeface="+mn-lt"/>
              <a:ea typeface="+mn-ea"/>
              <a:cs typeface="+mn-cs"/>
            </a:rPr>
            <a:t>EIAR</a:t>
          </a:r>
          <a:r>
            <a:rPr lang="en-GB" sz="1500" baseline="0" dirty="0">
              <a:solidFill>
                <a:srgbClr val="FFFFFF"/>
              </a:solidFill>
              <a:latin typeface="+mn-lt"/>
              <a:ea typeface="+mn-ea"/>
              <a:cs typeface="+mn-cs"/>
            </a:rPr>
            <a:t> screening currently being finalised </a:t>
          </a:r>
          <a:endParaRPr lang="en-IE" sz="1500" dirty="0">
            <a:solidFill>
              <a:srgbClr val="FFFFFF"/>
            </a:solidFill>
            <a:latin typeface="+mn-lt"/>
            <a:ea typeface="+mn-ea"/>
            <a:cs typeface="+mn-cs"/>
          </a:endParaRPr>
        </a:p>
      </dgm:t>
    </dgm:pt>
    <dgm:pt modelId="{E43F9F41-F7B6-4DA2-AB57-3B1E725E9CF3}" type="parTrans" cxnId="{52758349-ED2F-4109-A36D-5A4F99319420}">
      <dgm:prSet/>
      <dgm:spPr/>
      <dgm:t>
        <a:bodyPr/>
        <a:lstStyle/>
        <a:p>
          <a:endParaRPr lang="en-IE"/>
        </a:p>
      </dgm:t>
    </dgm:pt>
    <dgm:pt modelId="{F7CB7DBB-01B2-4F98-8BF5-EB8A5997BF64}" type="sibTrans" cxnId="{52758349-ED2F-4109-A36D-5A4F99319420}">
      <dgm:prSet/>
      <dgm:spPr>
        <a:xfrm>
          <a:off x="-6226720" y="-952875"/>
          <a:ext cx="7414327" cy="7414327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25400" cap="flat" cmpd="sng" algn="ctr">
          <a:solidFill>
            <a:srgbClr val="1CCDFE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IE"/>
        </a:p>
      </dgm:t>
    </dgm:pt>
    <dgm:pt modelId="{FA7BD1FC-5C34-4D89-9589-3C5BECC85880}">
      <dgm:prSet phldrT="[Text]" custT="1"/>
      <dgm:spPr>
        <a:xfrm>
          <a:off x="1165064" y="2203430"/>
          <a:ext cx="7716149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500" dirty="0">
              <a:solidFill>
                <a:srgbClr val="FFFFFF"/>
              </a:solidFill>
              <a:latin typeface="+mn-lt"/>
              <a:ea typeface="+mn-ea"/>
              <a:cs typeface="+mn-cs"/>
            </a:rPr>
            <a:t>Proposed Non-Material Amendment will be submitted to ABP </a:t>
          </a:r>
          <a:endParaRPr lang="en-IE" sz="1500" dirty="0">
            <a:solidFill>
              <a:srgbClr val="FFFFFF"/>
            </a:solidFill>
            <a:latin typeface="+mn-lt"/>
            <a:ea typeface="+mn-ea"/>
            <a:cs typeface="+mn-cs"/>
          </a:endParaRPr>
        </a:p>
      </dgm:t>
    </dgm:pt>
    <dgm:pt modelId="{43765EED-4ED5-45DA-A967-895791EA1B3A}" type="parTrans" cxnId="{B6FBFC27-23F5-4C03-8E00-98B902D8910C}">
      <dgm:prSet/>
      <dgm:spPr/>
      <dgm:t>
        <a:bodyPr/>
        <a:lstStyle/>
        <a:p>
          <a:endParaRPr lang="en-IE"/>
        </a:p>
      </dgm:t>
    </dgm:pt>
    <dgm:pt modelId="{A3FA2993-92DE-460D-9756-F6A2201C42C4}" type="sibTrans" cxnId="{B6FBFC27-23F5-4C03-8E00-98B902D8910C}">
      <dgm:prSet/>
      <dgm:spPr/>
      <dgm:t>
        <a:bodyPr/>
        <a:lstStyle/>
        <a:p>
          <a:endParaRPr lang="en-IE"/>
        </a:p>
      </dgm:t>
    </dgm:pt>
    <dgm:pt modelId="{B81E79AF-FE0E-4497-8B5C-4974F4B47C7C}">
      <dgm:prSet custT="1"/>
      <dgm:spPr>
        <a:xfrm>
          <a:off x="764590" y="3856003"/>
          <a:ext cx="8116623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GB" sz="1500" dirty="0">
              <a:solidFill>
                <a:srgbClr val="FFFFFF"/>
              </a:solidFill>
              <a:latin typeface="+mn-lt"/>
              <a:ea typeface="+mn-ea"/>
              <a:cs typeface="+mn-cs"/>
            </a:rPr>
            <a:t>The Board will review and approve at their discretion </a:t>
          </a:r>
          <a:endParaRPr lang="en-IE" sz="1500" dirty="0">
            <a:solidFill>
              <a:srgbClr val="FFFFFF"/>
            </a:solidFill>
            <a:latin typeface="+mn-lt"/>
            <a:ea typeface="+mn-ea"/>
            <a:cs typeface="+mn-cs"/>
          </a:endParaRPr>
        </a:p>
      </dgm:t>
    </dgm:pt>
    <dgm:pt modelId="{C22BBC27-3D8F-44CF-949F-7F6CE913C8FD}" type="parTrans" cxnId="{2F9D4A0F-60A8-4FC3-90A3-053C7CFE4B26}">
      <dgm:prSet/>
      <dgm:spPr/>
      <dgm:t>
        <a:bodyPr/>
        <a:lstStyle/>
        <a:p>
          <a:endParaRPr lang="en-IE"/>
        </a:p>
      </dgm:t>
    </dgm:pt>
    <dgm:pt modelId="{CB96483B-DF0B-4019-A7B5-C64EB1CEC5D8}" type="sibTrans" cxnId="{2F9D4A0F-60A8-4FC3-90A3-053C7CFE4B26}">
      <dgm:prSet/>
      <dgm:spPr/>
      <dgm:t>
        <a:bodyPr/>
        <a:lstStyle/>
        <a:p>
          <a:endParaRPr lang="en-IE"/>
        </a:p>
      </dgm:t>
    </dgm:pt>
    <dgm:pt modelId="{4E7ABDE0-67CC-47F7-9E95-C0CB6FDFC1EB}" type="pres">
      <dgm:prSet presAssocID="{B48CB645-6F98-49E7-90C3-9059BD523B60}" presName="Name0" presStyleCnt="0">
        <dgm:presLayoutVars>
          <dgm:chMax val="7"/>
          <dgm:chPref val="7"/>
          <dgm:dir/>
        </dgm:presLayoutVars>
      </dgm:prSet>
      <dgm:spPr/>
    </dgm:pt>
    <dgm:pt modelId="{313AFA2C-F089-477D-A133-FFE40B40C1A0}" type="pres">
      <dgm:prSet presAssocID="{B48CB645-6F98-49E7-90C3-9059BD523B60}" presName="Name1" presStyleCnt="0"/>
      <dgm:spPr/>
    </dgm:pt>
    <dgm:pt modelId="{16F8EC1D-0F45-40EE-B504-3D86133C0403}" type="pres">
      <dgm:prSet presAssocID="{B48CB645-6F98-49E7-90C3-9059BD523B60}" presName="cycle" presStyleCnt="0"/>
      <dgm:spPr/>
    </dgm:pt>
    <dgm:pt modelId="{5E93C455-B241-4E4A-BE34-FBD39CC9E9D9}" type="pres">
      <dgm:prSet presAssocID="{B48CB645-6F98-49E7-90C3-9059BD523B60}" presName="srcNode" presStyleLbl="node1" presStyleIdx="0" presStyleCnt="3"/>
      <dgm:spPr/>
    </dgm:pt>
    <dgm:pt modelId="{41833668-4557-43C5-A052-A661EE7433CC}" type="pres">
      <dgm:prSet presAssocID="{B48CB645-6F98-49E7-90C3-9059BD523B60}" presName="conn" presStyleLbl="parChTrans1D2" presStyleIdx="0" presStyleCnt="1"/>
      <dgm:spPr/>
    </dgm:pt>
    <dgm:pt modelId="{F7AB9954-6457-4814-96F2-061E8976FC37}" type="pres">
      <dgm:prSet presAssocID="{B48CB645-6F98-49E7-90C3-9059BD523B60}" presName="extraNode" presStyleLbl="node1" presStyleIdx="0" presStyleCnt="3"/>
      <dgm:spPr/>
    </dgm:pt>
    <dgm:pt modelId="{28FB80AC-07DC-45AC-B8E4-D4BA28CA496E}" type="pres">
      <dgm:prSet presAssocID="{B48CB645-6F98-49E7-90C3-9059BD523B60}" presName="dstNode" presStyleLbl="node1" presStyleIdx="0" presStyleCnt="3"/>
      <dgm:spPr/>
    </dgm:pt>
    <dgm:pt modelId="{59448AA2-7E1F-4BB2-861F-63159373564B}" type="pres">
      <dgm:prSet presAssocID="{4EB20C49-1F9E-42AD-8495-F1FF062344F7}" presName="text_1" presStyleLbl="node1" presStyleIdx="0" presStyleCnt="3">
        <dgm:presLayoutVars>
          <dgm:bulletEnabled val="1"/>
        </dgm:presLayoutVars>
      </dgm:prSet>
      <dgm:spPr/>
    </dgm:pt>
    <dgm:pt modelId="{CD9EF695-D42D-4AD0-AE24-2E4980CEF781}" type="pres">
      <dgm:prSet presAssocID="{4EB20C49-1F9E-42AD-8495-F1FF062344F7}" presName="accent_1" presStyleCnt="0"/>
      <dgm:spPr/>
    </dgm:pt>
    <dgm:pt modelId="{22E38684-2EBC-4275-8305-E71EDBFBF8D4}" type="pres">
      <dgm:prSet presAssocID="{4EB20C49-1F9E-42AD-8495-F1FF062344F7}" presName="accentRepeatNode" presStyleLbl="solidFgAcc1" presStyleIdx="0" presStyleCnt="3"/>
      <dgm:spPr>
        <a:xfrm>
          <a:off x="76018" y="413143"/>
          <a:ext cx="1377144" cy="1377144"/>
        </a:xfrm>
        <a:prstGeom prst="ellipse">
          <a:avLst/>
        </a:prstGeom>
        <a:solidFill>
          <a:srgbClr val="F55175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F1514C83-0287-442E-9EE8-05E04AE037AC}" type="pres">
      <dgm:prSet presAssocID="{FA7BD1FC-5C34-4D89-9589-3C5BECC85880}" presName="text_2" presStyleLbl="node1" presStyleIdx="1" presStyleCnt="3">
        <dgm:presLayoutVars>
          <dgm:bulletEnabled val="1"/>
        </dgm:presLayoutVars>
      </dgm:prSet>
      <dgm:spPr/>
    </dgm:pt>
    <dgm:pt modelId="{CF6647C0-F911-42DD-805E-C4103FDE2418}" type="pres">
      <dgm:prSet presAssocID="{FA7BD1FC-5C34-4D89-9589-3C5BECC85880}" presName="accent_2" presStyleCnt="0"/>
      <dgm:spPr/>
    </dgm:pt>
    <dgm:pt modelId="{31B69013-92F0-47CA-AF20-99C1DF572EF1}" type="pres">
      <dgm:prSet presAssocID="{FA7BD1FC-5C34-4D89-9589-3C5BECC85880}" presName="accentRepeatNode" presStyleLbl="solidFgAcc1" presStyleIdx="1" presStyleCnt="3"/>
      <dgm:spPr>
        <a:xfrm>
          <a:off x="476491" y="2065716"/>
          <a:ext cx="1377144" cy="1377144"/>
        </a:xfrm>
        <a:prstGeom prst="ellipse">
          <a:avLst/>
        </a:prstGeom>
        <a:solidFill>
          <a:srgbClr val="032A30">
            <a:lumMod val="50000"/>
            <a:lumOff val="5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3278329B-13EF-4BFE-B3A5-AC9D8ED18A1A}" type="pres">
      <dgm:prSet presAssocID="{B81E79AF-FE0E-4497-8B5C-4974F4B47C7C}" presName="text_3" presStyleLbl="node1" presStyleIdx="2" presStyleCnt="3">
        <dgm:presLayoutVars>
          <dgm:bulletEnabled val="1"/>
        </dgm:presLayoutVars>
      </dgm:prSet>
      <dgm:spPr/>
    </dgm:pt>
    <dgm:pt modelId="{E2D97ECE-BB73-4E3D-8814-5DA5A4469C7C}" type="pres">
      <dgm:prSet presAssocID="{B81E79AF-FE0E-4497-8B5C-4974F4B47C7C}" presName="accent_3" presStyleCnt="0"/>
      <dgm:spPr/>
    </dgm:pt>
    <dgm:pt modelId="{C334E983-5CAA-40C3-9948-BB96B82A9C39}" type="pres">
      <dgm:prSet presAssocID="{B81E79AF-FE0E-4497-8B5C-4974F4B47C7C}" presName="accentRepeatNode" presStyleLbl="solidFgAcc1" presStyleIdx="2" presStyleCnt="3"/>
      <dgm:spPr>
        <a:xfrm>
          <a:off x="76018" y="3718289"/>
          <a:ext cx="1377144" cy="1377144"/>
        </a:xfrm>
        <a:prstGeom prst="ellipse">
          <a:avLst/>
        </a:prstGeom>
        <a:solidFill>
          <a:srgbClr val="FFC72B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2F9D4A0F-60A8-4FC3-90A3-053C7CFE4B26}" srcId="{B48CB645-6F98-49E7-90C3-9059BD523B60}" destId="{B81E79AF-FE0E-4497-8B5C-4974F4B47C7C}" srcOrd="2" destOrd="0" parTransId="{C22BBC27-3D8F-44CF-949F-7F6CE913C8FD}" sibTransId="{CB96483B-DF0B-4019-A7B5-C64EB1CEC5D8}"/>
    <dgm:cxn modelId="{B6FBFC27-23F5-4C03-8E00-98B902D8910C}" srcId="{B48CB645-6F98-49E7-90C3-9059BD523B60}" destId="{FA7BD1FC-5C34-4D89-9589-3C5BECC85880}" srcOrd="1" destOrd="0" parTransId="{43765EED-4ED5-45DA-A967-895791EA1B3A}" sibTransId="{A3FA2993-92DE-460D-9756-F6A2201C42C4}"/>
    <dgm:cxn modelId="{BEE0B766-7EAF-4641-8471-E206EFF967E1}" type="presOf" srcId="{B81E79AF-FE0E-4497-8B5C-4974F4B47C7C}" destId="{3278329B-13EF-4BFE-B3A5-AC9D8ED18A1A}" srcOrd="0" destOrd="0" presId="urn:microsoft.com/office/officeart/2008/layout/VerticalCurvedList"/>
    <dgm:cxn modelId="{52758349-ED2F-4109-A36D-5A4F99319420}" srcId="{B48CB645-6F98-49E7-90C3-9059BD523B60}" destId="{4EB20C49-1F9E-42AD-8495-F1FF062344F7}" srcOrd="0" destOrd="0" parTransId="{E43F9F41-F7B6-4DA2-AB57-3B1E725E9CF3}" sibTransId="{F7CB7DBB-01B2-4F98-8BF5-EB8A5997BF64}"/>
    <dgm:cxn modelId="{9F87A986-015A-4534-8DB9-F7EF55D2F48D}" type="presOf" srcId="{B48CB645-6F98-49E7-90C3-9059BD523B60}" destId="{4E7ABDE0-67CC-47F7-9E95-C0CB6FDFC1EB}" srcOrd="0" destOrd="0" presId="urn:microsoft.com/office/officeart/2008/layout/VerticalCurvedList"/>
    <dgm:cxn modelId="{F3C16590-916E-4704-8C73-559CAA9EBAA8}" type="presOf" srcId="{4EB20C49-1F9E-42AD-8495-F1FF062344F7}" destId="{59448AA2-7E1F-4BB2-861F-63159373564B}" srcOrd="0" destOrd="0" presId="urn:microsoft.com/office/officeart/2008/layout/VerticalCurvedList"/>
    <dgm:cxn modelId="{6CAA7DCC-4BB1-4400-85C3-991C41770AB1}" type="presOf" srcId="{FA7BD1FC-5C34-4D89-9589-3C5BECC85880}" destId="{F1514C83-0287-442E-9EE8-05E04AE037AC}" srcOrd="0" destOrd="0" presId="urn:microsoft.com/office/officeart/2008/layout/VerticalCurvedList"/>
    <dgm:cxn modelId="{8FFB5AF3-DC46-47B3-82DA-DB9E06E506FF}" type="presOf" srcId="{F7CB7DBB-01B2-4F98-8BF5-EB8A5997BF64}" destId="{41833668-4557-43C5-A052-A661EE7433CC}" srcOrd="0" destOrd="0" presId="urn:microsoft.com/office/officeart/2008/layout/VerticalCurvedList"/>
    <dgm:cxn modelId="{ADD92C85-1D2E-4C38-AD6E-43A1AF0BA9E6}" type="presParOf" srcId="{4E7ABDE0-67CC-47F7-9E95-C0CB6FDFC1EB}" destId="{313AFA2C-F089-477D-A133-FFE40B40C1A0}" srcOrd="0" destOrd="0" presId="urn:microsoft.com/office/officeart/2008/layout/VerticalCurvedList"/>
    <dgm:cxn modelId="{9B3148EE-2F49-4562-BE0A-B5473E6FB48D}" type="presParOf" srcId="{313AFA2C-F089-477D-A133-FFE40B40C1A0}" destId="{16F8EC1D-0F45-40EE-B504-3D86133C0403}" srcOrd="0" destOrd="0" presId="urn:microsoft.com/office/officeart/2008/layout/VerticalCurvedList"/>
    <dgm:cxn modelId="{5974CF8C-959E-4514-B97F-9318372E0213}" type="presParOf" srcId="{16F8EC1D-0F45-40EE-B504-3D86133C0403}" destId="{5E93C455-B241-4E4A-BE34-FBD39CC9E9D9}" srcOrd="0" destOrd="0" presId="urn:microsoft.com/office/officeart/2008/layout/VerticalCurvedList"/>
    <dgm:cxn modelId="{7EAB3BE8-2C63-4DFD-8582-0907AE54497C}" type="presParOf" srcId="{16F8EC1D-0F45-40EE-B504-3D86133C0403}" destId="{41833668-4557-43C5-A052-A661EE7433CC}" srcOrd="1" destOrd="0" presId="urn:microsoft.com/office/officeart/2008/layout/VerticalCurvedList"/>
    <dgm:cxn modelId="{D506D122-77BB-41F0-B4FB-5BC2DB2C095A}" type="presParOf" srcId="{16F8EC1D-0F45-40EE-B504-3D86133C0403}" destId="{F7AB9954-6457-4814-96F2-061E8976FC37}" srcOrd="2" destOrd="0" presId="urn:microsoft.com/office/officeart/2008/layout/VerticalCurvedList"/>
    <dgm:cxn modelId="{4A1D42E3-A3F8-41C4-A9C2-FD69F96BC291}" type="presParOf" srcId="{16F8EC1D-0F45-40EE-B504-3D86133C0403}" destId="{28FB80AC-07DC-45AC-B8E4-D4BA28CA496E}" srcOrd="3" destOrd="0" presId="urn:microsoft.com/office/officeart/2008/layout/VerticalCurvedList"/>
    <dgm:cxn modelId="{3D62F9EA-8F53-4B0F-A4F9-D4E5399531DD}" type="presParOf" srcId="{313AFA2C-F089-477D-A133-FFE40B40C1A0}" destId="{59448AA2-7E1F-4BB2-861F-63159373564B}" srcOrd="1" destOrd="0" presId="urn:microsoft.com/office/officeart/2008/layout/VerticalCurvedList"/>
    <dgm:cxn modelId="{7D788FAF-5173-4ADC-BF65-4078F0A8AEF5}" type="presParOf" srcId="{313AFA2C-F089-477D-A133-FFE40B40C1A0}" destId="{CD9EF695-D42D-4AD0-AE24-2E4980CEF781}" srcOrd="2" destOrd="0" presId="urn:microsoft.com/office/officeart/2008/layout/VerticalCurvedList"/>
    <dgm:cxn modelId="{8EE77464-FBEC-4D6D-A16C-4C39185ACB6E}" type="presParOf" srcId="{CD9EF695-D42D-4AD0-AE24-2E4980CEF781}" destId="{22E38684-2EBC-4275-8305-E71EDBFBF8D4}" srcOrd="0" destOrd="0" presId="urn:microsoft.com/office/officeart/2008/layout/VerticalCurvedList"/>
    <dgm:cxn modelId="{7F5CFA7C-B32C-4741-A8E4-6BB85CCD020F}" type="presParOf" srcId="{313AFA2C-F089-477D-A133-FFE40B40C1A0}" destId="{F1514C83-0287-442E-9EE8-05E04AE037AC}" srcOrd="3" destOrd="0" presId="urn:microsoft.com/office/officeart/2008/layout/VerticalCurvedList"/>
    <dgm:cxn modelId="{2131EDBC-9199-4F2B-8D08-220B3773B63A}" type="presParOf" srcId="{313AFA2C-F089-477D-A133-FFE40B40C1A0}" destId="{CF6647C0-F911-42DD-805E-C4103FDE2418}" srcOrd="4" destOrd="0" presId="urn:microsoft.com/office/officeart/2008/layout/VerticalCurvedList"/>
    <dgm:cxn modelId="{E5BF0034-4F14-47CA-AF19-9CF5A00CA0D9}" type="presParOf" srcId="{CF6647C0-F911-42DD-805E-C4103FDE2418}" destId="{31B69013-92F0-47CA-AF20-99C1DF572EF1}" srcOrd="0" destOrd="0" presId="urn:microsoft.com/office/officeart/2008/layout/VerticalCurvedList"/>
    <dgm:cxn modelId="{1714DC82-DF45-4334-9501-6AC3D8E34F69}" type="presParOf" srcId="{313AFA2C-F089-477D-A133-FFE40B40C1A0}" destId="{3278329B-13EF-4BFE-B3A5-AC9D8ED18A1A}" srcOrd="5" destOrd="0" presId="urn:microsoft.com/office/officeart/2008/layout/VerticalCurvedList"/>
    <dgm:cxn modelId="{1C3A2C1C-29CF-4BBE-BE0B-D8C1EF35C4E8}" type="presParOf" srcId="{313AFA2C-F089-477D-A133-FFE40B40C1A0}" destId="{E2D97ECE-BB73-4E3D-8814-5DA5A4469C7C}" srcOrd="6" destOrd="0" presId="urn:microsoft.com/office/officeart/2008/layout/VerticalCurvedList"/>
    <dgm:cxn modelId="{5A0A79B9-87BE-4442-97E8-6B8D0539B721}" type="presParOf" srcId="{E2D97ECE-BB73-4E3D-8814-5DA5A4469C7C}" destId="{C334E983-5CAA-40C3-9948-BB96B82A9C3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69CB0-1B25-4C5D-891D-6CDE66D34293}">
      <dsp:nvSpPr>
        <dsp:cNvPr id="0" name=""/>
        <dsp:cNvSpPr/>
      </dsp:nvSpPr>
      <dsp:spPr>
        <a:xfrm>
          <a:off x="-6307593" y="-964868"/>
          <a:ext cx="7508043" cy="7508043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25400" cap="flat" cmpd="sng" algn="ctr">
          <a:solidFill>
            <a:srgbClr val="1CCDFE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857A12-2607-4BBE-B5F9-3C054E216A6A}">
      <dsp:nvSpPr>
        <dsp:cNvPr id="0" name=""/>
        <dsp:cNvSpPr/>
      </dsp:nvSpPr>
      <dsp:spPr>
        <a:xfrm>
          <a:off x="686661" y="395237"/>
          <a:ext cx="7993985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11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Non-Material Amendment precedent within Adamstown SDZ– a </a:t>
          </a:r>
          <a:r>
            <a:rPr lang="en-IE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practical and established approach to amending a Planning Scheme.</a:t>
          </a:r>
        </a:p>
      </dsp:txBody>
      <dsp:txXfrm>
        <a:off x="686661" y="395237"/>
        <a:ext cx="7993985" cy="858166"/>
      </dsp:txXfrm>
    </dsp:sp>
    <dsp:sp modelId="{721C6649-6151-4843-910C-6AE9B7EA38F3}">
      <dsp:nvSpPr>
        <dsp:cNvPr id="0" name=""/>
        <dsp:cNvSpPr/>
      </dsp:nvSpPr>
      <dsp:spPr>
        <a:xfrm>
          <a:off x="114280" y="343998"/>
          <a:ext cx="1072708" cy="1072708"/>
        </a:xfrm>
        <a:prstGeom prst="ellipse">
          <a:avLst/>
        </a:prstGeom>
        <a:solidFill>
          <a:srgbClr val="F55175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98547-246A-4653-9531-5CCC3DCAEE5F}">
      <dsp:nvSpPr>
        <dsp:cNvPr id="0" name=""/>
        <dsp:cNvSpPr/>
      </dsp:nvSpPr>
      <dsp:spPr>
        <a:xfrm>
          <a:off x="1120232" y="1716333"/>
          <a:ext cx="7501979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11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The Clonburris Planning Scheme approved by ABP in 2019, established a comprehensive framework to unlock the area’s development potential</a:t>
          </a:r>
        </a:p>
      </dsp:txBody>
      <dsp:txXfrm>
        <a:off x="1120232" y="1716333"/>
        <a:ext cx="7501979" cy="858166"/>
      </dsp:txXfrm>
    </dsp:sp>
    <dsp:sp modelId="{DCDDC489-7690-4360-B746-452F7C3DA04B}">
      <dsp:nvSpPr>
        <dsp:cNvPr id="0" name=""/>
        <dsp:cNvSpPr/>
      </dsp:nvSpPr>
      <dsp:spPr>
        <a:xfrm>
          <a:off x="583878" y="1609062"/>
          <a:ext cx="1072708" cy="1072708"/>
        </a:xfrm>
        <a:prstGeom prst="ellipse">
          <a:avLst/>
        </a:prstGeom>
        <a:solidFill>
          <a:srgbClr val="032A30">
            <a:lumMod val="50000"/>
            <a:lumOff val="5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AC591-D68E-408B-8E54-3DC1090C29B9}">
      <dsp:nvSpPr>
        <dsp:cNvPr id="0" name=""/>
        <dsp:cNvSpPr/>
      </dsp:nvSpPr>
      <dsp:spPr>
        <a:xfrm>
          <a:off x="1120232" y="3003806"/>
          <a:ext cx="7501979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11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Based on lessons learned, in response to the evolving nature of demands and planning directives</a:t>
          </a:r>
          <a:r>
            <a:rPr lang="en-GB" sz="1800" kern="1200">
              <a:solidFill>
                <a:srgbClr val="FFFFFF"/>
              </a:solidFill>
              <a:latin typeface="Calibri"/>
              <a:ea typeface="+mn-ea"/>
              <a:cs typeface="+mn-cs"/>
            </a:rPr>
            <a:t>, amendments </a:t>
          </a: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have been proactively compiled</a:t>
          </a:r>
        </a:p>
      </dsp:txBody>
      <dsp:txXfrm>
        <a:off x="1120232" y="3003806"/>
        <a:ext cx="7501979" cy="858166"/>
      </dsp:txXfrm>
    </dsp:sp>
    <dsp:sp modelId="{D68211B2-DD11-43F1-A8B7-4C9EAE689577}">
      <dsp:nvSpPr>
        <dsp:cNvPr id="0" name=""/>
        <dsp:cNvSpPr/>
      </dsp:nvSpPr>
      <dsp:spPr>
        <a:xfrm>
          <a:off x="583878" y="2896535"/>
          <a:ext cx="1072708" cy="1072708"/>
        </a:xfrm>
        <a:prstGeom prst="ellipse">
          <a:avLst/>
        </a:prstGeom>
        <a:solidFill>
          <a:srgbClr val="FFC72B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AE7AF-CE95-4F90-89D6-03BA92D7F2DF}">
      <dsp:nvSpPr>
        <dsp:cNvPr id="0" name=""/>
        <dsp:cNvSpPr/>
      </dsp:nvSpPr>
      <dsp:spPr>
        <a:xfrm>
          <a:off x="628225" y="4291279"/>
          <a:ext cx="7993985" cy="85816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11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On 2</a:t>
          </a:r>
          <a:r>
            <a:rPr lang="en-GB" sz="1800" kern="1200" baseline="30000" dirty="0">
              <a:solidFill>
                <a:srgbClr val="FFFFFF"/>
              </a:solidFill>
              <a:latin typeface="Calibri"/>
              <a:ea typeface="+mn-ea"/>
              <a:cs typeface="+mn-cs"/>
            </a:rPr>
            <a:t>nd</a:t>
          </a:r>
          <a:r>
            <a:rPr lang="en-GB" sz="18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May 2025, 16 proposed non-material amendments were circulated to various stakeholder departments for feedback and guidance</a:t>
          </a:r>
          <a:endParaRPr lang="en-IE" sz="18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628225" y="4291279"/>
        <a:ext cx="7993985" cy="858166"/>
      </dsp:txXfrm>
    </dsp:sp>
    <dsp:sp modelId="{0F37A448-CD1C-4D15-855B-9F3F50B731F5}">
      <dsp:nvSpPr>
        <dsp:cNvPr id="0" name=""/>
        <dsp:cNvSpPr/>
      </dsp:nvSpPr>
      <dsp:spPr>
        <a:xfrm>
          <a:off x="91871" y="4184008"/>
          <a:ext cx="1072708" cy="1072708"/>
        </a:xfrm>
        <a:prstGeom prst="ellipse">
          <a:avLst/>
        </a:prstGeom>
        <a:solidFill>
          <a:srgbClr val="A7EBCB">
            <a:lumMod val="75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33668-4557-43C5-A052-A661EE7433CC}">
      <dsp:nvSpPr>
        <dsp:cNvPr id="0" name=""/>
        <dsp:cNvSpPr/>
      </dsp:nvSpPr>
      <dsp:spPr>
        <a:xfrm>
          <a:off x="-6226720" y="-952875"/>
          <a:ext cx="7414327" cy="7414327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25400" cap="flat" cmpd="sng" algn="ctr">
          <a:solidFill>
            <a:srgbClr val="1CCDFE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48AA2-7E1F-4BB2-861F-63159373564B}">
      <dsp:nvSpPr>
        <dsp:cNvPr id="0" name=""/>
        <dsp:cNvSpPr/>
      </dsp:nvSpPr>
      <dsp:spPr>
        <a:xfrm>
          <a:off x="764590" y="550857"/>
          <a:ext cx="8116623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8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EIAR</a:t>
          </a:r>
          <a:r>
            <a:rPr lang="en-GB" sz="1500" kern="1200" baseline="0" dirty="0">
              <a:solidFill>
                <a:srgbClr val="FFFFFF"/>
              </a:solidFill>
              <a:latin typeface="+mn-lt"/>
              <a:ea typeface="+mn-ea"/>
              <a:cs typeface="+mn-cs"/>
            </a:rPr>
            <a:t> screening currently being finalised </a:t>
          </a:r>
          <a:endParaRPr lang="en-IE" sz="1500" kern="1200" dirty="0">
            <a:solidFill>
              <a:srgbClr val="FFFFFF"/>
            </a:solidFill>
            <a:latin typeface="+mn-lt"/>
            <a:ea typeface="+mn-ea"/>
            <a:cs typeface="+mn-cs"/>
          </a:endParaRPr>
        </a:p>
      </dsp:txBody>
      <dsp:txXfrm>
        <a:off x="764590" y="550857"/>
        <a:ext cx="8116623" cy="1101715"/>
      </dsp:txXfrm>
    </dsp:sp>
    <dsp:sp modelId="{22E38684-2EBC-4275-8305-E71EDBFBF8D4}">
      <dsp:nvSpPr>
        <dsp:cNvPr id="0" name=""/>
        <dsp:cNvSpPr/>
      </dsp:nvSpPr>
      <dsp:spPr>
        <a:xfrm>
          <a:off x="76018" y="413143"/>
          <a:ext cx="1377144" cy="1377144"/>
        </a:xfrm>
        <a:prstGeom prst="ellipse">
          <a:avLst/>
        </a:prstGeom>
        <a:solidFill>
          <a:srgbClr val="F55175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14C83-0287-442E-9EE8-05E04AE037AC}">
      <dsp:nvSpPr>
        <dsp:cNvPr id="0" name=""/>
        <dsp:cNvSpPr/>
      </dsp:nvSpPr>
      <dsp:spPr>
        <a:xfrm>
          <a:off x="1165064" y="2203430"/>
          <a:ext cx="7716149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8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Proposed Non-Material Amendment will be submitted to ABP </a:t>
          </a:r>
          <a:endParaRPr lang="en-IE" sz="1500" kern="1200" dirty="0">
            <a:solidFill>
              <a:srgbClr val="FFFFFF"/>
            </a:solidFill>
            <a:latin typeface="+mn-lt"/>
            <a:ea typeface="+mn-ea"/>
            <a:cs typeface="+mn-cs"/>
          </a:endParaRPr>
        </a:p>
      </dsp:txBody>
      <dsp:txXfrm>
        <a:off x="1165064" y="2203430"/>
        <a:ext cx="7716149" cy="1101715"/>
      </dsp:txXfrm>
    </dsp:sp>
    <dsp:sp modelId="{31B69013-92F0-47CA-AF20-99C1DF572EF1}">
      <dsp:nvSpPr>
        <dsp:cNvPr id="0" name=""/>
        <dsp:cNvSpPr/>
      </dsp:nvSpPr>
      <dsp:spPr>
        <a:xfrm>
          <a:off x="476491" y="2065716"/>
          <a:ext cx="1377144" cy="1377144"/>
        </a:xfrm>
        <a:prstGeom prst="ellipse">
          <a:avLst/>
        </a:prstGeom>
        <a:solidFill>
          <a:srgbClr val="032A30">
            <a:lumMod val="50000"/>
            <a:lumOff val="5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78329B-13EF-4BFE-B3A5-AC9D8ED18A1A}">
      <dsp:nvSpPr>
        <dsp:cNvPr id="0" name=""/>
        <dsp:cNvSpPr/>
      </dsp:nvSpPr>
      <dsp:spPr>
        <a:xfrm>
          <a:off x="764590" y="3856003"/>
          <a:ext cx="8116623" cy="110171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4487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The Board will review and approve at their discretion </a:t>
          </a:r>
          <a:endParaRPr lang="en-IE" sz="1500" kern="1200" dirty="0">
            <a:solidFill>
              <a:srgbClr val="FFFFFF"/>
            </a:solidFill>
            <a:latin typeface="+mn-lt"/>
            <a:ea typeface="+mn-ea"/>
            <a:cs typeface="+mn-cs"/>
          </a:endParaRPr>
        </a:p>
      </dsp:txBody>
      <dsp:txXfrm>
        <a:off x="764590" y="3856003"/>
        <a:ext cx="8116623" cy="1101715"/>
      </dsp:txXfrm>
    </dsp:sp>
    <dsp:sp modelId="{C334E983-5CAA-40C3-9948-BB96B82A9C39}">
      <dsp:nvSpPr>
        <dsp:cNvPr id="0" name=""/>
        <dsp:cNvSpPr/>
      </dsp:nvSpPr>
      <dsp:spPr>
        <a:xfrm>
          <a:off x="76018" y="3718289"/>
          <a:ext cx="1377144" cy="1377144"/>
        </a:xfrm>
        <a:prstGeom prst="ellipse">
          <a:avLst/>
        </a:prstGeom>
        <a:solidFill>
          <a:srgbClr val="FFC72B">
            <a:lumMod val="60000"/>
            <a:lumOff val="40000"/>
          </a:srgbClr>
        </a:solidFill>
        <a:ln w="25400" cap="flat" cmpd="sng" algn="ctr">
          <a:solidFill>
            <a:srgbClr val="1CCDFE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48.sv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626" y="1652027"/>
            <a:ext cx="5632358" cy="1969770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</a:rPr>
              <a:t>CLONBURRIS SDZ  PROPOSED </a:t>
            </a:r>
            <a:br>
              <a:rPr lang="en-GB" sz="4000" dirty="0">
                <a:solidFill>
                  <a:schemeClr val="bg1"/>
                </a:solidFill>
              </a:rPr>
            </a:br>
            <a:r>
              <a:rPr lang="en-GB" sz="4000" dirty="0">
                <a:solidFill>
                  <a:schemeClr val="bg1"/>
                </a:solidFill>
              </a:rPr>
              <a:t>NON-MATERIAL AMENDMENTS 2025</a:t>
            </a:r>
            <a:endParaRPr lang="en-US" sz="4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pic>
        <p:nvPicPr>
          <p:cNvPr id="6" name="Picture Placeholder 5" descr="A picture containing grass, water, outdoor, river&#10;&#10;Description automatically generated">
            <a:extLst>
              <a:ext uri="{FF2B5EF4-FFF2-40B4-BE49-F238E27FC236}">
                <a16:creationId xmlns:a16="http://schemas.microsoft.com/office/drawing/2014/main" id="{D6B96464-0EEE-C604-9DE4-42B10A325F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7" b="23887"/>
          <a:stretch>
            <a:fillRect/>
          </a:stretch>
        </p:blipFill>
        <p:spPr>
          <a:xfrm>
            <a:off x="6096000" y="620334"/>
            <a:ext cx="5776913" cy="590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 descr="Customer review with solid fill">
            <a:extLst>
              <a:ext uri="{FF2B5EF4-FFF2-40B4-BE49-F238E27FC236}">
                <a16:creationId xmlns:a16="http://schemas.microsoft.com/office/drawing/2014/main" id="{3E7ED5BE-4226-D874-3403-FC3164FB9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3712" y="1340768"/>
            <a:ext cx="4724400" cy="472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7A1B9E1-E295-4B5B-2308-0EB1A7AC0351}"/>
              </a:ext>
            </a:extLst>
          </p:cNvPr>
          <p:cNvSpPr txBox="1">
            <a:spLocks/>
          </p:cNvSpPr>
          <p:nvPr/>
        </p:nvSpPr>
        <p:spPr>
          <a:xfrm>
            <a:off x="400691" y="383006"/>
            <a:ext cx="11591829" cy="67189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7200" b="1" i="0" baseline="0">
                <a:solidFill>
                  <a:schemeClr val="bg1"/>
                </a:solidFill>
                <a:latin typeface="☞GILROY-BOLD" pitchFamily="2" charset="77"/>
                <a:ea typeface="+mj-ea"/>
                <a:cs typeface="Arial"/>
              </a:defRPr>
            </a:lvl1pPr>
          </a:lstStyle>
          <a:p>
            <a:r>
              <a:rPr lang="en-US" sz="4366" kern="0" dirty="0"/>
              <a:t>Follow up, Feedback and Questions  </a:t>
            </a:r>
          </a:p>
        </p:txBody>
      </p:sp>
    </p:spTree>
    <p:extLst>
      <p:ext uri="{BB962C8B-B14F-4D97-AF65-F5344CB8AC3E}">
        <p14:creationId xmlns:p14="http://schemas.microsoft.com/office/powerpoint/2010/main" val="240654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708CD0A-F374-FA7A-53F2-FAAF541D88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5298663"/>
              </p:ext>
            </p:extLst>
          </p:nvPr>
        </p:nvGraphicFramePr>
        <p:xfrm>
          <a:off x="1745342" y="947038"/>
          <a:ext cx="8701315" cy="5578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99734DA-9F27-AAE4-1DF7-1A9997C40985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>
            <a:normAutofit fontScale="77500" lnSpcReduction="20000"/>
          </a:bodyPr>
          <a:lstStyle>
            <a:lvl1pPr marL="0" algn="ctr" eaLnBrk="1" hangingPunct="1">
              <a:defRPr sz="1698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54492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31738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08984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CLONBURRIS SDZ  PROPOSED </a:t>
            </a:r>
          </a:p>
          <a:p>
            <a:r>
              <a:rPr lang="en-GB" sz="1800"/>
              <a:t>NON-MATERIAL AMENDMENTS 2025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2DBEF-665F-6F83-2FFF-244D946B89D2}"/>
              </a:ext>
            </a:extLst>
          </p:cNvPr>
          <p:cNvSpPr txBox="1"/>
          <p:nvPr/>
        </p:nvSpPr>
        <p:spPr>
          <a:xfrm>
            <a:off x="805542" y="188053"/>
            <a:ext cx="94669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+mn-lt"/>
              </a:rPr>
              <a:t>Background</a:t>
            </a:r>
            <a:r>
              <a:rPr lang="en-GB" sz="3300" b="1" dirty="0">
                <a:solidFill>
                  <a:schemeClr val="bg1"/>
                </a:solidFill>
              </a:rPr>
              <a:t> and Current Status</a:t>
            </a:r>
            <a:endParaRPr lang="en-IE" sz="3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74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4C87E50-1959-976F-FFF1-2E203F9F1861}"/>
              </a:ext>
            </a:extLst>
          </p:cNvPr>
          <p:cNvSpPr txBox="1"/>
          <p:nvPr/>
        </p:nvSpPr>
        <p:spPr>
          <a:xfrm>
            <a:off x="805543" y="699698"/>
            <a:ext cx="105809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1.   Implement the Compact Guidelines by removing Minimum Space Standards for Houses </a:t>
            </a:r>
          </a:p>
          <a:p>
            <a:pPr algn="l" rtl="0"/>
            <a:r>
              <a:rPr lang="en-GB" sz="1500" kern="1200" dirty="0">
                <a:solidFill>
                  <a:srgbClr val="F55175">
                    <a:lumMod val="60000"/>
                    <a:lumOff val="40000"/>
                  </a:srgbClr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GB" sz="1500" kern="1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To reflect Sustainable Residential Development and Compact Settlement Guidelines </a:t>
            </a:r>
          </a:p>
          <a:p>
            <a:pPr algn="l" rtl="0"/>
            <a:endParaRPr lang="en-GB" sz="1500" kern="1200" dirty="0">
              <a:solidFill>
                <a:srgbClr val="92D050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>
              <a:buFontTx/>
              <a:buAutoNum type="arabicPeriod" startAt="2"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Amend and relocate a proposed Pedestrian Bridge over Canal</a:t>
            </a:r>
          </a:p>
          <a:p>
            <a:pPr algn="l" rtl="0"/>
            <a:r>
              <a:rPr lang="en-GB" sz="1500" kern="12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GB" sz="1500" kern="1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To protect the pNHA, and biodiversity in the area, while continuing to support connectivity 			throughout the SDZ via strategic cycle corridor. Relocate pedestrian bridge to Lock 11</a:t>
            </a:r>
          </a:p>
          <a:p>
            <a:pPr algn="l" rtl="0"/>
            <a:r>
              <a:rPr lang="en-US" sz="1500" kern="12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1500" kern="1200" dirty="0">
              <a:solidFill>
                <a:srgbClr val="032A30">
                  <a:lumMod val="50000"/>
                  <a:lumOff val="5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GB" sz="1500" kern="12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l" rtl="0"/>
            <a:r>
              <a:rPr lang="en-GB" sz="1500" kern="1200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en-GB" sz="1500" kern="1200" dirty="0">
              <a:solidFill>
                <a:srgbClr val="25D07C">
                  <a:lumMod val="60000"/>
                  <a:lumOff val="40000"/>
                </a:srgb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9B658A-FB21-EA14-B8DE-890BC2CACCE9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Graphic 12" descr="Neighborhood outline">
            <a:extLst>
              <a:ext uri="{FF2B5EF4-FFF2-40B4-BE49-F238E27FC236}">
                <a16:creationId xmlns:a16="http://schemas.microsoft.com/office/drawing/2014/main" id="{03A435DF-993B-3581-CA16-8B7C20C74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4201" y="956125"/>
            <a:ext cx="544344" cy="544344"/>
          </a:xfrm>
          <a:prstGeom prst="rect">
            <a:avLst/>
          </a:prstGeom>
        </p:spPr>
      </p:pic>
      <p:pic>
        <p:nvPicPr>
          <p:cNvPr id="14" name="Graphic 13" descr="Open hand with plant outline">
            <a:extLst>
              <a:ext uri="{FF2B5EF4-FFF2-40B4-BE49-F238E27FC236}">
                <a16:creationId xmlns:a16="http://schemas.microsoft.com/office/drawing/2014/main" id="{7C238085-77D3-3349-75C8-8DEDDD878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7172" y="1808967"/>
            <a:ext cx="631373" cy="6313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DA4126-55B2-1FE5-0899-9BB8BA163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14" y="3068640"/>
            <a:ext cx="4150108" cy="286372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FD4141-47E3-73A9-2D6B-5934ACAD321D}"/>
              </a:ext>
            </a:extLst>
          </p:cNvPr>
          <p:cNvCxnSpPr>
            <a:cxnSpLocks/>
          </p:cNvCxnSpPr>
          <p:nvPr/>
        </p:nvCxnSpPr>
        <p:spPr>
          <a:xfrm>
            <a:off x="4865914" y="4586510"/>
            <a:ext cx="1994542" cy="0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triangle"/>
          </a:ln>
          <a:effectLst/>
        </p:spPr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01280519-42D3-AFEC-5E3C-5F7D148DAD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938" t="11835"/>
          <a:stretch/>
        </p:blipFill>
        <p:spPr>
          <a:xfrm>
            <a:off x="7067286" y="3152674"/>
            <a:ext cx="4436263" cy="28108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FE2853-A8F9-254A-C2A2-9624A6284956}"/>
              </a:ext>
            </a:extLst>
          </p:cNvPr>
          <p:cNvSpPr txBox="1"/>
          <p:nvPr/>
        </p:nvSpPr>
        <p:spPr>
          <a:xfrm>
            <a:off x="4955651" y="4022487"/>
            <a:ext cx="19048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1400" i="1" kern="1200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Relocate pedestrian bridge to Lock 11</a:t>
            </a:r>
            <a:endParaRPr lang="en-GB" sz="1400" i="1" kern="1200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  <a:p>
            <a:pPr algn="l" rtl="0"/>
            <a:endParaRPr lang="en-IE" kern="1200" dirty="0">
              <a:solidFill>
                <a:srgbClr val="032A3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3821E-7B5D-E399-9C38-BC04352B1874}"/>
              </a:ext>
            </a:extLst>
          </p:cNvPr>
          <p:cNvSpPr txBox="1"/>
          <p:nvPr/>
        </p:nvSpPr>
        <p:spPr>
          <a:xfrm>
            <a:off x="805542" y="188053"/>
            <a:ext cx="9898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Rationale behind </a:t>
            </a:r>
            <a:r>
              <a:rPr lang="en-IE" sz="2400" b="1" dirty="0">
                <a:solidFill>
                  <a:schemeClr val="bg1"/>
                </a:solidFill>
                <a:latin typeface="+mn-lt"/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C57D95B-C212-0E78-2826-BA84C4CB5F1A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52642-F20A-4158-96FC-DCB9774F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52089E8-2F32-E1AA-4D4A-1E1D9AA06337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E84D0A-3105-79A4-743E-AE555A09584D}"/>
              </a:ext>
            </a:extLst>
          </p:cNvPr>
          <p:cNvSpPr txBox="1"/>
          <p:nvPr/>
        </p:nvSpPr>
        <p:spPr>
          <a:xfrm>
            <a:off x="805542" y="188053"/>
            <a:ext cx="946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Rationale </a:t>
            </a:r>
            <a:r>
              <a:rPr lang="en-GB" sz="2400" b="1" dirty="0">
                <a:solidFill>
                  <a:schemeClr val="bg1"/>
                </a:solidFill>
                <a:latin typeface="+mn-lt"/>
              </a:rPr>
              <a:t>behind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IE" sz="2400" b="1" dirty="0">
                <a:solidFill>
                  <a:schemeClr val="bg1"/>
                </a:solidFill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04F706F-490D-62C2-4F6D-4DB9014DB6E8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3D5791-3DC8-E999-5C51-37CCD9EC4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340768"/>
            <a:ext cx="3612025" cy="38174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B442E0-FD1D-1A30-6934-8BD2BF45305D}"/>
              </a:ext>
            </a:extLst>
          </p:cNvPr>
          <p:cNvSpPr txBox="1"/>
          <p:nvPr/>
        </p:nvSpPr>
        <p:spPr>
          <a:xfrm>
            <a:off x="1961749" y="2044782"/>
            <a:ext cx="43289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To promote sustainable and active travel, conforming with original SDZ principals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3D7856-3620-DF85-68BD-A9539F8C2744}"/>
              </a:ext>
            </a:extLst>
          </p:cNvPr>
          <p:cNvSpPr txBox="1"/>
          <p:nvPr/>
        </p:nvSpPr>
        <p:spPr>
          <a:xfrm>
            <a:off x="805543" y="699698"/>
            <a:ext cx="10580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algn="l" rtl="0">
              <a:buFontTx/>
              <a:buAutoNum type="arabicPeriod" startAt="3"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Amend the proposed vehicular bridge over railway to a pedestrian/cycle bridge, and modify streets from link street to local street  </a:t>
            </a:r>
            <a:r>
              <a:rPr lang="en-GB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</a:t>
            </a:r>
          </a:p>
          <a:p>
            <a:pPr algn="l" rtl="0"/>
            <a:r>
              <a:rPr lang="en-GB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</a:t>
            </a:r>
          </a:p>
        </p:txBody>
      </p:sp>
      <p:pic>
        <p:nvPicPr>
          <p:cNvPr id="6" name="Graphic 5" descr="Cycling outline">
            <a:extLst>
              <a:ext uri="{FF2B5EF4-FFF2-40B4-BE49-F238E27FC236}">
                <a16:creationId xmlns:a16="http://schemas.microsoft.com/office/drawing/2014/main" id="{50159CE4-097B-2558-F18A-440E55098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890" y="2044782"/>
            <a:ext cx="551291" cy="5512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9F77D2-289F-71E4-B475-72EB004759D2}"/>
              </a:ext>
            </a:extLst>
          </p:cNvPr>
          <p:cNvSpPr txBox="1"/>
          <p:nvPr/>
        </p:nvSpPr>
        <p:spPr>
          <a:xfrm>
            <a:off x="914400" y="3441602"/>
            <a:ext cx="80926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4. Deletion of North-South Avenue/Links Objective</a:t>
            </a: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Removal of this vehicular link is proposed in conjunction 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with the deletion  of the bridge crossing at this location</a:t>
            </a:r>
          </a:p>
        </p:txBody>
      </p:sp>
      <p:pic>
        <p:nvPicPr>
          <p:cNvPr id="21" name="Graphic 20" descr="Fork In Road outline">
            <a:extLst>
              <a:ext uri="{FF2B5EF4-FFF2-40B4-BE49-F238E27FC236}">
                <a16:creationId xmlns:a16="http://schemas.microsoft.com/office/drawing/2014/main" id="{7C01AFBD-8301-BF37-E260-39E7B2F493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119" y="3945947"/>
            <a:ext cx="508242" cy="50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1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A5C8B-DE6A-5350-9337-F831A3088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A6D1C9-F98D-4686-1E38-74217F11BA95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D9E5F-F858-0486-194E-F4A815B78426}"/>
              </a:ext>
            </a:extLst>
          </p:cNvPr>
          <p:cNvSpPr txBox="1"/>
          <p:nvPr/>
        </p:nvSpPr>
        <p:spPr>
          <a:xfrm>
            <a:off x="805542" y="188053"/>
            <a:ext cx="946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Rationale behind </a:t>
            </a:r>
            <a:r>
              <a:rPr lang="en-IE" sz="2400" b="1" dirty="0">
                <a:solidFill>
                  <a:schemeClr val="bg1"/>
                </a:solidFill>
                <a:latin typeface="+mn-lt"/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AB515B2-5635-7D48-D46B-FAE14827B04B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4D333D-31B4-73D2-47E8-91E7AE68AC73}"/>
              </a:ext>
            </a:extLst>
          </p:cNvPr>
          <p:cNvCxnSpPr>
            <a:cxnSpLocks/>
          </p:cNvCxnSpPr>
          <p:nvPr/>
        </p:nvCxnSpPr>
        <p:spPr>
          <a:xfrm>
            <a:off x="5402877" y="4151047"/>
            <a:ext cx="1129882" cy="71713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A4963D6-9B92-A8B4-FAF8-644BCBC21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3773396"/>
            <a:ext cx="4683067" cy="23158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FF4E96-3DC6-5F60-BCE2-7592BFC92C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36"/>
          <a:stretch/>
        </p:blipFill>
        <p:spPr>
          <a:xfrm>
            <a:off x="898771" y="2156270"/>
            <a:ext cx="4454925" cy="23507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1FBB2F-C2AA-7267-084E-949894F7A66F}"/>
              </a:ext>
            </a:extLst>
          </p:cNvPr>
          <p:cNvSpPr txBox="1"/>
          <p:nvPr/>
        </p:nvSpPr>
        <p:spPr>
          <a:xfrm>
            <a:off x="5967818" y="2850840"/>
            <a:ext cx="41509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500" i="1" dirty="0">
                <a:solidFill>
                  <a:schemeClr val="bg1"/>
                </a:solidFill>
                <a:latin typeface="+mn-lt"/>
              </a:rPr>
              <a:t>Relocation of a Park Hub from Cappagh and </a:t>
            </a:r>
            <a:r>
              <a:rPr lang="en-IE" sz="1500" i="1" dirty="0" err="1">
                <a:solidFill>
                  <a:schemeClr val="bg1"/>
                </a:solidFill>
                <a:latin typeface="+mn-lt"/>
              </a:rPr>
              <a:t>Gallanstown</a:t>
            </a:r>
            <a:r>
              <a:rPr lang="en-IE" sz="1500" i="1" dirty="0">
                <a:solidFill>
                  <a:schemeClr val="bg1"/>
                </a:solidFill>
                <a:latin typeface="+mn-lt"/>
              </a:rPr>
              <a:t> to Canal Park South</a:t>
            </a:r>
          </a:p>
        </p:txBody>
      </p:sp>
      <p:pic>
        <p:nvPicPr>
          <p:cNvPr id="17" name="Graphic 16" descr="Rainy scene outline">
            <a:extLst>
              <a:ext uri="{FF2B5EF4-FFF2-40B4-BE49-F238E27FC236}">
                <a16:creationId xmlns:a16="http://schemas.microsoft.com/office/drawing/2014/main" id="{06756CF0-6E26-0B05-400B-06B596509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3512" y="1328616"/>
            <a:ext cx="631373" cy="6558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50759CC-31D8-8B52-3A75-673F0B8DD9F4}"/>
              </a:ext>
            </a:extLst>
          </p:cNvPr>
          <p:cNvSpPr txBox="1"/>
          <p:nvPr/>
        </p:nvSpPr>
        <p:spPr>
          <a:xfrm>
            <a:off x="805542" y="704614"/>
            <a:ext cx="982696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solidFill>
                  <a:schemeClr val="bg1"/>
                </a:solidFill>
                <a:latin typeface="+mn-lt"/>
              </a:rPr>
              <a:t>5. Remove the requirements for Park Hubs at </a:t>
            </a:r>
            <a:r>
              <a:rPr lang="en-GB" sz="1500" dirty="0" err="1">
                <a:solidFill>
                  <a:schemeClr val="bg1"/>
                </a:solidFill>
                <a:latin typeface="+mn-lt"/>
              </a:rPr>
              <a:t>Gallanstown</a:t>
            </a:r>
            <a:r>
              <a:rPr lang="en-GB" sz="1500" dirty="0">
                <a:solidFill>
                  <a:schemeClr val="bg1"/>
                </a:solidFill>
                <a:latin typeface="+mn-lt"/>
              </a:rPr>
              <a:t> &amp; Cappagh and add new Park Hub at Canal Park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47A770-DE77-AAC4-CF01-195F336A5E5D}"/>
              </a:ext>
            </a:extLst>
          </p:cNvPr>
          <p:cNvSpPr txBox="1"/>
          <p:nvPr/>
        </p:nvSpPr>
        <p:spPr>
          <a:xfrm>
            <a:off x="2513244" y="1234494"/>
            <a:ext cx="866469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solidFill>
                  <a:schemeClr val="bg1"/>
                </a:solidFill>
                <a:latin typeface="+mn-lt"/>
              </a:rPr>
              <a:t>Proposed Park Hub at </a:t>
            </a:r>
            <a:r>
              <a:rPr lang="en-GB" sz="1500" dirty="0" err="1">
                <a:solidFill>
                  <a:schemeClr val="bg1"/>
                </a:solidFill>
                <a:latin typeface="+mn-lt"/>
              </a:rPr>
              <a:t>Gallanstown</a:t>
            </a:r>
            <a:r>
              <a:rPr lang="en-GB" sz="1500" dirty="0">
                <a:solidFill>
                  <a:schemeClr val="bg1"/>
                </a:solidFill>
                <a:latin typeface="+mn-lt"/>
              </a:rPr>
              <a:t> will be relocated to Canal Park South to support active recreation in the area. Na </a:t>
            </a:r>
            <a:r>
              <a:rPr lang="en-GB" sz="1500" dirty="0" err="1">
                <a:solidFill>
                  <a:schemeClr val="bg1"/>
                </a:solidFill>
                <a:latin typeface="+mn-lt"/>
              </a:rPr>
              <a:t>Clúainte</a:t>
            </a:r>
            <a:r>
              <a:rPr lang="en-GB" sz="1500" dirty="0">
                <a:solidFill>
                  <a:schemeClr val="bg1"/>
                </a:solidFill>
                <a:latin typeface="+mn-lt"/>
              </a:rPr>
              <a:t> Park will support a more passive recreation role, and serve to reengage focus toward biodiversity</a:t>
            </a:r>
          </a:p>
        </p:txBody>
      </p:sp>
    </p:spTree>
    <p:extLst>
      <p:ext uri="{BB962C8B-B14F-4D97-AF65-F5344CB8AC3E}">
        <p14:creationId xmlns:p14="http://schemas.microsoft.com/office/powerpoint/2010/main" val="191045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71370-D0EF-9854-55ED-4511FEF75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FA0E07-130B-2703-6C1C-688EF20B98AF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CC4B9F-90E1-B0EA-6599-A666A1615EF2}"/>
              </a:ext>
            </a:extLst>
          </p:cNvPr>
          <p:cNvSpPr txBox="1"/>
          <p:nvPr/>
        </p:nvSpPr>
        <p:spPr>
          <a:xfrm>
            <a:off x="805542" y="188053"/>
            <a:ext cx="946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Rationale</a:t>
            </a:r>
            <a:r>
              <a:rPr lang="en-GB" sz="24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400" b="1" dirty="0">
                <a:solidFill>
                  <a:schemeClr val="bg1"/>
                </a:solidFill>
                <a:latin typeface="+mn-lt"/>
              </a:rPr>
              <a:t>behind </a:t>
            </a:r>
            <a:r>
              <a:rPr lang="en-IE" sz="2400" b="1" dirty="0">
                <a:solidFill>
                  <a:schemeClr val="bg1"/>
                </a:solidFill>
                <a:latin typeface="+mn-lt"/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152A09D-4ED9-7475-7CFF-4CE9541B9D5A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CE412-2110-F49C-068B-875B66395427}"/>
              </a:ext>
            </a:extLst>
          </p:cNvPr>
          <p:cNvSpPr txBox="1"/>
          <p:nvPr/>
        </p:nvSpPr>
        <p:spPr>
          <a:xfrm>
            <a:off x="805542" y="705827"/>
            <a:ext cx="932290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6. </a:t>
            </a:r>
            <a:r>
              <a:rPr lang="en-GB" sz="1500" dirty="0">
                <a:solidFill>
                  <a:schemeClr val="bg1"/>
                </a:solidFill>
                <a:latin typeface="+mn-lt"/>
              </a:rPr>
              <a:t>Pedestrian bridge – relocation to Urban centre in conjunction with railway </a:t>
            </a:r>
          </a:p>
        </p:txBody>
      </p:sp>
      <p:pic>
        <p:nvPicPr>
          <p:cNvPr id="8" name="Graphic 7" descr="Group of people outline">
            <a:extLst>
              <a:ext uri="{FF2B5EF4-FFF2-40B4-BE49-F238E27FC236}">
                <a16:creationId xmlns:a16="http://schemas.microsoft.com/office/drawing/2014/main" id="{C92E16BD-F82B-9D4F-1083-B1ADBBD26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7528" y="1353987"/>
            <a:ext cx="457202" cy="457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2F7972-400A-5071-2251-1408BC67E8A2}"/>
              </a:ext>
            </a:extLst>
          </p:cNvPr>
          <p:cNvSpPr txBox="1"/>
          <p:nvPr/>
        </p:nvSpPr>
        <p:spPr>
          <a:xfrm>
            <a:off x="2598186" y="1405947"/>
            <a:ext cx="6097656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500" dirty="0">
                <a:solidFill>
                  <a:schemeClr val="bg1"/>
                </a:solidFill>
                <a:latin typeface="+mn-lt"/>
              </a:rPr>
              <a:t>Increase footfall and provide broad multifunctionality </a:t>
            </a:r>
            <a:endParaRPr lang="en-IE" sz="15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0243E3-8B20-9217-9803-B1F5DBA1A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2204864"/>
            <a:ext cx="9791025" cy="342624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184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55123-6954-60B3-6F9B-415F89C5B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4BDE81-D30D-97D4-618B-8ADA3F14E616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D5E97C-325C-6A0F-CF75-13FFE738FD3C}"/>
              </a:ext>
            </a:extLst>
          </p:cNvPr>
          <p:cNvSpPr txBox="1"/>
          <p:nvPr/>
        </p:nvSpPr>
        <p:spPr>
          <a:xfrm>
            <a:off x="805542" y="188053"/>
            <a:ext cx="946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Rationale behind </a:t>
            </a:r>
            <a:r>
              <a:rPr lang="en-IE" sz="2400" b="1" dirty="0">
                <a:solidFill>
                  <a:schemeClr val="bg1"/>
                </a:solidFill>
                <a:latin typeface="+mn-lt"/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384C6F0-6612-97DB-C67D-F0FFCA1DF360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42E7A-2F0B-9ADE-30F3-2D719B05FD6F}"/>
              </a:ext>
            </a:extLst>
          </p:cNvPr>
          <p:cNvSpPr txBox="1"/>
          <p:nvPr/>
        </p:nvSpPr>
        <p:spPr>
          <a:xfrm>
            <a:off x="805542" y="846986"/>
            <a:ext cx="10403026" cy="55168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7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Clarification on the Green Bridge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provide clarity on phasing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8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Provide limited flexibility of the urban design parameters to respond to site constraints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Relaxation of urban design parameters in response to immoveable infrastructure e.g. 				gas mains, substations, </a:t>
            </a:r>
            <a:r>
              <a:rPr kumimoji="0" lang="en-GB" sz="15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pNHA</a:t>
            </a: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9.    Amend the EV charging requirements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Align EV requirements with County Development Plan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10.  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Clarify Catchment Areas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Minor amendment to catchment boundaries to exclude the Canal Extension area,         			which is already served by local centres to the south of the SDZ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11.  Clarification in relation to the ‘Roll Over’ provision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Revise text in Planning Scheme regarding allowable ‘Roll-Over’ between phases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Graphic 2" descr="City outline">
            <a:extLst>
              <a:ext uri="{FF2B5EF4-FFF2-40B4-BE49-F238E27FC236}">
                <a16:creationId xmlns:a16="http://schemas.microsoft.com/office/drawing/2014/main" id="{290EE47B-09F5-6FEE-2371-B83CFB8FE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0828" y="4282053"/>
            <a:ext cx="664031" cy="664031"/>
          </a:xfrm>
          <a:prstGeom prst="rect">
            <a:avLst/>
          </a:prstGeom>
        </p:spPr>
      </p:pic>
      <p:pic>
        <p:nvPicPr>
          <p:cNvPr id="4" name="Graphic 3" descr="House outline">
            <a:extLst>
              <a:ext uri="{FF2B5EF4-FFF2-40B4-BE49-F238E27FC236}">
                <a16:creationId xmlns:a16="http://schemas.microsoft.com/office/drawing/2014/main" id="{5DBA171C-B465-C558-1FF2-F1EE9B87B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0071" y="5290944"/>
            <a:ext cx="598715" cy="598715"/>
          </a:xfrm>
          <a:prstGeom prst="rect">
            <a:avLst/>
          </a:prstGeom>
        </p:spPr>
      </p:pic>
      <p:pic>
        <p:nvPicPr>
          <p:cNvPr id="5" name="Graphic 4" descr="Electric car outline">
            <a:extLst>
              <a:ext uri="{FF2B5EF4-FFF2-40B4-BE49-F238E27FC236}">
                <a16:creationId xmlns:a16="http://schemas.microsoft.com/office/drawing/2014/main" id="{32FAF6E1-8601-7825-8AD3-E1EDD1F92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4913" y="3330084"/>
            <a:ext cx="598714" cy="598714"/>
          </a:xfrm>
          <a:prstGeom prst="rect">
            <a:avLst/>
          </a:prstGeom>
        </p:spPr>
      </p:pic>
      <p:pic>
        <p:nvPicPr>
          <p:cNvPr id="6" name="Graphic 5" descr="Electric Tower outline">
            <a:extLst>
              <a:ext uri="{FF2B5EF4-FFF2-40B4-BE49-F238E27FC236}">
                <a16:creationId xmlns:a16="http://schemas.microsoft.com/office/drawing/2014/main" id="{771E8860-0498-CE2C-EFB8-B6B0E0FF97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01584" y="2322361"/>
            <a:ext cx="457202" cy="457202"/>
          </a:xfrm>
          <a:prstGeom prst="rect">
            <a:avLst/>
          </a:prstGeom>
        </p:spPr>
      </p:pic>
      <p:pic>
        <p:nvPicPr>
          <p:cNvPr id="11" name="Graphic 10" descr="Agriculture outline">
            <a:extLst>
              <a:ext uri="{FF2B5EF4-FFF2-40B4-BE49-F238E27FC236}">
                <a16:creationId xmlns:a16="http://schemas.microsoft.com/office/drawing/2014/main" id="{C1C12CDF-1869-BDDD-E900-DB960551CD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96143" y="1234196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84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9970A-00F3-E5C5-267D-6425D343E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089F7E7-CB76-41B5-E7AF-F8BDE78B3C39}"/>
              </a:ext>
            </a:extLst>
          </p:cNvPr>
          <p:cNvSpPr/>
          <p:nvPr/>
        </p:nvSpPr>
        <p:spPr>
          <a:xfrm>
            <a:off x="598714" y="1001486"/>
            <a:ext cx="631372" cy="48114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EAACA-1185-78A5-457A-82D2685364B2}"/>
              </a:ext>
            </a:extLst>
          </p:cNvPr>
          <p:cNvSpPr txBox="1"/>
          <p:nvPr/>
        </p:nvSpPr>
        <p:spPr>
          <a:xfrm>
            <a:off x="805542" y="188053"/>
            <a:ext cx="9466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Rationale behind </a:t>
            </a:r>
            <a:r>
              <a:rPr lang="en-IE" sz="2400" b="1" dirty="0">
                <a:solidFill>
                  <a:schemeClr val="bg1"/>
                </a:solidFill>
                <a:latin typeface="+mn-lt"/>
              </a:rPr>
              <a:t>proposed amendments and associated impact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7CB6C54-2229-34AD-104E-B8A6AD39A26A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77500" lnSpcReduction="20000"/>
          </a:bodyPr>
          <a:lstStyle>
            <a:defPPr>
              <a:defRPr kern="0"/>
            </a:defPPr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sz="1800" dirty="0">
                <a:solidFill>
                  <a:schemeClr val="bg1"/>
                </a:solidFill>
              </a:rPr>
              <a:t>CLONBURRIS SDZ  PROPOSED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NON-MATERIAL AMENDMENTS 2025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7F9C32-B9CA-3A05-9272-85EA4D6A2DD7}"/>
              </a:ext>
            </a:extLst>
          </p:cNvPr>
          <p:cNvSpPr txBox="1"/>
          <p:nvPr/>
        </p:nvSpPr>
        <p:spPr>
          <a:xfrm>
            <a:off x="805542" y="649718"/>
            <a:ext cx="10990662" cy="60939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12.    Provide clarity in relation to assessment of domestic extensions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Addition of text in Planning Scheme to address residential housing extensions</a:t>
            </a: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13.    Amend the Retail Frontage parameters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Revise Planning Scheme to encourage varied and diverse retail uses in response to 				commercial and retail patterns of consumers</a:t>
            </a: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14.    Potential unit movement from south to north 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Proposed reallocation of unused residential units from southern to northern area</a:t>
            </a: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15.    Allow rooftop telecommunications infrastructure, exempt from SDZ height limits, if sensitively designed, set back, and   minimised in height to reduce visual impact</a:t>
            </a: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</a:t>
            </a:r>
            <a:r>
              <a:rPr lang="en-IE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Clarification on provision of rooftop telecommunications infrastructure</a:t>
            </a:r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16. Associated changes/references</a:t>
            </a:r>
            <a:r>
              <a:rPr lang="en-GB" sz="15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*</a:t>
            </a:r>
          </a:p>
          <a:p>
            <a:pPr algn="l" rtl="0"/>
            <a:endParaRPr lang="en-GB" sz="15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/>
            <a:r>
              <a:rPr lang="en-GB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		Comprehensive review of the Planning Scheme to address minor errors, text edits and 			internal cross-references</a:t>
            </a:r>
          </a:p>
          <a:p>
            <a:pPr algn="l" rtl="0">
              <a:defRPr/>
            </a:pPr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l" rtl="0">
              <a:defRPr/>
            </a:pPr>
            <a:endParaRPr lang="en-GB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Graphic 13" descr="Loan outline">
            <a:extLst>
              <a:ext uri="{FF2B5EF4-FFF2-40B4-BE49-F238E27FC236}">
                <a16:creationId xmlns:a16="http://schemas.microsoft.com/office/drawing/2014/main" id="{B6EE7FEC-BD2A-4FE5-864D-00011058E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2113" y="2135650"/>
            <a:ext cx="620486" cy="620486"/>
          </a:xfrm>
          <a:prstGeom prst="rect">
            <a:avLst/>
          </a:prstGeom>
        </p:spPr>
      </p:pic>
      <p:pic>
        <p:nvPicPr>
          <p:cNvPr id="15" name="Graphic 14" descr="Labor outline">
            <a:extLst>
              <a:ext uri="{FF2B5EF4-FFF2-40B4-BE49-F238E27FC236}">
                <a16:creationId xmlns:a16="http://schemas.microsoft.com/office/drawing/2014/main" id="{706C5BB2-F773-1712-2478-6476D4E39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1190" y="1197751"/>
            <a:ext cx="500743" cy="500743"/>
          </a:xfrm>
          <a:prstGeom prst="rect">
            <a:avLst/>
          </a:prstGeom>
        </p:spPr>
      </p:pic>
      <p:pic>
        <p:nvPicPr>
          <p:cNvPr id="16" name="Graphic 15" descr="Transfer with solid fill">
            <a:extLst>
              <a:ext uri="{FF2B5EF4-FFF2-40B4-BE49-F238E27FC236}">
                <a16:creationId xmlns:a16="http://schemas.microsoft.com/office/drawing/2014/main" id="{66EC8BE0-AC62-376C-BCC5-8179502828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9775" y="3308531"/>
            <a:ext cx="502824" cy="502824"/>
          </a:xfrm>
          <a:prstGeom prst="rect">
            <a:avLst/>
          </a:prstGeom>
        </p:spPr>
      </p:pic>
      <p:pic>
        <p:nvPicPr>
          <p:cNvPr id="17" name="Graphic 16" descr="Badge Tick1 outline">
            <a:extLst>
              <a:ext uri="{FF2B5EF4-FFF2-40B4-BE49-F238E27FC236}">
                <a16:creationId xmlns:a16="http://schemas.microsoft.com/office/drawing/2014/main" id="{2DCCD1F2-F5E4-4681-6DCC-62DCBA5FBE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00363" y="4410041"/>
            <a:ext cx="508242" cy="508242"/>
          </a:xfrm>
          <a:prstGeom prst="rect">
            <a:avLst/>
          </a:prstGeom>
        </p:spPr>
      </p:pic>
      <p:pic>
        <p:nvPicPr>
          <p:cNvPr id="18" name="Graphic 17" descr="Satellite dish outline">
            <a:extLst>
              <a:ext uri="{FF2B5EF4-FFF2-40B4-BE49-F238E27FC236}">
                <a16:creationId xmlns:a16="http://schemas.microsoft.com/office/drawing/2014/main" id="{C7AEC331-B90B-381A-59E5-A050F27B9B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00363" y="5406128"/>
            <a:ext cx="508242" cy="50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73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5F55E-6A0D-99A5-4F92-78D081F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93690E0-26D0-F303-B1F4-18415CDE17EC}"/>
              </a:ext>
            </a:extLst>
          </p:cNvPr>
          <p:cNvSpPr txBox="1">
            <a:spLocks/>
          </p:cNvSpPr>
          <p:nvPr/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vert="horz" lIns="0" tIns="0" rIns="0" bIns="0" rtlCol="0" anchor="b">
            <a:normAutofit fontScale="77500" lnSpcReduction="20000"/>
          </a:bodyPr>
          <a:lstStyle>
            <a:lvl1pPr marL="0" algn="ctr" eaLnBrk="1" hangingPunct="1">
              <a:defRPr sz="1698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54492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31738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08984" algn="ctr" eaLnBrk="1" hangingPunct="1">
              <a:defRPr sz="145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CLONBURRIS SDZ  PROPOSED </a:t>
            </a:r>
          </a:p>
          <a:p>
            <a:r>
              <a:rPr lang="en-GB" sz="1800"/>
              <a:t>NON-MATERIAL AMENDMENTS 2025</a:t>
            </a:r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2BFC74A-282D-A56F-C337-952E7F3A57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6415472"/>
              </p:ext>
            </p:extLst>
          </p:nvPr>
        </p:nvGraphicFramePr>
        <p:xfrm>
          <a:off x="1754311" y="629756"/>
          <a:ext cx="8957232" cy="5508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BD51E4A-ACAE-DE67-8752-9676DC8768AF}"/>
              </a:ext>
            </a:extLst>
          </p:cNvPr>
          <p:cNvSpPr txBox="1"/>
          <p:nvPr/>
        </p:nvSpPr>
        <p:spPr>
          <a:xfrm>
            <a:off x="642258" y="168091"/>
            <a:ext cx="10352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……….Next Steps </a:t>
            </a:r>
          </a:p>
        </p:txBody>
      </p:sp>
    </p:spTree>
    <p:extLst>
      <p:ext uri="{BB962C8B-B14F-4D97-AF65-F5344CB8AC3E}">
        <p14:creationId xmlns:p14="http://schemas.microsoft.com/office/powerpoint/2010/main" val="19243863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 (2)</Template>
  <TotalTime>221</TotalTime>
  <Words>741</Words>
  <Application>Microsoft Office PowerPoint</Application>
  <PresentationFormat>Widescreen</PresentationFormat>
  <Paragraphs>104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SDCC Master</vt:lpstr>
      <vt:lpstr>CLONBURRIS SDZ  PROPOSED  NON-MATERIAL AMENDMENTS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Evelyn Sadlier</dc:creator>
  <cp:lastModifiedBy>Colin Clarke</cp:lastModifiedBy>
  <cp:revision>2</cp:revision>
  <dcterms:created xsi:type="dcterms:W3CDTF">2025-05-28T12:02:27Z</dcterms:created>
  <dcterms:modified xsi:type="dcterms:W3CDTF">2025-05-28T16:21:16Z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