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261" r:id="rId3"/>
    <p:sldId id="269" r:id="rId4"/>
    <p:sldId id="275" r:id="rId5"/>
    <p:sldId id="276" r:id="rId6"/>
    <p:sldId id="277" r:id="rId7"/>
    <p:sldId id="278" r:id="rId8"/>
    <p:sldId id="279" r:id="rId9"/>
    <p:sldId id="287" r:id="rId10"/>
    <p:sldId id="259" r:id="rId11"/>
  </p:sldIdLst>
  <p:sldSz cx="12192000" cy="685800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D6F7"/>
    <a:srgbClr val="271B5B"/>
    <a:srgbClr val="52534D"/>
    <a:srgbClr val="C7E634"/>
    <a:srgbClr val="52534C"/>
    <a:srgbClr val="535555"/>
    <a:srgbClr val="FFF689"/>
    <a:srgbClr val="363A92"/>
    <a:srgbClr val="7DA6D7"/>
    <a:srgbClr val="FFA1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FA4D17-1D09-4BD7-A03E-030798B523DD}" v="304" dt="2025-05-28T16:20:29.698"/>
    <p1510:client id="{3E4E5A3F-5040-49C6-8C6F-51A906E569B6}" v="5" dt="2025-05-28T14:08:15.85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58"/>
  </p:normalViewPr>
  <p:slideViewPr>
    <p:cSldViewPr>
      <p:cViewPr varScale="1">
        <p:scale>
          <a:sx n="80" d="100"/>
          <a:sy n="80" d="100"/>
        </p:scale>
        <p:origin x="58" y="110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lin Clarke" userId="5ec7095e-8e06-4fb7-8f02-c2dc98f7f440" providerId="ADAL" clId="{2DFA4D17-1D09-4BD7-A03E-030798B523DD}"/>
    <pc:docChg chg="undo redo custSel delSld modSld">
      <pc:chgData name="Colin Clarke" userId="5ec7095e-8e06-4fb7-8f02-c2dc98f7f440" providerId="ADAL" clId="{2DFA4D17-1D09-4BD7-A03E-030798B523DD}" dt="2025-05-28T16:21:06.294" v="513" actId="1076"/>
      <pc:docMkLst>
        <pc:docMk/>
      </pc:docMkLst>
      <pc:sldChg chg="modSp mod">
        <pc:chgData name="Colin Clarke" userId="5ec7095e-8e06-4fb7-8f02-c2dc98f7f440" providerId="ADAL" clId="{2DFA4D17-1D09-4BD7-A03E-030798B523DD}" dt="2025-05-28T14:55:37.072" v="87" actId="20577"/>
        <pc:sldMkLst>
          <pc:docMk/>
          <pc:sldMk cId="2662667836" sldId="258"/>
        </pc:sldMkLst>
        <pc:spChg chg="mod">
          <ac:chgData name="Colin Clarke" userId="5ec7095e-8e06-4fb7-8f02-c2dc98f7f440" providerId="ADAL" clId="{2DFA4D17-1D09-4BD7-A03E-030798B523DD}" dt="2025-05-28T14:55:37.072" v="87" actId="20577"/>
          <ac:spMkLst>
            <pc:docMk/>
            <pc:sldMk cId="2662667836" sldId="258"/>
            <ac:spMk id="2" creationId="{280E2BDE-211B-E452-080B-DB5FC2860D97}"/>
          </ac:spMkLst>
        </pc:spChg>
      </pc:sldChg>
      <pc:sldChg chg="addSp delSp modSp mod">
        <pc:chgData name="Colin Clarke" userId="5ec7095e-8e06-4fb7-8f02-c2dc98f7f440" providerId="ADAL" clId="{2DFA4D17-1D09-4BD7-A03E-030798B523DD}" dt="2025-05-28T16:19:07.190" v="507" actId="20577"/>
        <pc:sldMkLst>
          <pc:docMk/>
          <pc:sldMk cId="2527746068" sldId="261"/>
        </pc:sldMkLst>
        <pc:spChg chg="mod">
          <ac:chgData name="Colin Clarke" userId="5ec7095e-8e06-4fb7-8f02-c2dc98f7f440" providerId="ADAL" clId="{2DFA4D17-1D09-4BD7-A03E-030798B523DD}" dt="2025-05-28T14:55:55.914" v="90" actId="255"/>
          <ac:spMkLst>
            <pc:docMk/>
            <pc:sldMk cId="2527746068" sldId="261"/>
            <ac:spMk id="2" creationId="{9022DBEF-665F-6F83-2FFF-244D946B89D2}"/>
          </ac:spMkLst>
        </pc:spChg>
        <pc:graphicFrameChg chg="mod">
          <ac:chgData name="Colin Clarke" userId="5ec7095e-8e06-4fb7-8f02-c2dc98f7f440" providerId="ADAL" clId="{2DFA4D17-1D09-4BD7-A03E-030798B523DD}" dt="2025-05-28T16:19:07.190" v="507" actId="20577"/>
          <ac:graphicFrameMkLst>
            <pc:docMk/>
            <pc:sldMk cId="2527746068" sldId="261"/>
            <ac:graphicFrameMk id="12" creationId="{8708CD0A-F374-FA7A-53F2-FAAF541D8866}"/>
          </ac:graphicFrameMkLst>
        </pc:graphicFrameChg>
        <pc:inkChg chg="add del">
          <ac:chgData name="Colin Clarke" userId="5ec7095e-8e06-4fb7-8f02-c2dc98f7f440" providerId="ADAL" clId="{2DFA4D17-1D09-4BD7-A03E-030798B523DD}" dt="2025-05-28T14:41:56.928" v="1" actId="9405"/>
          <ac:inkMkLst>
            <pc:docMk/>
            <pc:sldMk cId="2527746068" sldId="261"/>
            <ac:inkMk id="3" creationId="{8CEFE0E7-8687-D89E-0E08-B1A2955FD1AE}"/>
          </ac:inkMkLst>
        </pc:inkChg>
      </pc:sldChg>
      <pc:sldChg chg="modSp mod">
        <pc:chgData name="Colin Clarke" userId="5ec7095e-8e06-4fb7-8f02-c2dc98f7f440" providerId="ADAL" clId="{2DFA4D17-1D09-4BD7-A03E-030798B523DD}" dt="2025-05-28T16:02:29.088" v="142" actId="20577"/>
        <pc:sldMkLst>
          <pc:docMk/>
          <pc:sldMk cId="1991697222" sldId="269"/>
        </pc:sldMkLst>
        <pc:spChg chg="mod">
          <ac:chgData name="Colin Clarke" userId="5ec7095e-8e06-4fb7-8f02-c2dc98f7f440" providerId="ADAL" clId="{2DFA4D17-1D09-4BD7-A03E-030798B523DD}" dt="2025-05-28T16:02:29.088" v="142" actId="20577"/>
          <ac:spMkLst>
            <pc:docMk/>
            <pc:sldMk cId="1991697222" sldId="269"/>
            <ac:spMk id="11" creationId="{24C87E50-1959-976F-FFF1-2E203F9F1861}"/>
          </ac:spMkLst>
        </pc:spChg>
        <pc:spChg chg="mod">
          <ac:chgData name="Colin Clarke" userId="5ec7095e-8e06-4fb7-8f02-c2dc98f7f440" providerId="ADAL" clId="{2DFA4D17-1D09-4BD7-A03E-030798B523DD}" dt="2025-05-28T15:14:28.809" v="134" actId="1076"/>
          <ac:spMkLst>
            <pc:docMk/>
            <pc:sldMk cId="1991697222" sldId="269"/>
            <ac:spMk id="18" creationId="{39FE2853-A8F9-254A-C2A2-9624A6284956}"/>
          </ac:spMkLst>
        </pc:spChg>
        <pc:spChg chg="mod">
          <ac:chgData name="Colin Clarke" userId="5ec7095e-8e06-4fb7-8f02-c2dc98f7f440" providerId="ADAL" clId="{2DFA4D17-1D09-4BD7-A03E-030798B523DD}" dt="2025-05-28T14:57:02.028" v="97" actId="14100"/>
          <ac:spMkLst>
            <pc:docMk/>
            <pc:sldMk cId="1991697222" sldId="269"/>
            <ac:spMk id="19" creationId="{4C33821E-7B5D-E399-9C38-BC04352B1874}"/>
          </ac:spMkLst>
        </pc:spChg>
        <pc:picChg chg="mod">
          <ac:chgData name="Colin Clarke" userId="5ec7095e-8e06-4fb7-8f02-c2dc98f7f440" providerId="ADAL" clId="{2DFA4D17-1D09-4BD7-A03E-030798B523DD}" dt="2025-05-28T14:57:46.277" v="101" actId="1076"/>
          <ac:picMkLst>
            <pc:docMk/>
            <pc:sldMk cId="1991697222" sldId="269"/>
            <ac:picMk id="13" creationId="{03A435DF-993B-3581-CA16-8B7C20C7475E}"/>
          </ac:picMkLst>
        </pc:picChg>
        <pc:picChg chg="mod">
          <ac:chgData name="Colin Clarke" userId="5ec7095e-8e06-4fb7-8f02-c2dc98f7f440" providerId="ADAL" clId="{2DFA4D17-1D09-4BD7-A03E-030798B523DD}" dt="2025-05-28T14:57:53.440" v="104" actId="1076"/>
          <ac:picMkLst>
            <pc:docMk/>
            <pc:sldMk cId="1991697222" sldId="269"/>
            <ac:picMk id="14" creationId="{7C238085-77D3-3349-75C8-8DEDDD878ECF}"/>
          </ac:picMkLst>
        </pc:picChg>
      </pc:sldChg>
      <pc:sldChg chg="addSp delSp modSp mod">
        <pc:chgData name="Colin Clarke" userId="5ec7095e-8e06-4fb7-8f02-c2dc98f7f440" providerId="ADAL" clId="{2DFA4D17-1D09-4BD7-A03E-030798B523DD}" dt="2025-05-28T16:17:51.895" v="473" actId="1076"/>
        <pc:sldMkLst>
          <pc:docMk/>
          <pc:sldMk cId="3267619346" sldId="275"/>
        </pc:sldMkLst>
        <pc:spChg chg="mod">
          <ac:chgData name="Colin Clarke" userId="5ec7095e-8e06-4fb7-8f02-c2dc98f7f440" providerId="ADAL" clId="{2DFA4D17-1D09-4BD7-A03E-030798B523DD}" dt="2025-05-28T15:14:50.325" v="136" actId="255"/>
          <ac:spMkLst>
            <pc:docMk/>
            <pc:sldMk cId="3267619346" sldId="275"/>
            <ac:spMk id="4" creationId="{FBB442E0-FD1D-1A30-6934-8BD2BF45305D}"/>
          </ac:spMkLst>
        </pc:spChg>
        <pc:spChg chg="mod">
          <ac:chgData name="Colin Clarke" userId="5ec7095e-8e06-4fb7-8f02-c2dc98f7f440" providerId="ADAL" clId="{2DFA4D17-1D09-4BD7-A03E-030798B523DD}" dt="2025-05-28T14:58:44.234" v="108" actId="255"/>
          <ac:spMkLst>
            <pc:docMk/>
            <pc:sldMk cId="3267619346" sldId="275"/>
            <ac:spMk id="5" creationId="{1C3D7856-3620-DF85-68BD-A9539F8C2744}"/>
          </ac:spMkLst>
        </pc:spChg>
        <pc:spChg chg="add mod">
          <ac:chgData name="Colin Clarke" userId="5ec7095e-8e06-4fb7-8f02-c2dc98f7f440" providerId="ADAL" clId="{2DFA4D17-1D09-4BD7-A03E-030798B523DD}" dt="2025-05-28T16:17:47.092" v="472" actId="1076"/>
          <ac:spMkLst>
            <pc:docMk/>
            <pc:sldMk cId="3267619346" sldId="275"/>
            <ac:spMk id="8" creationId="{879F77D2-289F-71E4-B475-72EB004759D2}"/>
          </ac:spMkLst>
        </pc:spChg>
        <pc:spChg chg="mod">
          <ac:chgData name="Colin Clarke" userId="5ec7095e-8e06-4fb7-8f02-c2dc98f7f440" providerId="ADAL" clId="{2DFA4D17-1D09-4BD7-A03E-030798B523DD}" dt="2025-05-28T14:58:14.497" v="106" actId="255"/>
          <ac:spMkLst>
            <pc:docMk/>
            <pc:sldMk cId="3267619346" sldId="275"/>
            <ac:spMk id="19" creationId="{74E84D0A-3105-79A4-743E-AE555A09584D}"/>
          </ac:spMkLst>
        </pc:spChg>
        <pc:picChg chg="del">
          <ac:chgData name="Colin Clarke" userId="5ec7095e-8e06-4fb7-8f02-c2dc98f7f440" providerId="ADAL" clId="{2DFA4D17-1D09-4BD7-A03E-030798B523DD}" dt="2025-05-28T14:48:28.504" v="16" actId="21"/>
          <ac:picMkLst>
            <pc:docMk/>
            <pc:sldMk cId="3267619346" sldId="275"/>
            <ac:picMk id="2" creationId="{50159CE4-097B-2558-F18A-440E55098460}"/>
          </ac:picMkLst>
        </pc:picChg>
        <pc:picChg chg="mod">
          <ac:chgData name="Colin Clarke" userId="5ec7095e-8e06-4fb7-8f02-c2dc98f7f440" providerId="ADAL" clId="{2DFA4D17-1D09-4BD7-A03E-030798B523DD}" dt="2025-05-28T14:49:54.786" v="24" actId="14100"/>
          <ac:picMkLst>
            <pc:docMk/>
            <pc:sldMk cId="3267619346" sldId="275"/>
            <ac:picMk id="3" creationId="{633D5791-3DC8-E999-5C51-37CCD9EC40AD}"/>
          </ac:picMkLst>
        </pc:picChg>
        <pc:picChg chg="add mod">
          <ac:chgData name="Colin Clarke" userId="5ec7095e-8e06-4fb7-8f02-c2dc98f7f440" providerId="ADAL" clId="{2DFA4D17-1D09-4BD7-A03E-030798B523DD}" dt="2025-05-28T14:48:35.999" v="18" actId="1076"/>
          <ac:picMkLst>
            <pc:docMk/>
            <pc:sldMk cId="3267619346" sldId="275"/>
            <ac:picMk id="6" creationId="{50159CE4-097B-2558-F18A-440E55098460}"/>
          </ac:picMkLst>
        </pc:picChg>
        <pc:picChg chg="add mod">
          <ac:chgData name="Colin Clarke" userId="5ec7095e-8e06-4fb7-8f02-c2dc98f7f440" providerId="ADAL" clId="{2DFA4D17-1D09-4BD7-A03E-030798B523DD}" dt="2025-05-28T16:17:51.895" v="473" actId="1076"/>
          <ac:picMkLst>
            <pc:docMk/>
            <pc:sldMk cId="3267619346" sldId="275"/>
            <ac:picMk id="21" creationId="{7C01AFBD-8301-BF37-E260-39E7B2F493BD}"/>
          </ac:picMkLst>
        </pc:picChg>
      </pc:sldChg>
      <pc:sldChg chg="modSp mod">
        <pc:chgData name="Colin Clarke" userId="5ec7095e-8e06-4fb7-8f02-c2dc98f7f440" providerId="ADAL" clId="{2DFA4D17-1D09-4BD7-A03E-030798B523DD}" dt="2025-05-28T16:18:29.968" v="484" actId="20577"/>
        <pc:sldMkLst>
          <pc:docMk/>
          <pc:sldMk cId="1910457912" sldId="276"/>
        </pc:sldMkLst>
        <pc:spChg chg="mod">
          <ac:chgData name="Colin Clarke" userId="5ec7095e-8e06-4fb7-8f02-c2dc98f7f440" providerId="ADAL" clId="{2DFA4D17-1D09-4BD7-A03E-030798B523DD}" dt="2025-05-28T15:00:46.268" v="130" actId="1076"/>
          <ac:spMkLst>
            <pc:docMk/>
            <pc:sldMk cId="1910457912" sldId="276"/>
            <ac:spMk id="15" creationId="{131FBB2F-C2AA-7267-084E-949894F7A66F}"/>
          </ac:spMkLst>
        </pc:spChg>
        <pc:spChg chg="mod">
          <ac:chgData name="Colin Clarke" userId="5ec7095e-8e06-4fb7-8f02-c2dc98f7f440" providerId="ADAL" clId="{2DFA4D17-1D09-4BD7-A03E-030798B523DD}" dt="2025-05-28T14:59:34.827" v="116" actId="255"/>
          <ac:spMkLst>
            <pc:docMk/>
            <pc:sldMk cId="1910457912" sldId="276"/>
            <ac:spMk id="19" creationId="{C5CD9E5F-F858-0486-194E-F4A815B78426}"/>
          </ac:spMkLst>
        </pc:spChg>
        <pc:spChg chg="mod">
          <ac:chgData name="Colin Clarke" userId="5ec7095e-8e06-4fb7-8f02-c2dc98f7f440" providerId="ADAL" clId="{2DFA4D17-1D09-4BD7-A03E-030798B523DD}" dt="2025-05-28T15:31:07.067" v="140" actId="20577"/>
          <ac:spMkLst>
            <pc:docMk/>
            <pc:sldMk cId="1910457912" sldId="276"/>
            <ac:spMk id="23" creationId="{A50759CC-31D8-8B52-3A75-673F0B8DD9F4}"/>
          </ac:spMkLst>
        </pc:spChg>
        <pc:spChg chg="mod">
          <ac:chgData name="Colin Clarke" userId="5ec7095e-8e06-4fb7-8f02-c2dc98f7f440" providerId="ADAL" clId="{2DFA4D17-1D09-4BD7-A03E-030798B523DD}" dt="2025-05-28T16:18:29.968" v="484" actId="20577"/>
          <ac:spMkLst>
            <pc:docMk/>
            <pc:sldMk cId="1910457912" sldId="276"/>
            <ac:spMk id="25" creationId="{2C47A770-DE77-AAC4-CF01-195F336A5E5D}"/>
          </ac:spMkLst>
        </pc:spChg>
        <pc:picChg chg="mod">
          <ac:chgData name="Colin Clarke" userId="5ec7095e-8e06-4fb7-8f02-c2dc98f7f440" providerId="ADAL" clId="{2DFA4D17-1D09-4BD7-A03E-030798B523DD}" dt="2025-05-28T16:18:05.860" v="475" actId="14100"/>
          <ac:picMkLst>
            <pc:docMk/>
            <pc:sldMk cId="1910457912" sldId="276"/>
            <ac:picMk id="9" creationId="{BA4963D6-9B92-A8B4-FAF8-644BCBC21C46}"/>
          </ac:picMkLst>
        </pc:picChg>
        <pc:picChg chg="mod">
          <ac:chgData name="Colin Clarke" userId="5ec7095e-8e06-4fb7-8f02-c2dc98f7f440" providerId="ADAL" clId="{2DFA4D17-1D09-4BD7-A03E-030798B523DD}" dt="2025-05-28T16:18:13.948" v="476" actId="14100"/>
          <ac:picMkLst>
            <pc:docMk/>
            <pc:sldMk cId="1910457912" sldId="276"/>
            <ac:picMk id="10" creationId="{93FF4E96-3DC6-5F60-BCE2-7592BFC92C4E}"/>
          </ac:picMkLst>
        </pc:picChg>
        <pc:picChg chg="mod">
          <ac:chgData name="Colin Clarke" userId="5ec7095e-8e06-4fb7-8f02-c2dc98f7f440" providerId="ADAL" clId="{2DFA4D17-1D09-4BD7-A03E-030798B523DD}" dt="2025-05-28T15:00:10.951" v="123" actId="1076"/>
          <ac:picMkLst>
            <pc:docMk/>
            <pc:sldMk cId="1910457912" sldId="276"/>
            <ac:picMk id="17" creationId="{06756CF0-6E26-0B05-400B-06B596509EDB}"/>
          </ac:picMkLst>
        </pc:picChg>
      </pc:sldChg>
      <pc:sldChg chg="modSp mod">
        <pc:chgData name="Colin Clarke" userId="5ec7095e-8e06-4fb7-8f02-c2dc98f7f440" providerId="ADAL" clId="{2DFA4D17-1D09-4BD7-A03E-030798B523DD}" dt="2025-05-28T16:05:51.913" v="158" actId="255"/>
        <pc:sldMkLst>
          <pc:docMk/>
          <pc:sldMk cId="2671842010" sldId="277"/>
        </pc:sldMkLst>
        <pc:spChg chg="mod">
          <ac:chgData name="Colin Clarke" userId="5ec7095e-8e06-4fb7-8f02-c2dc98f7f440" providerId="ADAL" clId="{2DFA4D17-1D09-4BD7-A03E-030798B523DD}" dt="2025-05-28T16:05:44.896" v="156" actId="2711"/>
          <ac:spMkLst>
            <pc:docMk/>
            <pc:sldMk cId="2671842010" sldId="277"/>
            <ac:spMk id="7" creationId="{A49CE412-2110-F49C-068B-875B66395427}"/>
          </ac:spMkLst>
        </pc:spChg>
        <pc:spChg chg="mod">
          <ac:chgData name="Colin Clarke" userId="5ec7095e-8e06-4fb7-8f02-c2dc98f7f440" providerId="ADAL" clId="{2DFA4D17-1D09-4BD7-A03E-030798B523DD}" dt="2025-05-28T16:05:51.913" v="158" actId="255"/>
          <ac:spMkLst>
            <pc:docMk/>
            <pc:sldMk cId="2671842010" sldId="277"/>
            <ac:spMk id="9" creationId="{852F7972-400A-5071-2251-1408BC67E8A2}"/>
          </ac:spMkLst>
        </pc:spChg>
        <pc:spChg chg="mod">
          <ac:chgData name="Colin Clarke" userId="5ec7095e-8e06-4fb7-8f02-c2dc98f7f440" providerId="ADAL" clId="{2DFA4D17-1D09-4BD7-A03E-030798B523DD}" dt="2025-05-28T16:03:06.728" v="144" actId="2711"/>
          <ac:spMkLst>
            <pc:docMk/>
            <pc:sldMk cId="2671842010" sldId="277"/>
            <ac:spMk id="19" creationId="{1FCC4B9F-90E1-B0EA-6599-A666A1615EF2}"/>
          </ac:spMkLst>
        </pc:spChg>
      </pc:sldChg>
      <pc:sldChg chg="modSp mod">
        <pc:chgData name="Colin Clarke" userId="5ec7095e-8e06-4fb7-8f02-c2dc98f7f440" providerId="ADAL" clId="{2DFA4D17-1D09-4BD7-A03E-030798B523DD}" dt="2025-05-28T16:08:14.463" v="219" actId="20577"/>
        <pc:sldMkLst>
          <pc:docMk/>
          <pc:sldMk cId="3480384999" sldId="278"/>
        </pc:sldMkLst>
        <pc:spChg chg="mod">
          <ac:chgData name="Colin Clarke" userId="5ec7095e-8e06-4fb7-8f02-c2dc98f7f440" providerId="ADAL" clId="{2DFA4D17-1D09-4BD7-A03E-030798B523DD}" dt="2025-05-28T16:08:14.463" v="219" actId="20577"/>
          <ac:spMkLst>
            <pc:docMk/>
            <pc:sldMk cId="3480384999" sldId="278"/>
            <ac:spMk id="2" creationId="{6B042E7A-2F0B-9ADE-30F3-2D719B05FD6F}"/>
          </ac:spMkLst>
        </pc:spChg>
        <pc:spChg chg="mod">
          <ac:chgData name="Colin Clarke" userId="5ec7095e-8e06-4fb7-8f02-c2dc98f7f440" providerId="ADAL" clId="{2DFA4D17-1D09-4BD7-A03E-030798B523DD}" dt="2025-05-28T16:06:16.436" v="163" actId="255"/>
          <ac:spMkLst>
            <pc:docMk/>
            <pc:sldMk cId="3480384999" sldId="278"/>
            <ac:spMk id="19" creationId="{43D5E97C-325C-6A0F-CF75-13FFE738FD3C}"/>
          </ac:spMkLst>
        </pc:spChg>
        <pc:picChg chg="mod">
          <ac:chgData name="Colin Clarke" userId="5ec7095e-8e06-4fb7-8f02-c2dc98f7f440" providerId="ADAL" clId="{2DFA4D17-1D09-4BD7-A03E-030798B523DD}" dt="2025-05-28T16:06:54.187" v="182" actId="1076"/>
          <ac:picMkLst>
            <pc:docMk/>
            <pc:sldMk cId="3480384999" sldId="278"/>
            <ac:picMk id="3" creationId="{290EE47B-09F5-6FEE-2371-B83CFB8FE688}"/>
          </ac:picMkLst>
        </pc:picChg>
        <pc:picChg chg="mod">
          <ac:chgData name="Colin Clarke" userId="5ec7095e-8e06-4fb7-8f02-c2dc98f7f440" providerId="ADAL" clId="{2DFA4D17-1D09-4BD7-A03E-030798B523DD}" dt="2025-05-28T16:06:58.188" v="183" actId="1076"/>
          <ac:picMkLst>
            <pc:docMk/>
            <pc:sldMk cId="3480384999" sldId="278"/>
            <ac:picMk id="4" creationId="{5DBA171C-B465-C558-1FF2-F1EE9B87B993}"/>
          </ac:picMkLst>
        </pc:picChg>
        <pc:picChg chg="mod">
          <ac:chgData name="Colin Clarke" userId="5ec7095e-8e06-4fb7-8f02-c2dc98f7f440" providerId="ADAL" clId="{2DFA4D17-1D09-4BD7-A03E-030798B523DD}" dt="2025-05-28T16:06:51.584" v="181" actId="1076"/>
          <ac:picMkLst>
            <pc:docMk/>
            <pc:sldMk cId="3480384999" sldId="278"/>
            <ac:picMk id="5" creationId="{32FAF6E1-8601-7825-8AD3-E1EDD1F92165}"/>
          </ac:picMkLst>
        </pc:picChg>
        <pc:picChg chg="mod">
          <ac:chgData name="Colin Clarke" userId="5ec7095e-8e06-4fb7-8f02-c2dc98f7f440" providerId="ADAL" clId="{2DFA4D17-1D09-4BD7-A03E-030798B523DD}" dt="2025-05-28T16:06:47.457" v="180" actId="1076"/>
          <ac:picMkLst>
            <pc:docMk/>
            <pc:sldMk cId="3480384999" sldId="278"/>
            <ac:picMk id="6" creationId="{771E8860-0498-CE2C-EFB8-B6B0E0FF9771}"/>
          </ac:picMkLst>
        </pc:picChg>
      </pc:sldChg>
      <pc:sldChg chg="delSp modSp mod">
        <pc:chgData name="Colin Clarke" userId="5ec7095e-8e06-4fb7-8f02-c2dc98f7f440" providerId="ADAL" clId="{2DFA4D17-1D09-4BD7-A03E-030798B523DD}" dt="2025-05-28T16:21:06.294" v="513" actId="1076"/>
        <pc:sldMkLst>
          <pc:docMk/>
          <pc:sldMk cId="1960073204" sldId="279"/>
        </pc:sldMkLst>
        <pc:spChg chg="del">
          <ac:chgData name="Colin Clarke" userId="5ec7095e-8e06-4fb7-8f02-c2dc98f7f440" providerId="ADAL" clId="{2DFA4D17-1D09-4BD7-A03E-030798B523DD}" dt="2025-05-28T16:20:53.330" v="512" actId="21"/>
          <ac:spMkLst>
            <pc:docMk/>
            <pc:sldMk cId="1960073204" sldId="279"/>
            <ac:spMk id="10" creationId="{6B4C6E42-6EAB-8C2C-55A4-8A03EA4A902A}"/>
          </ac:spMkLst>
        </pc:spChg>
        <pc:spChg chg="mod">
          <ac:chgData name="Colin Clarke" userId="5ec7095e-8e06-4fb7-8f02-c2dc98f7f440" providerId="ADAL" clId="{2DFA4D17-1D09-4BD7-A03E-030798B523DD}" dt="2025-05-28T16:21:06.294" v="513" actId="1076"/>
          <ac:spMkLst>
            <pc:docMk/>
            <pc:sldMk cId="1960073204" sldId="279"/>
            <ac:spMk id="13" creationId="{1A7F9C32-B9CA-3A05-9272-85EA4D6A2DD7}"/>
          </ac:spMkLst>
        </pc:spChg>
        <pc:spChg chg="mod">
          <ac:chgData name="Colin Clarke" userId="5ec7095e-8e06-4fb7-8f02-c2dc98f7f440" providerId="ADAL" clId="{2DFA4D17-1D09-4BD7-A03E-030798B523DD}" dt="2025-05-28T16:11:46.709" v="252" actId="255"/>
          <ac:spMkLst>
            <pc:docMk/>
            <pc:sldMk cId="1960073204" sldId="279"/>
            <ac:spMk id="19" creationId="{699EAACA-1185-78A5-457A-82D2685364B2}"/>
          </ac:spMkLst>
        </pc:spChg>
        <pc:picChg chg="mod">
          <ac:chgData name="Colin Clarke" userId="5ec7095e-8e06-4fb7-8f02-c2dc98f7f440" providerId="ADAL" clId="{2DFA4D17-1D09-4BD7-A03E-030798B523DD}" dt="2025-05-28T16:09:01.014" v="232" actId="1076"/>
          <ac:picMkLst>
            <pc:docMk/>
            <pc:sldMk cId="1960073204" sldId="279"/>
            <ac:picMk id="14" creationId="{B6EE7FEC-BD2A-4FE5-864D-00011058EBFD}"/>
          </ac:picMkLst>
        </pc:picChg>
        <pc:picChg chg="mod">
          <ac:chgData name="Colin Clarke" userId="5ec7095e-8e06-4fb7-8f02-c2dc98f7f440" providerId="ADAL" clId="{2DFA4D17-1D09-4BD7-A03E-030798B523DD}" dt="2025-05-28T16:11:17.113" v="246" actId="1076"/>
          <ac:picMkLst>
            <pc:docMk/>
            <pc:sldMk cId="1960073204" sldId="279"/>
            <ac:picMk id="15" creationId="{706C5BB2-F773-1712-2478-6476D4E39757}"/>
          </ac:picMkLst>
        </pc:picChg>
        <pc:picChg chg="mod">
          <ac:chgData name="Colin Clarke" userId="5ec7095e-8e06-4fb7-8f02-c2dc98f7f440" providerId="ADAL" clId="{2DFA4D17-1D09-4BD7-A03E-030798B523DD}" dt="2025-05-28T16:11:23.125" v="247" actId="1076"/>
          <ac:picMkLst>
            <pc:docMk/>
            <pc:sldMk cId="1960073204" sldId="279"/>
            <ac:picMk id="16" creationId="{66EC8BE0-AC62-376C-BCC5-817950282819}"/>
          </ac:picMkLst>
        </pc:picChg>
        <pc:picChg chg="mod">
          <ac:chgData name="Colin Clarke" userId="5ec7095e-8e06-4fb7-8f02-c2dc98f7f440" providerId="ADAL" clId="{2DFA4D17-1D09-4BD7-A03E-030798B523DD}" dt="2025-05-28T16:14:04.145" v="326" actId="1076"/>
          <ac:picMkLst>
            <pc:docMk/>
            <pc:sldMk cId="1960073204" sldId="279"/>
            <ac:picMk id="17" creationId="{2DCCD1F2-F5E4-4681-6DCC-62DCBA5FBEB2}"/>
          </ac:picMkLst>
        </pc:picChg>
        <pc:picChg chg="mod">
          <ac:chgData name="Colin Clarke" userId="5ec7095e-8e06-4fb7-8f02-c2dc98f7f440" providerId="ADAL" clId="{2DFA4D17-1D09-4BD7-A03E-030798B523DD}" dt="2025-05-28T16:14:09.354" v="327" actId="1076"/>
          <ac:picMkLst>
            <pc:docMk/>
            <pc:sldMk cId="1960073204" sldId="279"/>
            <ac:picMk id="18" creationId="{C7AEC331-B90B-381A-59E5-A050F27B9BE4}"/>
          </ac:picMkLst>
        </pc:picChg>
        <pc:picChg chg="del">
          <ac:chgData name="Colin Clarke" userId="5ec7095e-8e06-4fb7-8f02-c2dc98f7f440" providerId="ADAL" clId="{2DFA4D17-1D09-4BD7-A03E-030798B523DD}" dt="2025-05-28T14:50:50.584" v="38" actId="21"/>
          <ac:picMkLst>
            <pc:docMk/>
            <pc:sldMk cId="1960073204" sldId="279"/>
            <ac:picMk id="21" creationId="{7C01AFBD-8301-BF37-E260-39E7B2F493BD}"/>
          </ac:picMkLst>
        </pc:picChg>
      </pc:sldChg>
      <pc:sldChg chg="del">
        <pc:chgData name="Colin Clarke" userId="5ec7095e-8e06-4fb7-8f02-c2dc98f7f440" providerId="ADAL" clId="{2DFA4D17-1D09-4BD7-A03E-030798B523DD}" dt="2025-05-28T16:16:45.316" v="467" actId="2696"/>
        <pc:sldMkLst>
          <pc:docMk/>
          <pc:sldMk cId="1408061626" sldId="280"/>
        </pc:sldMkLst>
      </pc:sldChg>
      <pc:sldChg chg="del">
        <pc:chgData name="Colin Clarke" userId="5ec7095e-8e06-4fb7-8f02-c2dc98f7f440" providerId="ADAL" clId="{2DFA4D17-1D09-4BD7-A03E-030798B523DD}" dt="2025-05-28T16:16:47.581" v="468" actId="2696"/>
        <pc:sldMkLst>
          <pc:docMk/>
          <pc:sldMk cId="624038388" sldId="281"/>
        </pc:sldMkLst>
      </pc:sldChg>
      <pc:sldChg chg="del">
        <pc:chgData name="Colin Clarke" userId="5ec7095e-8e06-4fb7-8f02-c2dc98f7f440" providerId="ADAL" clId="{2DFA4D17-1D09-4BD7-A03E-030798B523DD}" dt="2025-05-28T16:16:51.229" v="469" actId="2696"/>
        <pc:sldMkLst>
          <pc:docMk/>
          <pc:sldMk cId="2901066239" sldId="282"/>
        </pc:sldMkLst>
      </pc:sldChg>
      <pc:sldChg chg="del">
        <pc:chgData name="Colin Clarke" userId="5ec7095e-8e06-4fb7-8f02-c2dc98f7f440" providerId="ADAL" clId="{2DFA4D17-1D09-4BD7-A03E-030798B523DD}" dt="2025-05-28T16:16:54.912" v="470" actId="2696"/>
        <pc:sldMkLst>
          <pc:docMk/>
          <pc:sldMk cId="1672920709" sldId="283"/>
        </pc:sldMkLst>
      </pc:sldChg>
      <pc:sldChg chg="del">
        <pc:chgData name="Colin Clarke" userId="5ec7095e-8e06-4fb7-8f02-c2dc98f7f440" providerId="ADAL" clId="{2DFA4D17-1D09-4BD7-A03E-030798B523DD}" dt="2025-05-28T16:16:57.753" v="471" actId="2696"/>
        <pc:sldMkLst>
          <pc:docMk/>
          <pc:sldMk cId="3040418305" sldId="284"/>
        </pc:sldMkLst>
      </pc:sldChg>
      <pc:sldChg chg="modSp mod">
        <pc:chgData name="Colin Clarke" userId="5ec7095e-8e06-4fb7-8f02-c2dc98f7f440" providerId="ADAL" clId="{2DFA4D17-1D09-4BD7-A03E-030798B523DD}" dt="2025-05-28T16:16:36.697" v="466" actId="255"/>
        <pc:sldMkLst>
          <pc:docMk/>
          <pc:sldMk cId="192438632" sldId="287"/>
        </pc:sldMkLst>
        <pc:spChg chg="mod">
          <ac:chgData name="Colin Clarke" userId="5ec7095e-8e06-4fb7-8f02-c2dc98f7f440" providerId="ADAL" clId="{2DFA4D17-1D09-4BD7-A03E-030798B523DD}" dt="2025-05-28T16:14:40.165" v="329" actId="255"/>
          <ac:spMkLst>
            <pc:docMk/>
            <pc:sldMk cId="192438632" sldId="287"/>
            <ac:spMk id="5" creationId="{5BD51E4A-ACAE-DE67-8752-9676DC8768AF}"/>
          </ac:spMkLst>
        </pc:spChg>
        <pc:graphicFrameChg chg="mod">
          <ac:chgData name="Colin Clarke" userId="5ec7095e-8e06-4fb7-8f02-c2dc98f7f440" providerId="ADAL" clId="{2DFA4D17-1D09-4BD7-A03E-030798B523DD}" dt="2025-05-28T16:16:36.697" v="466" actId="255"/>
          <ac:graphicFrameMkLst>
            <pc:docMk/>
            <pc:sldMk cId="192438632" sldId="287"/>
            <ac:graphicFrameMk id="2" creationId="{F2BFC74A-282D-A56F-C337-952E7F3A57E0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3CA231-1534-41E8-BF57-E21A533B577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6DD11A42-6AAD-4107-9690-3883D23326C1}">
      <dgm:prSet phldrT="[Text]" custT="1"/>
      <dgm:spPr>
        <a:xfrm>
          <a:off x="686661" y="395237"/>
          <a:ext cx="7993985" cy="858166"/>
        </a:xfrm>
        <a:prstGeom prst="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GB" sz="1800" dirty="0">
              <a:solidFill>
                <a:srgbClr val="FFFFFF"/>
              </a:solidFill>
              <a:latin typeface="Calibri"/>
              <a:ea typeface="+mn-ea"/>
              <a:cs typeface="+mn-cs"/>
            </a:rPr>
            <a:t>Non-Material Amendment precedent within Adamstown SDZ– a </a:t>
          </a:r>
          <a:r>
            <a:rPr lang="en-IE" sz="1800" dirty="0">
              <a:solidFill>
                <a:srgbClr val="FFFFFF"/>
              </a:solidFill>
              <a:latin typeface="Calibri"/>
              <a:ea typeface="+mn-ea"/>
              <a:cs typeface="+mn-cs"/>
            </a:rPr>
            <a:t>practical and established approach to amending a Planning Scheme.</a:t>
          </a:r>
        </a:p>
      </dgm:t>
    </dgm:pt>
    <dgm:pt modelId="{2A31CA67-7A16-4A1C-9918-46E75F49FC8B}" type="parTrans" cxnId="{33781852-ACE3-4CAF-8D0A-DBDFE3B33D39}">
      <dgm:prSet/>
      <dgm:spPr/>
      <dgm:t>
        <a:bodyPr/>
        <a:lstStyle/>
        <a:p>
          <a:endParaRPr lang="en-IE"/>
        </a:p>
      </dgm:t>
    </dgm:pt>
    <dgm:pt modelId="{C2F9AA00-B664-4C95-9514-11A1DDBF8D00}" type="sibTrans" cxnId="{33781852-ACE3-4CAF-8D0A-DBDFE3B33D39}">
      <dgm:prSet/>
      <dgm:spPr>
        <a:xfrm>
          <a:off x="-6307593" y="-964868"/>
          <a:ext cx="7508043" cy="7508043"/>
        </a:xfrm>
        <a:prstGeom prst="blockArc">
          <a:avLst>
            <a:gd name="adj1" fmla="val 18900000"/>
            <a:gd name="adj2" fmla="val 2700000"/>
            <a:gd name="adj3" fmla="val 288"/>
          </a:avLst>
        </a:prstGeom>
        <a:noFill/>
        <a:ln w="25400" cap="flat" cmpd="sng" algn="ctr">
          <a:solidFill>
            <a:srgbClr val="1CCDFE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IE"/>
        </a:p>
      </dgm:t>
    </dgm:pt>
    <dgm:pt modelId="{E556DC8C-1C12-4E85-8692-AB556FE2A79D}">
      <dgm:prSet phldrT="[Text]" custT="1"/>
      <dgm:spPr>
        <a:xfrm>
          <a:off x="628225" y="4291279"/>
          <a:ext cx="7993985" cy="858166"/>
        </a:xfrm>
        <a:prstGeom prst="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GB" sz="1800" dirty="0">
              <a:solidFill>
                <a:srgbClr val="FFFFFF"/>
              </a:solidFill>
              <a:latin typeface="Calibri"/>
              <a:ea typeface="+mn-ea"/>
              <a:cs typeface="+mn-cs"/>
            </a:rPr>
            <a:t>On 2</a:t>
          </a:r>
          <a:r>
            <a:rPr lang="en-GB" sz="1800" baseline="30000" dirty="0">
              <a:solidFill>
                <a:srgbClr val="FFFFFF"/>
              </a:solidFill>
              <a:latin typeface="Calibri"/>
              <a:ea typeface="+mn-ea"/>
              <a:cs typeface="+mn-cs"/>
            </a:rPr>
            <a:t>nd</a:t>
          </a:r>
          <a:r>
            <a:rPr lang="en-GB" sz="1800" dirty="0">
              <a:solidFill>
                <a:srgbClr val="FFFFFF"/>
              </a:solidFill>
              <a:latin typeface="Calibri"/>
              <a:ea typeface="+mn-ea"/>
              <a:cs typeface="+mn-cs"/>
            </a:rPr>
            <a:t> May 2025, 16 proposed non-material amendments were circulated to various stakeholder departments for feedback and guidance</a:t>
          </a:r>
          <a:endParaRPr lang="en-IE" sz="1800" dirty="0">
            <a:solidFill>
              <a:srgbClr val="FFFFFF"/>
            </a:solidFill>
            <a:latin typeface="Calibri"/>
            <a:ea typeface="+mn-ea"/>
            <a:cs typeface="+mn-cs"/>
          </a:endParaRPr>
        </a:p>
      </dgm:t>
    </dgm:pt>
    <dgm:pt modelId="{CEC585F8-A2C8-4D24-A7C8-56201FA88ADC}" type="parTrans" cxnId="{2357CEB5-CB54-41AC-9A2A-745E99A6AC35}">
      <dgm:prSet/>
      <dgm:spPr/>
      <dgm:t>
        <a:bodyPr/>
        <a:lstStyle/>
        <a:p>
          <a:endParaRPr lang="en-IE"/>
        </a:p>
      </dgm:t>
    </dgm:pt>
    <dgm:pt modelId="{C77B8C18-8DDB-44FF-8A65-91E1072D376F}" type="sibTrans" cxnId="{2357CEB5-CB54-41AC-9A2A-745E99A6AC35}">
      <dgm:prSet/>
      <dgm:spPr/>
      <dgm:t>
        <a:bodyPr/>
        <a:lstStyle/>
        <a:p>
          <a:endParaRPr lang="en-IE"/>
        </a:p>
      </dgm:t>
    </dgm:pt>
    <dgm:pt modelId="{5CF212AF-5B2F-455D-8A0F-2FB26D8681F3}">
      <dgm:prSet custT="1"/>
      <dgm:spPr>
        <a:xfrm>
          <a:off x="1120232" y="1716333"/>
          <a:ext cx="7501979" cy="858166"/>
        </a:xfrm>
        <a:prstGeom prst="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GB" sz="1800" dirty="0">
              <a:solidFill>
                <a:srgbClr val="FFFFFF"/>
              </a:solidFill>
              <a:latin typeface="Calibri"/>
              <a:ea typeface="+mn-ea"/>
              <a:cs typeface="+mn-cs"/>
            </a:rPr>
            <a:t>The Clonburris Planning Scheme approved by ABP in 2019, established a comprehensive framework to unlock the area’s development potential</a:t>
          </a:r>
        </a:p>
      </dgm:t>
    </dgm:pt>
    <dgm:pt modelId="{10A0AA3B-F664-425D-969B-2D9A2CCA2253}" type="parTrans" cxnId="{121B5842-1C65-4589-9FC4-D263689529DF}">
      <dgm:prSet/>
      <dgm:spPr/>
      <dgm:t>
        <a:bodyPr/>
        <a:lstStyle/>
        <a:p>
          <a:endParaRPr lang="en-IE"/>
        </a:p>
      </dgm:t>
    </dgm:pt>
    <dgm:pt modelId="{7008917B-EFFE-42F8-8EC8-9D7B03E51287}" type="sibTrans" cxnId="{121B5842-1C65-4589-9FC4-D263689529DF}">
      <dgm:prSet/>
      <dgm:spPr/>
      <dgm:t>
        <a:bodyPr/>
        <a:lstStyle/>
        <a:p>
          <a:endParaRPr lang="en-IE"/>
        </a:p>
      </dgm:t>
    </dgm:pt>
    <dgm:pt modelId="{9561E957-1879-4DE8-B6CB-B0E93F5A358E}">
      <dgm:prSet custT="1"/>
      <dgm:spPr>
        <a:xfrm>
          <a:off x="1120232" y="3003806"/>
          <a:ext cx="7501979" cy="858166"/>
        </a:xfrm>
        <a:prstGeom prst="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GB" sz="1800" dirty="0">
              <a:solidFill>
                <a:srgbClr val="FFFFFF"/>
              </a:solidFill>
              <a:latin typeface="Calibri"/>
              <a:ea typeface="+mn-ea"/>
              <a:cs typeface="+mn-cs"/>
            </a:rPr>
            <a:t>Based on lessons learned, in response to the evolving nature of demands and planning directives</a:t>
          </a:r>
          <a:r>
            <a:rPr lang="en-GB" sz="1800">
              <a:solidFill>
                <a:srgbClr val="FFFFFF"/>
              </a:solidFill>
              <a:latin typeface="Calibri"/>
              <a:ea typeface="+mn-ea"/>
              <a:cs typeface="+mn-cs"/>
            </a:rPr>
            <a:t>, amendments </a:t>
          </a:r>
          <a:r>
            <a:rPr lang="en-GB" sz="1800" dirty="0">
              <a:solidFill>
                <a:srgbClr val="FFFFFF"/>
              </a:solidFill>
              <a:latin typeface="Calibri"/>
              <a:ea typeface="+mn-ea"/>
              <a:cs typeface="+mn-cs"/>
            </a:rPr>
            <a:t>have been proactively compiled</a:t>
          </a:r>
        </a:p>
      </dgm:t>
    </dgm:pt>
    <dgm:pt modelId="{81E71965-60D7-4AA1-9F1B-11DD688C5452}" type="parTrans" cxnId="{45F4E6D3-E780-49CD-81BA-17DF691726FB}">
      <dgm:prSet/>
      <dgm:spPr/>
      <dgm:t>
        <a:bodyPr/>
        <a:lstStyle/>
        <a:p>
          <a:endParaRPr lang="en-IE"/>
        </a:p>
      </dgm:t>
    </dgm:pt>
    <dgm:pt modelId="{622EB799-996D-4533-B041-D7F366B14D62}" type="sibTrans" cxnId="{45F4E6D3-E780-49CD-81BA-17DF691726FB}">
      <dgm:prSet/>
      <dgm:spPr/>
      <dgm:t>
        <a:bodyPr/>
        <a:lstStyle/>
        <a:p>
          <a:endParaRPr lang="en-IE"/>
        </a:p>
      </dgm:t>
    </dgm:pt>
    <dgm:pt modelId="{5F6C6B70-7E4A-4EE4-AAF0-CE612030EF28}" type="pres">
      <dgm:prSet presAssocID="{473CA231-1534-41E8-BF57-E21A533B5773}" presName="Name0" presStyleCnt="0">
        <dgm:presLayoutVars>
          <dgm:chMax val="7"/>
          <dgm:chPref val="7"/>
          <dgm:dir/>
        </dgm:presLayoutVars>
      </dgm:prSet>
      <dgm:spPr/>
    </dgm:pt>
    <dgm:pt modelId="{FB7D4C11-F87C-464D-B3A6-6411F95D74BD}" type="pres">
      <dgm:prSet presAssocID="{473CA231-1534-41E8-BF57-E21A533B5773}" presName="Name1" presStyleCnt="0"/>
      <dgm:spPr/>
    </dgm:pt>
    <dgm:pt modelId="{D71AD936-2786-4D83-B2E0-42C3F19C8B15}" type="pres">
      <dgm:prSet presAssocID="{473CA231-1534-41E8-BF57-E21A533B5773}" presName="cycle" presStyleCnt="0"/>
      <dgm:spPr/>
    </dgm:pt>
    <dgm:pt modelId="{725F69D5-535C-4526-82BC-2C5BB8B33388}" type="pres">
      <dgm:prSet presAssocID="{473CA231-1534-41E8-BF57-E21A533B5773}" presName="srcNode" presStyleLbl="node1" presStyleIdx="0" presStyleCnt="4"/>
      <dgm:spPr/>
    </dgm:pt>
    <dgm:pt modelId="{8DB69CB0-1B25-4C5D-891D-6CDE66D34293}" type="pres">
      <dgm:prSet presAssocID="{473CA231-1534-41E8-BF57-E21A533B5773}" presName="conn" presStyleLbl="parChTrans1D2" presStyleIdx="0" presStyleCnt="1"/>
      <dgm:spPr/>
    </dgm:pt>
    <dgm:pt modelId="{61AA097F-28E1-4B09-BF84-33F27733B9B1}" type="pres">
      <dgm:prSet presAssocID="{473CA231-1534-41E8-BF57-E21A533B5773}" presName="extraNode" presStyleLbl="node1" presStyleIdx="0" presStyleCnt="4"/>
      <dgm:spPr/>
    </dgm:pt>
    <dgm:pt modelId="{24B88DEB-AFF2-4E86-8548-591C00AB654E}" type="pres">
      <dgm:prSet presAssocID="{473CA231-1534-41E8-BF57-E21A533B5773}" presName="dstNode" presStyleLbl="node1" presStyleIdx="0" presStyleCnt="4"/>
      <dgm:spPr/>
    </dgm:pt>
    <dgm:pt modelId="{45857A12-2607-4BBE-B5F9-3C054E216A6A}" type="pres">
      <dgm:prSet presAssocID="{6DD11A42-6AAD-4107-9690-3883D23326C1}" presName="text_1" presStyleLbl="node1" presStyleIdx="0" presStyleCnt="4" custLinFactNeighborX="731" custLinFactNeighborY="-3918">
        <dgm:presLayoutVars>
          <dgm:bulletEnabled val="1"/>
        </dgm:presLayoutVars>
      </dgm:prSet>
      <dgm:spPr/>
    </dgm:pt>
    <dgm:pt modelId="{90054279-57FB-4054-9D77-AAF1F85F2F6C}" type="pres">
      <dgm:prSet presAssocID="{6DD11A42-6AAD-4107-9690-3883D23326C1}" presName="accent_1" presStyleCnt="0"/>
      <dgm:spPr/>
    </dgm:pt>
    <dgm:pt modelId="{721C6649-6151-4843-910C-6AE9B7EA38F3}" type="pres">
      <dgm:prSet presAssocID="{6DD11A42-6AAD-4107-9690-3883D23326C1}" presName="accentRepeatNode" presStyleLbl="solidFgAcc1" presStyleIdx="0" presStyleCnt="4" custLinFactNeighborX="2089" custLinFactNeighborY="2089"/>
      <dgm:spPr>
        <a:xfrm>
          <a:off x="114280" y="343998"/>
          <a:ext cx="1072708" cy="1072708"/>
        </a:xfrm>
        <a:prstGeom prst="ellipse">
          <a:avLst/>
        </a:prstGeom>
        <a:solidFill>
          <a:srgbClr val="F55175">
            <a:lumMod val="60000"/>
            <a:lumOff val="40000"/>
          </a:srgbClr>
        </a:solidFill>
        <a:ln w="25400" cap="flat" cmpd="sng" algn="ctr">
          <a:solidFill>
            <a:srgbClr val="1CCDFE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B1798547-246A-4653-9531-5CCC3DCAEE5F}" type="pres">
      <dgm:prSet presAssocID="{5CF212AF-5B2F-455D-8A0F-2FB26D8681F3}" presName="text_2" presStyleLbl="node1" presStyleIdx="1" presStyleCnt="4">
        <dgm:presLayoutVars>
          <dgm:bulletEnabled val="1"/>
        </dgm:presLayoutVars>
      </dgm:prSet>
      <dgm:spPr/>
    </dgm:pt>
    <dgm:pt modelId="{EFD24EA2-A1F2-4679-9803-6F26E71501B7}" type="pres">
      <dgm:prSet presAssocID="{5CF212AF-5B2F-455D-8A0F-2FB26D8681F3}" presName="accent_2" presStyleCnt="0"/>
      <dgm:spPr/>
    </dgm:pt>
    <dgm:pt modelId="{DCDDC489-7690-4360-B746-452F7C3DA04B}" type="pres">
      <dgm:prSet presAssocID="{5CF212AF-5B2F-455D-8A0F-2FB26D8681F3}" presName="accentRepeatNode" presStyleLbl="solidFgAcc1" presStyleIdx="1" presStyleCnt="4"/>
      <dgm:spPr>
        <a:xfrm>
          <a:off x="583878" y="1609062"/>
          <a:ext cx="1072708" cy="1072708"/>
        </a:xfrm>
        <a:prstGeom prst="ellipse">
          <a:avLst/>
        </a:prstGeom>
        <a:solidFill>
          <a:srgbClr val="032A30">
            <a:lumMod val="50000"/>
            <a:lumOff val="50000"/>
          </a:srgbClr>
        </a:solidFill>
        <a:ln w="25400" cap="flat" cmpd="sng" algn="ctr">
          <a:solidFill>
            <a:srgbClr val="1CCDFE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AF7AC591-D68E-408B-8E54-3DC1090C29B9}" type="pres">
      <dgm:prSet presAssocID="{9561E957-1879-4DE8-B6CB-B0E93F5A358E}" presName="text_3" presStyleLbl="node1" presStyleIdx="2" presStyleCnt="4">
        <dgm:presLayoutVars>
          <dgm:bulletEnabled val="1"/>
        </dgm:presLayoutVars>
      </dgm:prSet>
      <dgm:spPr/>
    </dgm:pt>
    <dgm:pt modelId="{F36AB056-7AC3-4D2F-85B5-BD83C2D6AA8B}" type="pres">
      <dgm:prSet presAssocID="{9561E957-1879-4DE8-B6CB-B0E93F5A358E}" presName="accent_3" presStyleCnt="0"/>
      <dgm:spPr/>
    </dgm:pt>
    <dgm:pt modelId="{D68211B2-DD11-43F1-A8B7-4C9EAE689577}" type="pres">
      <dgm:prSet presAssocID="{9561E957-1879-4DE8-B6CB-B0E93F5A358E}" presName="accentRepeatNode" presStyleLbl="solidFgAcc1" presStyleIdx="2" presStyleCnt="4"/>
      <dgm:spPr>
        <a:xfrm>
          <a:off x="583878" y="2896535"/>
          <a:ext cx="1072708" cy="1072708"/>
        </a:xfrm>
        <a:prstGeom prst="ellipse">
          <a:avLst/>
        </a:prstGeom>
        <a:solidFill>
          <a:srgbClr val="FFC72B">
            <a:lumMod val="60000"/>
            <a:lumOff val="40000"/>
          </a:srgbClr>
        </a:solidFill>
        <a:ln w="25400" cap="flat" cmpd="sng" algn="ctr">
          <a:solidFill>
            <a:srgbClr val="1CCDFE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742AE7AF-CE95-4F90-89D6-03BA92D7F2DF}" type="pres">
      <dgm:prSet presAssocID="{E556DC8C-1C12-4E85-8692-AB556FE2A79D}" presName="text_4" presStyleLbl="node1" presStyleIdx="3" presStyleCnt="4">
        <dgm:presLayoutVars>
          <dgm:bulletEnabled val="1"/>
        </dgm:presLayoutVars>
      </dgm:prSet>
      <dgm:spPr/>
    </dgm:pt>
    <dgm:pt modelId="{11C93BC2-6668-4ED3-A4EC-747219EAA854}" type="pres">
      <dgm:prSet presAssocID="{E556DC8C-1C12-4E85-8692-AB556FE2A79D}" presName="accent_4" presStyleCnt="0"/>
      <dgm:spPr/>
    </dgm:pt>
    <dgm:pt modelId="{0F37A448-CD1C-4D15-855B-9F3F50B731F5}" type="pres">
      <dgm:prSet presAssocID="{E556DC8C-1C12-4E85-8692-AB556FE2A79D}" presName="accentRepeatNode" presStyleLbl="solidFgAcc1" presStyleIdx="3" presStyleCnt="4"/>
      <dgm:spPr>
        <a:xfrm>
          <a:off x="91871" y="4184008"/>
          <a:ext cx="1072708" cy="1072708"/>
        </a:xfrm>
        <a:prstGeom prst="ellipse">
          <a:avLst/>
        </a:prstGeom>
        <a:solidFill>
          <a:srgbClr val="A7EBCB">
            <a:lumMod val="75000"/>
          </a:srgbClr>
        </a:solidFill>
        <a:ln w="25400" cap="flat" cmpd="sng" algn="ctr">
          <a:solidFill>
            <a:srgbClr val="1CCDFE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</dgm:ptLst>
  <dgm:cxnLst>
    <dgm:cxn modelId="{5529F216-1A3A-4F34-A661-5F0170A5EA93}" type="presOf" srcId="{6DD11A42-6AAD-4107-9690-3883D23326C1}" destId="{45857A12-2607-4BBE-B5F9-3C054E216A6A}" srcOrd="0" destOrd="0" presId="urn:microsoft.com/office/officeart/2008/layout/VerticalCurvedList"/>
    <dgm:cxn modelId="{4417301D-C3EF-4E10-BB0B-727CDE23B734}" type="presOf" srcId="{C2F9AA00-B664-4C95-9514-11A1DDBF8D00}" destId="{8DB69CB0-1B25-4C5D-891D-6CDE66D34293}" srcOrd="0" destOrd="0" presId="urn:microsoft.com/office/officeart/2008/layout/VerticalCurvedList"/>
    <dgm:cxn modelId="{121B5842-1C65-4589-9FC4-D263689529DF}" srcId="{473CA231-1534-41E8-BF57-E21A533B5773}" destId="{5CF212AF-5B2F-455D-8A0F-2FB26D8681F3}" srcOrd="1" destOrd="0" parTransId="{10A0AA3B-F664-425D-969B-2D9A2CCA2253}" sibTransId="{7008917B-EFFE-42F8-8EC8-9D7B03E51287}"/>
    <dgm:cxn modelId="{3B555147-77A3-474D-9CFC-8A10442BEE74}" type="presOf" srcId="{9561E957-1879-4DE8-B6CB-B0E93F5A358E}" destId="{AF7AC591-D68E-408B-8E54-3DC1090C29B9}" srcOrd="0" destOrd="0" presId="urn:microsoft.com/office/officeart/2008/layout/VerticalCurvedList"/>
    <dgm:cxn modelId="{33781852-ACE3-4CAF-8D0A-DBDFE3B33D39}" srcId="{473CA231-1534-41E8-BF57-E21A533B5773}" destId="{6DD11A42-6AAD-4107-9690-3883D23326C1}" srcOrd="0" destOrd="0" parTransId="{2A31CA67-7A16-4A1C-9918-46E75F49FC8B}" sibTransId="{C2F9AA00-B664-4C95-9514-11A1DDBF8D00}"/>
    <dgm:cxn modelId="{1C1ABB52-5C3A-43E9-AD43-3B427AAA2A40}" type="presOf" srcId="{473CA231-1534-41E8-BF57-E21A533B5773}" destId="{5F6C6B70-7E4A-4EE4-AAF0-CE612030EF28}" srcOrd="0" destOrd="0" presId="urn:microsoft.com/office/officeart/2008/layout/VerticalCurvedList"/>
    <dgm:cxn modelId="{AD252BA1-2DAA-4857-9B2B-45E582330FD1}" type="presOf" srcId="{E556DC8C-1C12-4E85-8692-AB556FE2A79D}" destId="{742AE7AF-CE95-4F90-89D6-03BA92D7F2DF}" srcOrd="0" destOrd="0" presId="urn:microsoft.com/office/officeart/2008/layout/VerticalCurvedList"/>
    <dgm:cxn modelId="{2357CEB5-CB54-41AC-9A2A-745E99A6AC35}" srcId="{473CA231-1534-41E8-BF57-E21A533B5773}" destId="{E556DC8C-1C12-4E85-8692-AB556FE2A79D}" srcOrd="3" destOrd="0" parTransId="{CEC585F8-A2C8-4D24-A7C8-56201FA88ADC}" sibTransId="{C77B8C18-8DDB-44FF-8A65-91E1072D376F}"/>
    <dgm:cxn modelId="{45F4E6D3-E780-49CD-81BA-17DF691726FB}" srcId="{473CA231-1534-41E8-BF57-E21A533B5773}" destId="{9561E957-1879-4DE8-B6CB-B0E93F5A358E}" srcOrd="2" destOrd="0" parTransId="{81E71965-60D7-4AA1-9F1B-11DD688C5452}" sibTransId="{622EB799-996D-4533-B041-D7F366B14D62}"/>
    <dgm:cxn modelId="{CEEC33D9-2470-4D7A-BDD2-9A0683ECB6D9}" type="presOf" srcId="{5CF212AF-5B2F-455D-8A0F-2FB26D8681F3}" destId="{B1798547-246A-4653-9531-5CCC3DCAEE5F}" srcOrd="0" destOrd="0" presId="urn:microsoft.com/office/officeart/2008/layout/VerticalCurvedList"/>
    <dgm:cxn modelId="{8F11E7F3-78A8-44FF-A508-0255441453FF}" type="presParOf" srcId="{5F6C6B70-7E4A-4EE4-AAF0-CE612030EF28}" destId="{FB7D4C11-F87C-464D-B3A6-6411F95D74BD}" srcOrd="0" destOrd="0" presId="urn:microsoft.com/office/officeart/2008/layout/VerticalCurvedList"/>
    <dgm:cxn modelId="{6DA1D4EE-C730-4C93-B1E6-373C5107491B}" type="presParOf" srcId="{FB7D4C11-F87C-464D-B3A6-6411F95D74BD}" destId="{D71AD936-2786-4D83-B2E0-42C3F19C8B15}" srcOrd="0" destOrd="0" presId="urn:microsoft.com/office/officeart/2008/layout/VerticalCurvedList"/>
    <dgm:cxn modelId="{BA6B4A25-9453-4C1A-8A52-8D51761EB360}" type="presParOf" srcId="{D71AD936-2786-4D83-B2E0-42C3F19C8B15}" destId="{725F69D5-535C-4526-82BC-2C5BB8B33388}" srcOrd="0" destOrd="0" presId="urn:microsoft.com/office/officeart/2008/layout/VerticalCurvedList"/>
    <dgm:cxn modelId="{BA40B27B-192E-4E7E-B86C-9582790DFB31}" type="presParOf" srcId="{D71AD936-2786-4D83-B2E0-42C3F19C8B15}" destId="{8DB69CB0-1B25-4C5D-891D-6CDE66D34293}" srcOrd="1" destOrd="0" presId="urn:microsoft.com/office/officeart/2008/layout/VerticalCurvedList"/>
    <dgm:cxn modelId="{2F303421-49F2-4BAB-A6EA-1AEF2F371F8D}" type="presParOf" srcId="{D71AD936-2786-4D83-B2E0-42C3F19C8B15}" destId="{61AA097F-28E1-4B09-BF84-33F27733B9B1}" srcOrd="2" destOrd="0" presId="urn:microsoft.com/office/officeart/2008/layout/VerticalCurvedList"/>
    <dgm:cxn modelId="{02CE00D2-D11B-4783-A6D6-9A0EDAAB247C}" type="presParOf" srcId="{D71AD936-2786-4D83-B2E0-42C3F19C8B15}" destId="{24B88DEB-AFF2-4E86-8548-591C00AB654E}" srcOrd="3" destOrd="0" presId="urn:microsoft.com/office/officeart/2008/layout/VerticalCurvedList"/>
    <dgm:cxn modelId="{DEB90186-8BB4-4781-A2C9-1BE374AF3CE4}" type="presParOf" srcId="{FB7D4C11-F87C-464D-B3A6-6411F95D74BD}" destId="{45857A12-2607-4BBE-B5F9-3C054E216A6A}" srcOrd="1" destOrd="0" presId="urn:microsoft.com/office/officeart/2008/layout/VerticalCurvedList"/>
    <dgm:cxn modelId="{B252F23F-3529-4839-8ED3-B084D5EA5BEF}" type="presParOf" srcId="{FB7D4C11-F87C-464D-B3A6-6411F95D74BD}" destId="{90054279-57FB-4054-9D77-AAF1F85F2F6C}" srcOrd="2" destOrd="0" presId="urn:microsoft.com/office/officeart/2008/layout/VerticalCurvedList"/>
    <dgm:cxn modelId="{66E29E79-DF51-442E-AD4F-EB25CE8F6035}" type="presParOf" srcId="{90054279-57FB-4054-9D77-AAF1F85F2F6C}" destId="{721C6649-6151-4843-910C-6AE9B7EA38F3}" srcOrd="0" destOrd="0" presId="urn:microsoft.com/office/officeart/2008/layout/VerticalCurvedList"/>
    <dgm:cxn modelId="{4A7FD3E2-FA8F-4C07-8DA0-C1D57E968FCF}" type="presParOf" srcId="{FB7D4C11-F87C-464D-B3A6-6411F95D74BD}" destId="{B1798547-246A-4653-9531-5CCC3DCAEE5F}" srcOrd="3" destOrd="0" presId="urn:microsoft.com/office/officeart/2008/layout/VerticalCurvedList"/>
    <dgm:cxn modelId="{E014E22E-D095-47BB-8E5A-CB19FDF40AC7}" type="presParOf" srcId="{FB7D4C11-F87C-464D-B3A6-6411F95D74BD}" destId="{EFD24EA2-A1F2-4679-9803-6F26E71501B7}" srcOrd="4" destOrd="0" presId="urn:microsoft.com/office/officeart/2008/layout/VerticalCurvedList"/>
    <dgm:cxn modelId="{7EAFF371-D5C1-4661-B51B-72FB2B8F6B4C}" type="presParOf" srcId="{EFD24EA2-A1F2-4679-9803-6F26E71501B7}" destId="{DCDDC489-7690-4360-B746-452F7C3DA04B}" srcOrd="0" destOrd="0" presId="urn:microsoft.com/office/officeart/2008/layout/VerticalCurvedList"/>
    <dgm:cxn modelId="{FFF90D96-33C2-4FF2-87CF-D846B297F7CD}" type="presParOf" srcId="{FB7D4C11-F87C-464D-B3A6-6411F95D74BD}" destId="{AF7AC591-D68E-408B-8E54-3DC1090C29B9}" srcOrd="5" destOrd="0" presId="urn:microsoft.com/office/officeart/2008/layout/VerticalCurvedList"/>
    <dgm:cxn modelId="{21C8B90D-91F1-4158-9B2E-5C379CE12DCF}" type="presParOf" srcId="{FB7D4C11-F87C-464D-B3A6-6411F95D74BD}" destId="{F36AB056-7AC3-4D2F-85B5-BD83C2D6AA8B}" srcOrd="6" destOrd="0" presId="urn:microsoft.com/office/officeart/2008/layout/VerticalCurvedList"/>
    <dgm:cxn modelId="{E43063F6-EC7D-4594-89D1-2131BA747FC8}" type="presParOf" srcId="{F36AB056-7AC3-4D2F-85B5-BD83C2D6AA8B}" destId="{D68211B2-DD11-43F1-A8B7-4C9EAE689577}" srcOrd="0" destOrd="0" presId="urn:microsoft.com/office/officeart/2008/layout/VerticalCurvedList"/>
    <dgm:cxn modelId="{911E1F66-A96B-4B80-AC00-CE996B21834F}" type="presParOf" srcId="{FB7D4C11-F87C-464D-B3A6-6411F95D74BD}" destId="{742AE7AF-CE95-4F90-89D6-03BA92D7F2DF}" srcOrd="7" destOrd="0" presId="urn:microsoft.com/office/officeart/2008/layout/VerticalCurvedList"/>
    <dgm:cxn modelId="{6DCC1EF9-CFE2-4562-A865-F9CD3D85DF1F}" type="presParOf" srcId="{FB7D4C11-F87C-464D-B3A6-6411F95D74BD}" destId="{11C93BC2-6668-4ED3-A4EC-747219EAA854}" srcOrd="8" destOrd="0" presId="urn:microsoft.com/office/officeart/2008/layout/VerticalCurvedList"/>
    <dgm:cxn modelId="{2ACE48DC-4758-49EE-B9AE-4DEF9D626027}" type="presParOf" srcId="{11C93BC2-6668-4ED3-A4EC-747219EAA854}" destId="{0F37A448-CD1C-4D15-855B-9F3F50B731F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8CB645-6F98-49E7-90C3-9059BD523B6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4EB20C49-1F9E-42AD-8495-F1FF062344F7}">
      <dgm:prSet phldrT="[Text]" custT="1"/>
      <dgm:spPr>
        <a:xfrm>
          <a:off x="764590" y="550857"/>
          <a:ext cx="8116623" cy="1101715"/>
        </a:xfrm>
        <a:prstGeom prst="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GB" sz="1500" dirty="0">
              <a:solidFill>
                <a:srgbClr val="FFFFFF"/>
              </a:solidFill>
              <a:latin typeface="+mn-lt"/>
              <a:ea typeface="+mn-ea"/>
              <a:cs typeface="+mn-cs"/>
            </a:rPr>
            <a:t>EIAR</a:t>
          </a:r>
          <a:r>
            <a:rPr lang="en-GB" sz="1500" baseline="0" dirty="0">
              <a:solidFill>
                <a:srgbClr val="FFFFFF"/>
              </a:solidFill>
              <a:latin typeface="+mn-lt"/>
              <a:ea typeface="+mn-ea"/>
              <a:cs typeface="+mn-cs"/>
            </a:rPr>
            <a:t> screening currently being finalised </a:t>
          </a:r>
          <a:endParaRPr lang="en-IE" sz="1500" dirty="0">
            <a:solidFill>
              <a:srgbClr val="FFFFFF"/>
            </a:solidFill>
            <a:latin typeface="+mn-lt"/>
            <a:ea typeface="+mn-ea"/>
            <a:cs typeface="+mn-cs"/>
          </a:endParaRPr>
        </a:p>
      </dgm:t>
    </dgm:pt>
    <dgm:pt modelId="{E43F9F41-F7B6-4DA2-AB57-3B1E725E9CF3}" type="parTrans" cxnId="{52758349-ED2F-4109-A36D-5A4F99319420}">
      <dgm:prSet/>
      <dgm:spPr/>
      <dgm:t>
        <a:bodyPr/>
        <a:lstStyle/>
        <a:p>
          <a:endParaRPr lang="en-IE"/>
        </a:p>
      </dgm:t>
    </dgm:pt>
    <dgm:pt modelId="{F7CB7DBB-01B2-4F98-8BF5-EB8A5997BF64}" type="sibTrans" cxnId="{52758349-ED2F-4109-A36D-5A4F99319420}">
      <dgm:prSet/>
      <dgm:spPr>
        <a:xfrm>
          <a:off x="-6226720" y="-952875"/>
          <a:ext cx="7414327" cy="7414327"/>
        </a:xfrm>
        <a:prstGeom prst="blockArc">
          <a:avLst>
            <a:gd name="adj1" fmla="val 18900000"/>
            <a:gd name="adj2" fmla="val 2700000"/>
            <a:gd name="adj3" fmla="val 291"/>
          </a:avLst>
        </a:prstGeom>
        <a:noFill/>
        <a:ln w="25400" cap="flat" cmpd="sng" algn="ctr">
          <a:solidFill>
            <a:srgbClr val="1CCDFE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IE"/>
        </a:p>
      </dgm:t>
    </dgm:pt>
    <dgm:pt modelId="{FA7BD1FC-5C34-4D89-9589-3C5BECC85880}">
      <dgm:prSet phldrT="[Text]" custT="1"/>
      <dgm:spPr>
        <a:xfrm>
          <a:off x="1165064" y="2203430"/>
          <a:ext cx="7716149" cy="1101715"/>
        </a:xfrm>
        <a:prstGeom prst="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GB" sz="1500" dirty="0">
              <a:solidFill>
                <a:srgbClr val="FFFFFF"/>
              </a:solidFill>
              <a:latin typeface="+mn-lt"/>
              <a:ea typeface="+mn-ea"/>
              <a:cs typeface="+mn-cs"/>
            </a:rPr>
            <a:t>Proposed Non-Material Amendment will be submitted to ABP </a:t>
          </a:r>
          <a:endParaRPr lang="en-IE" sz="1500" dirty="0">
            <a:solidFill>
              <a:srgbClr val="FFFFFF"/>
            </a:solidFill>
            <a:latin typeface="+mn-lt"/>
            <a:ea typeface="+mn-ea"/>
            <a:cs typeface="+mn-cs"/>
          </a:endParaRPr>
        </a:p>
      </dgm:t>
    </dgm:pt>
    <dgm:pt modelId="{43765EED-4ED5-45DA-A967-895791EA1B3A}" type="parTrans" cxnId="{B6FBFC27-23F5-4C03-8E00-98B902D8910C}">
      <dgm:prSet/>
      <dgm:spPr/>
      <dgm:t>
        <a:bodyPr/>
        <a:lstStyle/>
        <a:p>
          <a:endParaRPr lang="en-IE"/>
        </a:p>
      </dgm:t>
    </dgm:pt>
    <dgm:pt modelId="{A3FA2993-92DE-460D-9756-F6A2201C42C4}" type="sibTrans" cxnId="{B6FBFC27-23F5-4C03-8E00-98B902D8910C}">
      <dgm:prSet/>
      <dgm:spPr/>
      <dgm:t>
        <a:bodyPr/>
        <a:lstStyle/>
        <a:p>
          <a:endParaRPr lang="en-IE"/>
        </a:p>
      </dgm:t>
    </dgm:pt>
    <dgm:pt modelId="{B81E79AF-FE0E-4497-8B5C-4974F4B47C7C}">
      <dgm:prSet custT="1"/>
      <dgm:spPr>
        <a:xfrm>
          <a:off x="764590" y="3856003"/>
          <a:ext cx="8116623" cy="1101715"/>
        </a:xfrm>
        <a:prstGeom prst="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GB" sz="1500" dirty="0">
              <a:solidFill>
                <a:srgbClr val="FFFFFF"/>
              </a:solidFill>
              <a:latin typeface="+mn-lt"/>
              <a:ea typeface="+mn-ea"/>
              <a:cs typeface="+mn-cs"/>
            </a:rPr>
            <a:t>The Board will review and approve at their discretion </a:t>
          </a:r>
          <a:endParaRPr lang="en-IE" sz="1500" dirty="0">
            <a:solidFill>
              <a:srgbClr val="FFFFFF"/>
            </a:solidFill>
            <a:latin typeface="+mn-lt"/>
            <a:ea typeface="+mn-ea"/>
            <a:cs typeface="+mn-cs"/>
          </a:endParaRPr>
        </a:p>
      </dgm:t>
    </dgm:pt>
    <dgm:pt modelId="{C22BBC27-3D8F-44CF-949F-7F6CE913C8FD}" type="parTrans" cxnId="{2F9D4A0F-60A8-4FC3-90A3-053C7CFE4B26}">
      <dgm:prSet/>
      <dgm:spPr/>
      <dgm:t>
        <a:bodyPr/>
        <a:lstStyle/>
        <a:p>
          <a:endParaRPr lang="en-IE"/>
        </a:p>
      </dgm:t>
    </dgm:pt>
    <dgm:pt modelId="{CB96483B-DF0B-4019-A7B5-C64EB1CEC5D8}" type="sibTrans" cxnId="{2F9D4A0F-60A8-4FC3-90A3-053C7CFE4B26}">
      <dgm:prSet/>
      <dgm:spPr/>
      <dgm:t>
        <a:bodyPr/>
        <a:lstStyle/>
        <a:p>
          <a:endParaRPr lang="en-IE"/>
        </a:p>
      </dgm:t>
    </dgm:pt>
    <dgm:pt modelId="{4E7ABDE0-67CC-47F7-9E95-C0CB6FDFC1EB}" type="pres">
      <dgm:prSet presAssocID="{B48CB645-6F98-49E7-90C3-9059BD523B60}" presName="Name0" presStyleCnt="0">
        <dgm:presLayoutVars>
          <dgm:chMax val="7"/>
          <dgm:chPref val="7"/>
          <dgm:dir/>
        </dgm:presLayoutVars>
      </dgm:prSet>
      <dgm:spPr/>
    </dgm:pt>
    <dgm:pt modelId="{313AFA2C-F089-477D-A133-FFE40B40C1A0}" type="pres">
      <dgm:prSet presAssocID="{B48CB645-6F98-49E7-90C3-9059BD523B60}" presName="Name1" presStyleCnt="0"/>
      <dgm:spPr/>
    </dgm:pt>
    <dgm:pt modelId="{16F8EC1D-0F45-40EE-B504-3D86133C0403}" type="pres">
      <dgm:prSet presAssocID="{B48CB645-6F98-49E7-90C3-9059BD523B60}" presName="cycle" presStyleCnt="0"/>
      <dgm:spPr/>
    </dgm:pt>
    <dgm:pt modelId="{5E93C455-B241-4E4A-BE34-FBD39CC9E9D9}" type="pres">
      <dgm:prSet presAssocID="{B48CB645-6F98-49E7-90C3-9059BD523B60}" presName="srcNode" presStyleLbl="node1" presStyleIdx="0" presStyleCnt="3"/>
      <dgm:spPr/>
    </dgm:pt>
    <dgm:pt modelId="{41833668-4557-43C5-A052-A661EE7433CC}" type="pres">
      <dgm:prSet presAssocID="{B48CB645-6F98-49E7-90C3-9059BD523B60}" presName="conn" presStyleLbl="parChTrans1D2" presStyleIdx="0" presStyleCnt="1"/>
      <dgm:spPr/>
    </dgm:pt>
    <dgm:pt modelId="{F7AB9954-6457-4814-96F2-061E8976FC37}" type="pres">
      <dgm:prSet presAssocID="{B48CB645-6F98-49E7-90C3-9059BD523B60}" presName="extraNode" presStyleLbl="node1" presStyleIdx="0" presStyleCnt="3"/>
      <dgm:spPr/>
    </dgm:pt>
    <dgm:pt modelId="{28FB80AC-07DC-45AC-B8E4-D4BA28CA496E}" type="pres">
      <dgm:prSet presAssocID="{B48CB645-6F98-49E7-90C3-9059BD523B60}" presName="dstNode" presStyleLbl="node1" presStyleIdx="0" presStyleCnt="3"/>
      <dgm:spPr/>
    </dgm:pt>
    <dgm:pt modelId="{59448AA2-7E1F-4BB2-861F-63159373564B}" type="pres">
      <dgm:prSet presAssocID="{4EB20C49-1F9E-42AD-8495-F1FF062344F7}" presName="text_1" presStyleLbl="node1" presStyleIdx="0" presStyleCnt="3">
        <dgm:presLayoutVars>
          <dgm:bulletEnabled val="1"/>
        </dgm:presLayoutVars>
      </dgm:prSet>
      <dgm:spPr/>
    </dgm:pt>
    <dgm:pt modelId="{CD9EF695-D42D-4AD0-AE24-2E4980CEF781}" type="pres">
      <dgm:prSet presAssocID="{4EB20C49-1F9E-42AD-8495-F1FF062344F7}" presName="accent_1" presStyleCnt="0"/>
      <dgm:spPr/>
    </dgm:pt>
    <dgm:pt modelId="{22E38684-2EBC-4275-8305-E71EDBFBF8D4}" type="pres">
      <dgm:prSet presAssocID="{4EB20C49-1F9E-42AD-8495-F1FF062344F7}" presName="accentRepeatNode" presStyleLbl="solidFgAcc1" presStyleIdx="0" presStyleCnt="3"/>
      <dgm:spPr>
        <a:xfrm>
          <a:off x="76018" y="413143"/>
          <a:ext cx="1377144" cy="1377144"/>
        </a:xfrm>
        <a:prstGeom prst="ellipse">
          <a:avLst/>
        </a:prstGeom>
        <a:solidFill>
          <a:srgbClr val="F55175">
            <a:lumMod val="60000"/>
            <a:lumOff val="40000"/>
          </a:srgbClr>
        </a:solidFill>
        <a:ln w="25400" cap="flat" cmpd="sng" algn="ctr">
          <a:solidFill>
            <a:srgbClr val="1CCDFE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F1514C83-0287-442E-9EE8-05E04AE037AC}" type="pres">
      <dgm:prSet presAssocID="{FA7BD1FC-5C34-4D89-9589-3C5BECC85880}" presName="text_2" presStyleLbl="node1" presStyleIdx="1" presStyleCnt="3">
        <dgm:presLayoutVars>
          <dgm:bulletEnabled val="1"/>
        </dgm:presLayoutVars>
      </dgm:prSet>
      <dgm:spPr/>
    </dgm:pt>
    <dgm:pt modelId="{CF6647C0-F911-42DD-805E-C4103FDE2418}" type="pres">
      <dgm:prSet presAssocID="{FA7BD1FC-5C34-4D89-9589-3C5BECC85880}" presName="accent_2" presStyleCnt="0"/>
      <dgm:spPr/>
    </dgm:pt>
    <dgm:pt modelId="{31B69013-92F0-47CA-AF20-99C1DF572EF1}" type="pres">
      <dgm:prSet presAssocID="{FA7BD1FC-5C34-4D89-9589-3C5BECC85880}" presName="accentRepeatNode" presStyleLbl="solidFgAcc1" presStyleIdx="1" presStyleCnt="3"/>
      <dgm:spPr>
        <a:xfrm>
          <a:off x="476491" y="2065716"/>
          <a:ext cx="1377144" cy="1377144"/>
        </a:xfrm>
        <a:prstGeom prst="ellipse">
          <a:avLst/>
        </a:prstGeom>
        <a:solidFill>
          <a:srgbClr val="032A30">
            <a:lumMod val="50000"/>
            <a:lumOff val="50000"/>
          </a:srgbClr>
        </a:solidFill>
        <a:ln w="25400" cap="flat" cmpd="sng" algn="ctr">
          <a:solidFill>
            <a:srgbClr val="1CCDFE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3278329B-13EF-4BFE-B3A5-AC9D8ED18A1A}" type="pres">
      <dgm:prSet presAssocID="{B81E79AF-FE0E-4497-8B5C-4974F4B47C7C}" presName="text_3" presStyleLbl="node1" presStyleIdx="2" presStyleCnt="3">
        <dgm:presLayoutVars>
          <dgm:bulletEnabled val="1"/>
        </dgm:presLayoutVars>
      </dgm:prSet>
      <dgm:spPr/>
    </dgm:pt>
    <dgm:pt modelId="{E2D97ECE-BB73-4E3D-8814-5DA5A4469C7C}" type="pres">
      <dgm:prSet presAssocID="{B81E79AF-FE0E-4497-8B5C-4974F4B47C7C}" presName="accent_3" presStyleCnt="0"/>
      <dgm:spPr/>
    </dgm:pt>
    <dgm:pt modelId="{C334E983-5CAA-40C3-9948-BB96B82A9C39}" type="pres">
      <dgm:prSet presAssocID="{B81E79AF-FE0E-4497-8B5C-4974F4B47C7C}" presName="accentRepeatNode" presStyleLbl="solidFgAcc1" presStyleIdx="2" presStyleCnt="3"/>
      <dgm:spPr>
        <a:xfrm>
          <a:off x="76018" y="3718289"/>
          <a:ext cx="1377144" cy="1377144"/>
        </a:xfrm>
        <a:prstGeom prst="ellipse">
          <a:avLst/>
        </a:prstGeom>
        <a:solidFill>
          <a:srgbClr val="FFC72B">
            <a:lumMod val="60000"/>
            <a:lumOff val="40000"/>
          </a:srgbClr>
        </a:solidFill>
        <a:ln w="25400" cap="flat" cmpd="sng" algn="ctr">
          <a:solidFill>
            <a:srgbClr val="1CCDFE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</dgm:ptLst>
  <dgm:cxnLst>
    <dgm:cxn modelId="{2F9D4A0F-60A8-4FC3-90A3-053C7CFE4B26}" srcId="{B48CB645-6F98-49E7-90C3-9059BD523B60}" destId="{B81E79AF-FE0E-4497-8B5C-4974F4B47C7C}" srcOrd="2" destOrd="0" parTransId="{C22BBC27-3D8F-44CF-949F-7F6CE913C8FD}" sibTransId="{CB96483B-DF0B-4019-A7B5-C64EB1CEC5D8}"/>
    <dgm:cxn modelId="{B6FBFC27-23F5-4C03-8E00-98B902D8910C}" srcId="{B48CB645-6F98-49E7-90C3-9059BD523B60}" destId="{FA7BD1FC-5C34-4D89-9589-3C5BECC85880}" srcOrd="1" destOrd="0" parTransId="{43765EED-4ED5-45DA-A967-895791EA1B3A}" sibTransId="{A3FA2993-92DE-460D-9756-F6A2201C42C4}"/>
    <dgm:cxn modelId="{BEE0B766-7EAF-4641-8471-E206EFF967E1}" type="presOf" srcId="{B81E79AF-FE0E-4497-8B5C-4974F4B47C7C}" destId="{3278329B-13EF-4BFE-B3A5-AC9D8ED18A1A}" srcOrd="0" destOrd="0" presId="urn:microsoft.com/office/officeart/2008/layout/VerticalCurvedList"/>
    <dgm:cxn modelId="{52758349-ED2F-4109-A36D-5A4F99319420}" srcId="{B48CB645-6F98-49E7-90C3-9059BD523B60}" destId="{4EB20C49-1F9E-42AD-8495-F1FF062344F7}" srcOrd="0" destOrd="0" parTransId="{E43F9F41-F7B6-4DA2-AB57-3B1E725E9CF3}" sibTransId="{F7CB7DBB-01B2-4F98-8BF5-EB8A5997BF64}"/>
    <dgm:cxn modelId="{9F87A986-015A-4534-8DB9-F7EF55D2F48D}" type="presOf" srcId="{B48CB645-6F98-49E7-90C3-9059BD523B60}" destId="{4E7ABDE0-67CC-47F7-9E95-C0CB6FDFC1EB}" srcOrd="0" destOrd="0" presId="urn:microsoft.com/office/officeart/2008/layout/VerticalCurvedList"/>
    <dgm:cxn modelId="{F3C16590-916E-4704-8C73-559CAA9EBAA8}" type="presOf" srcId="{4EB20C49-1F9E-42AD-8495-F1FF062344F7}" destId="{59448AA2-7E1F-4BB2-861F-63159373564B}" srcOrd="0" destOrd="0" presId="urn:microsoft.com/office/officeart/2008/layout/VerticalCurvedList"/>
    <dgm:cxn modelId="{6CAA7DCC-4BB1-4400-85C3-991C41770AB1}" type="presOf" srcId="{FA7BD1FC-5C34-4D89-9589-3C5BECC85880}" destId="{F1514C83-0287-442E-9EE8-05E04AE037AC}" srcOrd="0" destOrd="0" presId="urn:microsoft.com/office/officeart/2008/layout/VerticalCurvedList"/>
    <dgm:cxn modelId="{8FFB5AF3-DC46-47B3-82DA-DB9E06E506FF}" type="presOf" srcId="{F7CB7DBB-01B2-4F98-8BF5-EB8A5997BF64}" destId="{41833668-4557-43C5-A052-A661EE7433CC}" srcOrd="0" destOrd="0" presId="urn:microsoft.com/office/officeart/2008/layout/VerticalCurvedList"/>
    <dgm:cxn modelId="{ADD92C85-1D2E-4C38-AD6E-43A1AF0BA9E6}" type="presParOf" srcId="{4E7ABDE0-67CC-47F7-9E95-C0CB6FDFC1EB}" destId="{313AFA2C-F089-477D-A133-FFE40B40C1A0}" srcOrd="0" destOrd="0" presId="urn:microsoft.com/office/officeart/2008/layout/VerticalCurvedList"/>
    <dgm:cxn modelId="{9B3148EE-2F49-4562-BE0A-B5473E6FB48D}" type="presParOf" srcId="{313AFA2C-F089-477D-A133-FFE40B40C1A0}" destId="{16F8EC1D-0F45-40EE-B504-3D86133C0403}" srcOrd="0" destOrd="0" presId="urn:microsoft.com/office/officeart/2008/layout/VerticalCurvedList"/>
    <dgm:cxn modelId="{5974CF8C-959E-4514-B97F-9318372E0213}" type="presParOf" srcId="{16F8EC1D-0F45-40EE-B504-3D86133C0403}" destId="{5E93C455-B241-4E4A-BE34-FBD39CC9E9D9}" srcOrd="0" destOrd="0" presId="urn:microsoft.com/office/officeart/2008/layout/VerticalCurvedList"/>
    <dgm:cxn modelId="{7EAB3BE8-2C63-4DFD-8582-0907AE54497C}" type="presParOf" srcId="{16F8EC1D-0F45-40EE-B504-3D86133C0403}" destId="{41833668-4557-43C5-A052-A661EE7433CC}" srcOrd="1" destOrd="0" presId="urn:microsoft.com/office/officeart/2008/layout/VerticalCurvedList"/>
    <dgm:cxn modelId="{D506D122-77BB-41F0-B4FB-5BC2DB2C095A}" type="presParOf" srcId="{16F8EC1D-0F45-40EE-B504-3D86133C0403}" destId="{F7AB9954-6457-4814-96F2-061E8976FC37}" srcOrd="2" destOrd="0" presId="urn:microsoft.com/office/officeart/2008/layout/VerticalCurvedList"/>
    <dgm:cxn modelId="{4A1D42E3-A3F8-41C4-A9C2-FD69F96BC291}" type="presParOf" srcId="{16F8EC1D-0F45-40EE-B504-3D86133C0403}" destId="{28FB80AC-07DC-45AC-B8E4-D4BA28CA496E}" srcOrd="3" destOrd="0" presId="urn:microsoft.com/office/officeart/2008/layout/VerticalCurvedList"/>
    <dgm:cxn modelId="{3D62F9EA-8F53-4B0F-A4F9-D4E5399531DD}" type="presParOf" srcId="{313AFA2C-F089-477D-A133-FFE40B40C1A0}" destId="{59448AA2-7E1F-4BB2-861F-63159373564B}" srcOrd="1" destOrd="0" presId="urn:microsoft.com/office/officeart/2008/layout/VerticalCurvedList"/>
    <dgm:cxn modelId="{7D788FAF-5173-4ADC-BF65-4078F0A8AEF5}" type="presParOf" srcId="{313AFA2C-F089-477D-A133-FFE40B40C1A0}" destId="{CD9EF695-D42D-4AD0-AE24-2E4980CEF781}" srcOrd="2" destOrd="0" presId="urn:microsoft.com/office/officeart/2008/layout/VerticalCurvedList"/>
    <dgm:cxn modelId="{8EE77464-FBEC-4D6D-A16C-4C39185ACB6E}" type="presParOf" srcId="{CD9EF695-D42D-4AD0-AE24-2E4980CEF781}" destId="{22E38684-2EBC-4275-8305-E71EDBFBF8D4}" srcOrd="0" destOrd="0" presId="urn:microsoft.com/office/officeart/2008/layout/VerticalCurvedList"/>
    <dgm:cxn modelId="{7F5CFA7C-B32C-4741-A8E4-6BB85CCD020F}" type="presParOf" srcId="{313AFA2C-F089-477D-A133-FFE40B40C1A0}" destId="{F1514C83-0287-442E-9EE8-05E04AE037AC}" srcOrd="3" destOrd="0" presId="urn:microsoft.com/office/officeart/2008/layout/VerticalCurvedList"/>
    <dgm:cxn modelId="{2131EDBC-9199-4F2B-8D08-220B3773B63A}" type="presParOf" srcId="{313AFA2C-F089-477D-A133-FFE40B40C1A0}" destId="{CF6647C0-F911-42DD-805E-C4103FDE2418}" srcOrd="4" destOrd="0" presId="urn:microsoft.com/office/officeart/2008/layout/VerticalCurvedList"/>
    <dgm:cxn modelId="{E5BF0034-4F14-47CA-AF19-9CF5A00CA0D9}" type="presParOf" srcId="{CF6647C0-F911-42DD-805E-C4103FDE2418}" destId="{31B69013-92F0-47CA-AF20-99C1DF572EF1}" srcOrd="0" destOrd="0" presId="urn:microsoft.com/office/officeart/2008/layout/VerticalCurvedList"/>
    <dgm:cxn modelId="{1714DC82-DF45-4334-9501-6AC3D8E34F69}" type="presParOf" srcId="{313AFA2C-F089-477D-A133-FFE40B40C1A0}" destId="{3278329B-13EF-4BFE-B3A5-AC9D8ED18A1A}" srcOrd="5" destOrd="0" presId="urn:microsoft.com/office/officeart/2008/layout/VerticalCurvedList"/>
    <dgm:cxn modelId="{1C3A2C1C-29CF-4BBE-BE0B-D8C1EF35C4E8}" type="presParOf" srcId="{313AFA2C-F089-477D-A133-FFE40B40C1A0}" destId="{E2D97ECE-BB73-4E3D-8814-5DA5A4469C7C}" srcOrd="6" destOrd="0" presId="urn:microsoft.com/office/officeart/2008/layout/VerticalCurvedList"/>
    <dgm:cxn modelId="{5A0A79B9-87BE-4442-97E8-6B8D0539B721}" type="presParOf" srcId="{E2D97ECE-BB73-4E3D-8814-5DA5A4469C7C}" destId="{C334E983-5CAA-40C3-9948-BB96B82A9C3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B69CB0-1B25-4C5D-891D-6CDE66D34293}">
      <dsp:nvSpPr>
        <dsp:cNvPr id="0" name=""/>
        <dsp:cNvSpPr/>
      </dsp:nvSpPr>
      <dsp:spPr>
        <a:xfrm>
          <a:off x="-6307593" y="-964868"/>
          <a:ext cx="7508043" cy="7508043"/>
        </a:xfrm>
        <a:prstGeom prst="blockArc">
          <a:avLst>
            <a:gd name="adj1" fmla="val 18900000"/>
            <a:gd name="adj2" fmla="val 2700000"/>
            <a:gd name="adj3" fmla="val 288"/>
          </a:avLst>
        </a:prstGeom>
        <a:noFill/>
        <a:ln w="25400" cap="flat" cmpd="sng" algn="ctr">
          <a:solidFill>
            <a:srgbClr val="1CCDFE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857A12-2607-4BBE-B5F9-3C054E216A6A}">
      <dsp:nvSpPr>
        <dsp:cNvPr id="0" name=""/>
        <dsp:cNvSpPr/>
      </dsp:nvSpPr>
      <dsp:spPr>
        <a:xfrm>
          <a:off x="686661" y="395237"/>
          <a:ext cx="7993985" cy="858166"/>
        </a:xfrm>
        <a:prstGeom prst="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117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Non-Material Amendment precedent within Adamstown SDZ– a </a:t>
          </a:r>
          <a:r>
            <a:rPr lang="en-IE" sz="1800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practical and established approach to amending a Planning Scheme.</a:t>
          </a:r>
        </a:p>
      </dsp:txBody>
      <dsp:txXfrm>
        <a:off x="686661" y="395237"/>
        <a:ext cx="7993985" cy="858166"/>
      </dsp:txXfrm>
    </dsp:sp>
    <dsp:sp modelId="{721C6649-6151-4843-910C-6AE9B7EA38F3}">
      <dsp:nvSpPr>
        <dsp:cNvPr id="0" name=""/>
        <dsp:cNvSpPr/>
      </dsp:nvSpPr>
      <dsp:spPr>
        <a:xfrm>
          <a:off x="114280" y="343998"/>
          <a:ext cx="1072708" cy="1072708"/>
        </a:xfrm>
        <a:prstGeom prst="ellipse">
          <a:avLst/>
        </a:prstGeom>
        <a:solidFill>
          <a:srgbClr val="F55175">
            <a:lumMod val="60000"/>
            <a:lumOff val="40000"/>
          </a:srgbClr>
        </a:solidFill>
        <a:ln w="25400" cap="flat" cmpd="sng" algn="ctr">
          <a:solidFill>
            <a:srgbClr val="1CCDFE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798547-246A-4653-9531-5CCC3DCAEE5F}">
      <dsp:nvSpPr>
        <dsp:cNvPr id="0" name=""/>
        <dsp:cNvSpPr/>
      </dsp:nvSpPr>
      <dsp:spPr>
        <a:xfrm>
          <a:off x="1120232" y="1716333"/>
          <a:ext cx="7501979" cy="858166"/>
        </a:xfrm>
        <a:prstGeom prst="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117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The Clonburris Planning Scheme approved by ABP in 2019, established a comprehensive framework to unlock the area’s development potential</a:t>
          </a:r>
        </a:p>
      </dsp:txBody>
      <dsp:txXfrm>
        <a:off x="1120232" y="1716333"/>
        <a:ext cx="7501979" cy="858166"/>
      </dsp:txXfrm>
    </dsp:sp>
    <dsp:sp modelId="{DCDDC489-7690-4360-B746-452F7C3DA04B}">
      <dsp:nvSpPr>
        <dsp:cNvPr id="0" name=""/>
        <dsp:cNvSpPr/>
      </dsp:nvSpPr>
      <dsp:spPr>
        <a:xfrm>
          <a:off x="583878" y="1609062"/>
          <a:ext cx="1072708" cy="1072708"/>
        </a:xfrm>
        <a:prstGeom prst="ellipse">
          <a:avLst/>
        </a:prstGeom>
        <a:solidFill>
          <a:srgbClr val="032A30">
            <a:lumMod val="50000"/>
            <a:lumOff val="50000"/>
          </a:srgbClr>
        </a:solidFill>
        <a:ln w="25400" cap="flat" cmpd="sng" algn="ctr">
          <a:solidFill>
            <a:srgbClr val="1CCDFE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7AC591-D68E-408B-8E54-3DC1090C29B9}">
      <dsp:nvSpPr>
        <dsp:cNvPr id="0" name=""/>
        <dsp:cNvSpPr/>
      </dsp:nvSpPr>
      <dsp:spPr>
        <a:xfrm>
          <a:off x="1120232" y="3003806"/>
          <a:ext cx="7501979" cy="858166"/>
        </a:xfrm>
        <a:prstGeom prst="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117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Based on lessons learned, in response to the evolving nature of demands and planning directives</a:t>
          </a:r>
          <a:r>
            <a:rPr lang="en-GB" sz="1800" kern="1200">
              <a:solidFill>
                <a:srgbClr val="FFFFFF"/>
              </a:solidFill>
              <a:latin typeface="Calibri"/>
              <a:ea typeface="+mn-ea"/>
              <a:cs typeface="+mn-cs"/>
            </a:rPr>
            <a:t>, amendments </a:t>
          </a:r>
          <a:r>
            <a:rPr lang="en-GB" sz="1800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have been proactively compiled</a:t>
          </a:r>
        </a:p>
      </dsp:txBody>
      <dsp:txXfrm>
        <a:off x="1120232" y="3003806"/>
        <a:ext cx="7501979" cy="858166"/>
      </dsp:txXfrm>
    </dsp:sp>
    <dsp:sp modelId="{D68211B2-DD11-43F1-A8B7-4C9EAE689577}">
      <dsp:nvSpPr>
        <dsp:cNvPr id="0" name=""/>
        <dsp:cNvSpPr/>
      </dsp:nvSpPr>
      <dsp:spPr>
        <a:xfrm>
          <a:off x="583878" y="2896535"/>
          <a:ext cx="1072708" cy="1072708"/>
        </a:xfrm>
        <a:prstGeom prst="ellipse">
          <a:avLst/>
        </a:prstGeom>
        <a:solidFill>
          <a:srgbClr val="FFC72B">
            <a:lumMod val="60000"/>
            <a:lumOff val="40000"/>
          </a:srgbClr>
        </a:solidFill>
        <a:ln w="25400" cap="flat" cmpd="sng" algn="ctr">
          <a:solidFill>
            <a:srgbClr val="1CCDFE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2AE7AF-CE95-4F90-89D6-03BA92D7F2DF}">
      <dsp:nvSpPr>
        <dsp:cNvPr id="0" name=""/>
        <dsp:cNvSpPr/>
      </dsp:nvSpPr>
      <dsp:spPr>
        <a:xfrm>
          <a:off x="628225" y="4291279"/>
          <a:ext cx="7993985" cy="858166"/>
        </a:xfrm>
        <a:prstGeom prst="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117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On 2</a:t>
          </a:r>
          <a:r>
            <a:rPr lang="en-GB" sz="1800" kern="1200" baseline="30000" dirty="0">
              <a:solidFill>
                <a:srgbClr val="FFFFFF"/>
              </a:solidFill>
              <a:latin typeface="Calibri"/>
              <a:ea typeface="+mn-ea"/>
              <a:cs typeface="+mn-cs"/>
            </a:rPr>
            <a:t>nd</a:t>
          </a:r>
          <a:r>
            <a:rPr lang="en-GB" sz="1800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 May 2025, 16 proposed non-material amendments were circulated to various stakeholder departments for feedback and guidance</a:t>
          </a:r>
          <a:endParaRPr lang="en-IE" sz="1800" kern="1200" dirty="0">
            <a:solidFill>
              <a:srgbClr val="FFFFFF"/>
            </a:solidFill>
            <a:latin typeface="Calibri"/>
            <a:ea typeface="+mn-ea"/>
            <a:cs typeface="+mn-cs"/>
          </a:endParaRPr>
        </a:p>
      </dsp:txBody>
      <dsp:txXfrm>
        <a:off x="628225" y="4291279"/>
        <a:ext cx="7993985" cy="858166"/>
      </dsp:txXfrm>
    </dsp:sp>
    <dsp:sp modelId="{0F37A448-CD1C-4D15-855B-9F3F50B731F5}">
      <dsp:nvSpPr>
        <dsp:cNvPr id="0" name=""/>
        <dsp:cNvSpPr/>
      </dsp:nvSpPr>
      <dsp:spPr>
        <a:xfrm>
          <a:off x="91871" y="4184008"/>
          <a:ext cx="1072708" cy="1072708"/>
        </a:xfrm>
        <a:prstGeom prst="ellipse">
          <a:avLst/>
        </a:prstGeom>
        <a:solidFill>
          <a:srgbClr val="A7EBCB">
            <a:lumMod val="75000"/>
          </a:srgbClr>
        </a:solidFill>
        <a:ln w="25400" cap="flat" cmpd="sng" algn="ctr">
          <a:solidFill>
            <a:srgbClr val="1CCDFE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833668-4557-43C5-A052-A661EE7433CC}">
      <dsp:nvSpPr>
        <dsp:cNvPr id="0" name=""/>
        <dsp:cNvSpPr/>
      </dsp:nvSpPr>
      <dsp:spPr>
        <a:xfrm>
          <a:off x="-6226720" y="-952875"/>
          <a:ext cx="7414327" cy="7414327"/>
        </a:xfrm>
        <a:prstGeom prst="blockArc">
          <a:avLst>
            <a:gd name="adj1" fmla="val 18900000"/>
            <a:gd name="adj2" fmla="val 2700000"/>
            <a:gd name="adj3" fmla="val 291"/>
          </a:avLst>
        </a:prstGeom>
        <a:noFill/>
        <a:ln w="25400" cap="flat" cmpd="sng" algn="ctr">
          <a:solidFill>
            <a:srgbClr val="1CCDFE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448AA2-7E1F-4BB2-861F-63159373564B}">
      <dsp:nvSpPr>
        <dsp:cNvPr id="0" name=""/>
        <dsp:cNvSpPr/>
      </dsp:nvSpPr>
      <dsp:spPr>
        <a:xfrm>
          <a:off x="764590" y="550857"/>
          <a:ext cx="8116623" cy="1101715"/>
        </a:xfrm>
        <a:prstGeom prst="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4487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solidFill>
                <a:srgbClr val="FFFFFF"/>
              </a:solidFill>
              <a:latin typeface="+mn-lt"/>
              <a:ea typeface="+mn-ea"/>
              <a:cs typeface="+mn-cs"/>
            </a:rPr>
            <a:t>EIAR</a:t>
          </a:r>
          <a:r>
            <a:rPr lang="en-GB" sz="1500" kern="1200" baseline="0" dirty="0">
              <a:solidFill>
                <a:srgbClr val="FFFFFF"/>
              </a:solidFill>
              <a:latin typeface="+mn-lt"/>
              <a:ea typeface="+mn-ea"/>
              <a:cs typeface="+mn-cs"/>
            </a:rPr>
            <a:t> screening currently being finalised </a:t>
          </a:r>
          <a:endParaRPr lang="en-IE" sz="1500" kern="1200" dirty="0">
            <a:solidFill>
              <a:srgbClr val="FFFFFF"/>
            </a:solidFill>
            <a:latin typeface="+mn-lt"/>
            <a:ea typeface="+mn-ea"/>
            <a:cs typeface="+mn-cs"/>
          </a:endParaRPr>
        </a:p>
      </dsp:txBody>
      <dsp:txXfrm>
        <a:off x="764590" y="550857"/>
        <a:ext cx="8116623" cy="1101715"/>
      </dsp:txXfrm>
    </dsp:sp>
    <dsp:sp modelId="{22E38684-2EBC-4275-8305-E71EDBFBF8D4}">
      <dsp:nvSpPr>
        <dsp:cNvPr id="0" name=""/>
        <dsp:cNvSpPr/>
      </dsp:nvSpPr>
      <dsp:spPr>
        <a:xfrm>
          <a:off x="76018" y="413143"/>
          <a:ext cx="1377144" cy="1377144"/>
        </a:xfrm>
        <a:prstGeom prst="ellipse">
          <a:avLst/>
        </a:prstGeom>
        <a:solidFill>
          <a:srgbClr val="F55175">
            <a:lumMod val="60000"/>
            <a:lumOff val="40000"/>
          </a:srgbClr>
        </a:solidFill>
        <a:ln w="25400" cap="flat" cmpd="sng" algn="ctr">
          <a:solidFill>
            <a:srgbClr val="1CCDFE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514C83-0287-442E-9EE8-05E04AE037AC}">
      <dsp:nvSpPr>
        <dsp:cNvPr id="0" name=""/>
        <dsp:cNvSpPr/>
      </dsp:nvSpPr>
      <dsp:spPr>
        <a:xfrm>
          <a:off x="1165064" y="2203430"/>
          <a:ext cx="7716149" cy="1101715"/>
        </a:xfrm>
        <a:prstGeom prst="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4487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solidFill>
                <a:srgbClr val="FFFFFF"/>
              </a:solidFill>
              <a:latin typeface="+mn-lt"/>
              <a:ea typeface="+mn-ea"/>
              <a:cs typeface="+mn-cs"/>
            </a:rPr>
            <a:t>Proposed Non-Material Amendment will be submitted to ABP </a:t>
          </a:r>
          <a:endParaRPr lang="en-IE" sz="1500" kern="1200" dirty="0">
            <a:solidFill>
              <a:srgbClr val="FFFFFF"/>
            </a:solidFill>
            <a:latin typeface="+mn-lt"/>
            <a:ea typeface="+mn-ea"/>
            <a:cs typeface="+mn-cs"/>
          </a:endParaRPr>
        </a:p>
      </dsp:txBody>
      <dsp:txXfrm>
        <a:off x="1165064" y="2203430"/>
        <a:ext cx="7716149" cy="1101715"/>
      </dsp:txXfrm>
    </dsp:sp>
    <dsp:sp modelId="{31B69013-92F0-47CA-AF20-99C1DF572EF1}">
      <dsp:nvSpPr>
        <dsp:cNvPr id="0" name=""/>
        <dsp:cNvSpPr/>
      </dsp:nvSpPr>
      <dsp:spPr>
        <a:xfrm>
          <a:off x="476491" y="2065716"/>
          <a:ext cx="1377144" cy="1377144"/>
        </a:xfrm>
        <a:prstGeom prst="ellipse">
          <a:avLst/>
        </a:prstGeom>
        <a:solidFill>
          <a:srgbClr val="032A30">
            <a:lumMod val="50000"/>
            <a:lumOff val="50000"/>
          </a:srgbClr>
        </a:solidFill>
        <a:ln w="25400" cap="flat" cmpd="sng" algn="ctr">
          <a:solidFill>
            <a:srgbClr val="1CCDFE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78329B-13EF-4BFE-B3A5-AC9D8ED18A1A}">
      <dsp:nvSpPr>
        <dsp:cNvPr id="0" name=""/>
        <dsp:cNvSpPr/>
      </dsp:nvSpPr>
      <dsp:spPr>
        <a:xfrm>
          <a:off x="764590" y="3856003"/>
          <a:ext cx="8116623" cy="1101715"/>
        </a:xfrm>
        <a:prstGeom prst="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4487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solidFill>
                <a:srgbClr val="FFFFFF"/>
              </a:solidFill>
              <a:latin typeface="+mn-lt"/>
              <a:ea typeface="+mn-ea"/>
              <a:cs typeface="+mn-cs"/>
            </a:rPr>
            <a:t>The Board will review and approve at their discretion </a:t>
          </a:r>
          <a:endParaRPr lang="en-IE" sz="1500" kern="1200" dirty="0">
            <a:solidFill>
              <a:srgbClr val="FFFFFF"/>
            </a:solidFill>
            <a:latin typeface="+mn-lt"/>
            <a:ea typeface="+mn-ea"/>
            <a:cs typeface="+mn-cs"/>
          </a:endParaRPr>
        </a:p>
      </dsp:txBody>
      <dsp:txXfrm>
        <a:off x="764590" y="3856003"/>
        <a:ext cx="8116623" cy="1101715"/>
      </dsp:txXfrm>
    </dsp:sp>
    <dsp:sp modelId="{C334E983-5CAA-40C3-9948-BB96B82A9C39}">
      <dsp:nvSpPr>
        <dsp:cNvPr id="0" name=""/>
        <dsp:cNvSpPr/>
      </dsp:nvSpPr>
      <dsp:spPr>
        <a:xfrm>
          <a:off x="76018" y="3718289"/>
          <a:ext cx="1377144" cy="1377144"/>
        </a:xfrm>
        <a:prstGeom prst="ellipse">
          <a:avLst/>
        </a:prstGeom>
        <a:solidFill>
          <a:srgbClr val="FFC72B">
            <a:lumMod val="60000"/>
            <a:lumOff val="40000"/>
          </a:srgbClr>
        </a:solidFill>
        <a:ln w="25400" cap="flat" cmpd="sng" algn="ctr">
          <a:solidFill>
            <a:srgbClr val="1CCDFE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6A2F78-8593-D34B-A54B-A913B4ADD88D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4F5B9-8B24-7A4E-B5A9-4C8F6F8C6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70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1pPr>
    <a:lvl2pPr marL="277200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2pPr>
    <a:lvl3pPr marL="554401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3pPr>
    <a:lvl4pPr marL="831601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4pPr>
    <a:lvl5pPr marL="1108801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5pPr>
    <a:lvl6pPr marL="1386002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6pPr>
    <a:lvl7pPr marL="1663202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7pPr>
    <a:lvl8pPr marL="1940403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8pPr>
    <a:lvl9pPr marL="2217603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3930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aphic 64">
            <a:extLst>
              <a:ext uri="{FF2B5EF4-FFF2-40B4-BE49-F238E27FC236}">
                <a16:creationId xmlns:a16="http://schemas.microsoft.com/office/drawing/2014/main" id="{6CB9367A-B31D-9293-640C-BB260FCE1D86}"/>
              </a:ext>
            </a:extLst>
          </p:cNvPr>
          <p:cNvGrpSpPr/>
          <p:nvPr userDrawn="1"/>
        </p:nvGrpSpPr>
        <p:grpSpPr>
          <a:xfrm>
            <a:off x="-1767731" y="-2241438"/>
            <a:ext cx="11675936" cy="11340875"/>
            <a:chOff x="-2909963" y="-3833622"/>
            <a:chExt cx="19253131" cy="18701943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FADED14-0C3C-A3C3-04E1-65AD04C859C5}"/>
                </a:ext>
              </a:extLst>
            </p:cNvPr>
            <p:cNvSpPr/>
            <p:nvPr/>
          </p:nvSpPr>
          <p:spPr>
            <a:xfrm>
              <a:off x="-1278284" y="-3833622"/>
              <a:ext cx="11123221" cy="11123220"/>
            </a:xfrm>
            <a:custGeom>
              <a:avLst/>
              <a:gdLst>
                <a:gd name="connsiteX0" fmla="*/ 11123221 w 11123221"/>
                <a:gd name="connsiteY0" fmla="*/ 5561611 h 11123221"/>
                <a:gd name="connsiteX1" fmla="*/ 5561611 w 11123221"/>
                <a:gd name="connsiteY1" fmla="*/ 11123221 h 11123221"/>
                <a:gd name="connsiteX2" fmla="*/ 0 w 11123221"/>
                <a:gd name="connsiteY2" fmla="*/ 5561611 h 11123221"/>
                <a:gd name="connsiteX3" fmla="*/ 5561611 w 11123221"/>
                <a:gd name="connsiteY3" fmla="*/ 0 h 11123221"/>
                <a:gd name="connsiteX4" fmla="*/ 11123221 w 11123221"/>
                <a:gd name="connsiteY4" fmla="*/ 5561611 h 1112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23221" h="11123221">
                  <a:moveTo>
                    <a:pt x="11123221" y="5561611"/>
                  </a:moveTo>
                  <a:cubicBezTo>
                    <a:pt x="11123221" y="8633204"/>
                    <a:pt x="8633203" y="11123221"/>
                    <a:pt x="5561611" y="11123221"/>
                  </a:cubicBezTo>
                  <a:cubicBezTo>
                    <a:pt x="2490018" y="11123221"/>
                    <a:pt x="0" y="8633204"/>
                    <a:pt x="0" y="5561611"/>
                  </a:cubicBezTo>
                  <a:cubicBezTo>
                    <a:pt x="0" y="2490018"/>
                    <a:pt x="2490018" y="0"/>
                    <a:pt x="5561611" y="0"/>
                  </a:cubicBezTo>
                  <a:cubicBezTo>
                    <a:pt x="8633203" y="0"/>
                    <a:pt x="11123221" y="2490018"/>
                    <a:pt x="11123221" y="5561611"/>
                  </a:cubicBezTo>
                  <a:close/>
                </a:path>
              </a:pathLst>
            </a:custGeom>
            <a:solidFill>
              <a:schemeClr val="accent2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9C28B06-F968-6FA0-9A06-96FB0822717B}"/>
                </a:ext>
              </a:extLst>
            </p:cNvPr>
            <p:cNvSpPr/>
            <p:nvPr/>
          </p:nvSpPr>
          <p:spPr>
            <a:xfrm>
              <a:off x="-921855" y="-2396701"/>
              <a:ext cx="17265023" cy="17265022"/>
            </a:xfrm>
            <a:custGeom>
              <a:avLst/>
              <a:gdLst>
                <a:gd name="connsiteX0" fmla="*/ 17265024 w 17265024"/>
                <a:gd name="connsiteY0" fmla="*/ 8632512 h 17265023"/>
                <a:gd name="connsiteX1" fmla="*/ 8632512 w 17265024"/>
                <a:gd name="connsiteY1" fmla="*/ 17265024 h 17265023"/>
                <a:gd name="connsiteX2" fmla="*/ 0 w 17265024"/>
                <a:gd name="connsiteY2" fmla="*/ 8632513 h 17265023"/>
                <a:gd name="connsiteX3" fmla="*/ 8632512 w 17265024"/>
                <a:gd name="connsiteY3" fmla="*/ 1 h 17265023"/>
                <a:gd name="connsiteX4" fmla="*/ 17265024 w 17265024"/>
                <a:gd name="connsiteY4" fmla="*/ 8632512 h 1726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65024" h="17265023">
                  <a:moveTo>
                    <a:pt x="17265024" y="8632512"/>
                  </a:moveTo>
                  <a:cubicBezTo>
                    <a:pt x="17265024" y="13400116"/>
                    <a:pt x="13400116" y="17265024"/>
                    <a:pt x="8632512" y="17265024"/>
                  </a:cubicBezTo>
                  <a:cubicBezTo>
                    <a:pt x="3864907" y="17265024"/>
                    <a:pt x="0" y="13400117"/>
                    <a:pt x="0" y="8632513"/>
                  </a:cubicBezTo>
                  <a:cubicBezTo>
                    <a:pt x="0" y="3864908"/>
                    <a:pt x="3864907" y="1"/>
                    <a:pt x="8632512" y="1"/>
                  </a:cubicBezTo>
                  <a:cubicBezTo>
                    <a:pt x="13400116" y="1"/>
                    <a:pt x="17265024" y="3864908"/>
                    <a:pt x="17265024" y="8632512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1D49741E-442A-B8B2-6ED0-E5A5A381D1D8}"/>
                </a:ext>
              </a:extLst>
            </p:cNvPr>
            <p:cNvSpPr/>
            <p:nvPr/>
          </p:nvSpPr>
          <p:spPr>
            <a:xfrm>
              <a:off x="-2909963" y="-2981710"/>
              <a:ext cx="12739088" cy="12739087"/>
            </a:xfrm>
            <a:custGeom>
              <a:avLst/>
              <a:gdLst>
                <a:gd name="connsiteX0" fmla="*/ 12739089 w 12739088"/>
                <a:gd name="connsiteY0" fmla="*/ 6369545 h 12739088"/>
                <a:gd name="connsiteX1" fmla="*/ 6369545 w 12739088"/>
                <a:gd name="connsiteY1" fmla="*/ 12739088 h 12739088"/>
                <a:gd name="connsiteX2" fmla="*/ 0 w 12739088"/>
                <a:gd name="connsiteY2" fmla="*/ 6369545 h 12739088"/>
                <a:gd name="connsiteX3" fmla="*/ 6369545 w 12739088"/>
                <a:gd name="connsiteY3" fmla="*/ 0 h 12739088"/>
                <a:gd name="connsiteX4" fmla="*/ 12739089 w 12739088"/>
                <a:gd name="connsiteY4" fmla="*/ 6369545 h 1273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39088" h="12739088">
                  <a:moveTo>
                    <a:pt x="12739089" y="6369545"/>
                  </a:moveTo>
                  <a:cubicBezTo>
                    <a:pt x="12739089" y="9887346"/>
                    <a:pt x="9887347" y="12739088"/>
                    <a:pt x="6369545" y="12739088"/>
                  </a:cubicBezTo>
                  <a:cubicBezTo>
                    <a:pt x="2851743" y="12739088"/>
                    <a:pt x="0" y="9887346"/>
                    <a:pt x="0" y="6369545"/>
                  </a:cubicBezTo>
                  <a:cubicBezTo>
                    <a:pt x="0" y="2851742"/>
                    <a:pt x="2851743" y="0"/>
                    <a:pt x="6369545" y="0"/>
                  </a:cubicBezTo>
                  <a:cubicBezTo>
                    <a:pt x="9887347" y="0"/>
                    <a:pt x="12739089" y="2851742"/>
                    <a:pt x="12739089" y="6369545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Holder 2"/>
          <p:cNvSpPr>
            <a:spLocks noGrp="1"/>
          </p:cNvSpPr>
          <p:nvPr userDrawn="1">
            <p:ph type="ctrTitle" hasCustomPrompt="1"/>
          </p:nvPr>
        </p:nvSpPr>
        <p:spPr>
          <a:xfrm>
            <a:off x="4894514" y="2309185"/>
            <a:ext cx="6700594" cy="22396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9096" b="0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Title of Presentation</a:t>
            </a:r>
            <a:endParaRPr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F21DE71-5293-392E-0B40-AC2F6BD0C9BC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894515" y="5924219"/>
            <a:ext cx="3188558" cy="646908"/>
          </a:xfrm>
          <a:prstGeom prst="rect">
            <a:avLst/>
          </a:prstGeom>
        </p:spPr>
        <p:txBody>
          <a:bodyPr/>
          <a:lstStyle>
            <a:lvl1pPr>
              <a:defRPr sz="194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Created by</a:t>
            </a:r>
            <a:br>
              <a:rPr lang="en-GB" dirty="0"/>
            </a:br>
            <a:r>
              <a:rPr lang="en-GB" dirty="0"/>
              <a:t>Name Surname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DC2A54C-0140-4B5F-FA69-42885344F114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8406550" y="5924219"/>
            <a:ext cx="3188558" cy="646908"/>
          </a:xfrm>
          <a:prstGeom prst="rect">
            <a:avLst/>
          </a:prstGeom>
        </p:spPr>
        <p:txBody>
          <a:bodyPr/>
          <a:lstStyle>
            <a:lvl1pPr>
              <a:defRPr sz="194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Presented by</a:t>
            </a:r>
            <a:br>
              <a:rPr lang="en-GB" dirty="0"/>
            </a:br>
            <a:r>
              <a:rPr lang="en-GB" dirty="0"/>
              <a:t>Name Surname</a:t>
            </a:r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D95CDCD-42B4-F2ED-08FF-8F67E72B46F6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77" name="Graphic 76">
            <a:extLst>
              <a:ext uri="{FF2B5EF4-FFF2-40B4-BE49-F238E27FC236}">
                <a16:creationId xmlns:a16="http://schemas.microsoft.com/office/drawing/2014/main" id="{C53C6786-3BD0-1B2A-7C3F-23ACE26D34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213" y="406175"/>
            <a:ext cx="4422824" cy="482259"/>
          </a:xfrm>
          <a:prstGeom prst="rect">
            <a:avLst/>
          </a:prstGeom>
        </p:spPr>
      </p:pic>
      <p:sp>
        <p:nvSpPr>
          <p:cNvPr id="78" name="Date Placeholder 77">
            <a:extLst>
              <a:ext uri="{FF2B5EF4-FFF2-40B4-BE49-F238E27FC236}">
                <a16:creationId xmlns:a16="http://schemas.microsoft.com/office/drawing/2014/main" id="{262636F5-0CB7-769F-E345-661FECC807EB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19626" y="6206296"/>
            <a:ext cx="1023399" cy="360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 anchorCtr="0"/>
          <a:lstStyle>
            <a:lvl1pPr>
              <a:defRPr sz="1250" cap="all" baseline="0"/>
            </a:lvl1pPr>
          </a:lstStyle>
          <a:p>
            <a:pPr algn="ctr"/>
            <a:r>
              <a:rPr lang="en-GB"/>
              <a:t>May 2025</a:t>
            </a:r>
            <a:endParaRPr lang="en-GB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1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00241" y="1577802"/>
            <a:ext cx="7086934" cy="4346416"/>
          </a:xfrm>
          <a:prstGeom prst="roundRect">
            <a:avLst>
              <a:gd name="adj" fmla="val 10141"/>
            </a:avLst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C0A3E64-5C95-66AE-022D-A5FA48E2B33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ctr"/>
            <a:r>
              <a:rPr lang="en-GB"/>
              <a:t>May 2025</a:t>
            </a:r>
            <a:endParaRPr lang="en-GB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78259817-71D9-9CE9-F2A0-72EF482770A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1AA525E-FC9A-5345-2D4F-6E3E58B1F20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4FB2FA0-B311-4FD1-A6C3-B0014DBF514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5467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2 imag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52807" y="1577802"/>
            <a:ext cx="3280980" cy="4346416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99F917B1-F51A-D7C7-DD44-893E8A36E13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406550" y="1577802"/>
            <a:ext cx="3280980" cy="4346416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8F3562-9AEA-B578-4787-6401104CAB1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ctr"/>
            <a:r>
              <a:rPr lang="en-GB"/>
              <a:t>May 2025</a:t>
            </a: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98D448D-A3B2-E80E-5A11-229DB672BC0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67DB460-21E1-D17E-9108-1011B7AA2C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49000" y="6206296"/>
            <a:ext cx="638530" cy="360000"/>
          </a:xfrm>
        </p:spPr>
        <p:txBody>
          <a:bodyPr/>
          <a:lstStyle/>
          <a:p>
            <a:fld id="{F4FB2FA0-B311-4FD1-A6C3-B0014DBF514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3931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4 imag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78782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09286" y="157780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98314EC4-E5A0-C649-F5EF-1E9236225E8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09286" y="393762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6C4BB63F-0230-2356-3543-54C339E253E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80270" y="157780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35C5486B-1B0C-E055-35CB-53BB39E04F5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80270" y="393762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</p:spTree>
    <p:extLst>
      <p:ext uri="{BB962C8B-B14F-4D97-AF65-F5344CB8AC3E}">
        <p14:creationId xmlns:p14="http://schemas.microsoft.com/office/powerpoint/2010/main" val="2420641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1100667"/>
            <a:ext cx="3974145" cy="2143502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4609" b="0" i="0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264203" y="1261533"/>
            <a:ext cx="3004789" cy="452406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69233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id="{E7BBCB07-8D0F-D588-4F43-B1E11CCDE79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682386" y="1261533"/>
            <a:ext cx="3004789" cy="452406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2388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">
    <p:bg>
      <p:bgPr>
        <a:solidFill>
          <a:srgbClr val="E6F5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69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74422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4469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id="{55E2D3B9-7856-B057-4A35-68DD923A4ED7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2789676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444D3303-4802-9510-E574-6FA21A4C09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89676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1" name="Holder 3">
            <a:extLst>
              <a:ext uri="{FF2B5EF4-FFF2-40B4-BE49-F238E27FC236}">
                <a16:creationId xmlns:a16="http://schemas.microsoft.com/office/drawing/2014/main" id="{E0BF5907-B5C6-DBEE-C90D-D874E1880DF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074883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43F72B72-69AC-62EE-C6C0-A475A32A16C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74883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3" name="Holder 3">
            <a:extLst>
              <a:ext uri="{FF2B5EF4-FFF2-40B4-BE49-F238E27FC236}">
                <a16:creationId xmlns:a16="http://schemas.microsoft.com/office/drawing/2014/main" id="{FE9B0D82-8E22-0837-8C7B-F25827ED477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360090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BAF6A549-D8DB-E3D0-4BD6-7F00791D3E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360090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5" name="Holder 3">
            <a:extLst>
              <a:ext uri="{FF2B5EF4-FFF2-40B4-BE49-F238E27FC236}">
                <a16:creationId xmlns:a16="http://schemas.microsoft.com/office/drawing/2014/main" id="{825A93AF-C4C4-5449-AA29-E6ED3229DD8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645298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933B3666-69E3-1457-2AC1-C75F47822A4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645298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7" name="Holder 3">
            <a:extLst>
              <a:ext uri="{FF2B5EF4-FFF2-40B4-BE49-F238E27FC236}">
                <a16:creationId xmlns:a16="http://schemas.microsoft.com/office/drawing/2014/main" id="{234B8308-1440-371C-11FC-67AB98B132B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504469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18" name="Holder 3">
            <a:extLst>
              <a:ext uri="{FF2B5EF4-FFF2-40B4-BE49-F238E27FC236}">
                <a16:creationId xmlns:a16="http://schemas.microsoft.com/office/drawing/2014/main" id="{0BC212D3-0906-F1A4-3D63-A2EB6C334DA6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2789676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19" name="Holder 3">
            <a:extLst>
              <a:ext uri="{FF2B5EF4-FFF2-40B4-BE49-F238E27FC236}">
                <a16:creationId xmlns:a16="http://schemas.microsoft.com/office/drawing/2014/main" id="{64532547-9C06-91B8-804D-679930FF513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5074883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0" name="Holder 3">
            <a:extLst>
              <a:ext uri="{FF2B5EF4-FFF2-40B4-BE49-F238E27FC236}">
                <a16:creationId xmlns:a16="http://schemas.microsoft.com/office/drawing/2014/main" id="{9AE4E55B-EFD8-B5A3-D117-56B793269F0C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7360090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1" name="Holder 3">
            <a:extLst>
              <a:ext uri="{FF2B5EF4-FFF2-40B4-BE49-F238E27FC236}">
                <a16:creationId xmlns:a16="http://schemas.microsoft.com/office/drawing/2014/main" id="{2DF06BE7-520C-2951-5360-69F56DBA25CB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9645298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2C46E54E-4838-C48C-0C8D-ED934AE7760C}"/>
              </a:ext>
            </a:extLst>
          </p:cNvPr>
          <p:cNvSpPr/>
          <p:nvPr userDrawn="1"/>
        </p:nvSpPr>
        <p:spPr>
          <a:xfrm>
            <a:off x="2820647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latin typeface="+mn-lt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FE1E9DD-7CBC-D1D6-FD23-7137E26269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82436" y="5522533"/>
            <a:ext cx="211964" cy="211949"/>
          </a:xfrm>
          <a:prstGeom prst="rect">
            <a:avLst/>
          </a:prstGeom>
        </p:spPr>
      </p:pic>
      <p:sp>
        <p:nvSpPr>
          <p:cNvPr id="35" name="Holder 3">
            <a:extLst>
              <a:ext uri="{FF2B5EF4-FFF2-40B4-BE49-F238E27FC236}">
                <a16:creationId xmlns:a16="http://schemas.microsoft.com/office/drawing/2014/main" id="{AD1AED54-014C-C78F-BFB2-3BFD2FB622A1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2977015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000604CD-A6F7-D12B-E28E-A8399BE0D752}"/>
              </a:ext>
            </a:extLst>
          </p:cNvPr>
          <p:cNvSpPr/>
          <p:nvPr userDrawn="1"/>
        </p:nvSpPr>
        <p:spPr>
          <a:xfrm>
            <a:off x="535440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latin typeface="+mn-lt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90FA48BD-5BA3-036F-65FB-A22A81D212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96584" y="5522533"/>
            <a:ext cx="211964" cy="211949"/>
          </a:xfrm>
          <a:prstGeom prst="rect">
            <a:avLst/>
          </a:prstGeom>
        </p:spPr>
      </p:pic>
      <p:sp>
        <p:nvSpPr>
          <p:cNvPr id="41" name="Holder 3">
            <a:extLst>
              <a:ext uri="{FF2B5EF4-FFF2-40B4-BE49-F238E27FC236}">
                <a16:creationId xmlns:a16="http://schemas.microsoft.com/office/drawing/2014/main" id="{98BBF9B4-AB21-A92F-201C-611A9421FA67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691163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FAA81770-2EE8-06B9-2863-B10E4EEE91DD}"/>
              </a:ext>
            </a:extLst>
          </p:cNvPr>
          <p:cNvSpPr/>
          <p:nvPr userDrawn="1"/>
        </p:nvSpPr>
        <p:spPr>
          <a:xfrm>
            <a:off x="5105854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latin typeface="+mn-lt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F41F9D0B-75BE-7E01-D31E-774925A816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68288" y="5522533"/>
            <a:ext cx="211964" cy="211949"/>
          </a:xfrm>
          <a:prstGeom prst="rect">
            <a:avLst/>
          </a:prstGeom>
        </p:spPr>
      </p:pic>
      <p:sp>
        <p:nvSpPr>
          <p:cNvPr id="47" name="Holder 3">
            <a:extLst>
              <a:ext uri="{FF2B5EF4-FFF2-40B4-BE49-F238E27FC236}">
                <a16:creationId xmlns:a16="http://schemas.microsoft.com/office/drawing/2014/main" id="{F21CC18B-389C-55AA-D469-FB02BBD593FC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5262867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2A001A47-862E-E7C3-D64F-264EC9C5CEA2}"/>
              </a:ext>
            </a:extLst>
          </p:cNvPr>
          <p:cNvSpPr/>
          <p:nvPr userDrawn="1"/>
        </p:nvSpPr>
        <p:spPr>
          <a:xfrm>
            <a:off x="7391061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latin typeface="+mn-lt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AB719AE4-B8F2-942D-9ABC-4179CF808A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54140" y="5522533"/>
            <a:ext cx="211964" cy="211949"/>
          </a:xfrm>
          <a:prstGeom prst="rect">
            <a:avLst/>
          </a:prstGeom>
        </p:spPr>
      </p:pic>
      <p:sp>
        <p:nvSpPr>
          <p:cNvPr id="53" name="Holder 3">
            <a:extLst>
              <a:ext uri="{FF2B5EF4-FFF2-40B4-BE49-F238E27FC236}">
                <a16:creationId xmlns:a16="http://schemas.microsoft.com/office/drawing/2014/main" id="{830B3661-512F-802F-13FD-2DBC363D9A27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7548719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57" name="Freeform 56">
            <a:extLst>
              <a:ext uri="{FF2B5EF4-FFF2-40B4-BE49-F238E27FC236}">
                <a16:creationId xmlns:a16="http://schemas.microsoft.com/office/drawing/2014/main" id="{BF240FFE-D754-4451-76FB-1D0CCF3D6DEA}"/>
              </a:ext>
            </a:extLst>
          </p:cNvPr>
          <p:cNvSpPr/>
          <p:nvPr userDrawn="1"/>
        </p:nvSpPr>
        <p:spPr>
          <a:xfrm>
            <a:off x="9676269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latin typeface="+mn-lt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FC9F2370-4E40-6B90-A4A2-E21E605F5D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39990" y="5522533"/>
            <a:ext cx="211964" cy="211949"/>
          </a:xfrm>
          <a:prstGeom prst="rect">
            <a:avLst/>
          </a:prstGeom>
        </p:spPr>
      </p:pic>
      <p:sp>
        <p:nvSpPr>
          <p:cNvPr id="59" name="Holder 3">
            <a:extLst>
              <a:ext uri="{FF2B5EF4-FFF2-40B4-BE49-F238E27FC236}">
                <a16:creationId xmlns:a16="http://schemas.microsoft.com/office/drawing/2014/main" id="{92C22959-2902-2B41-EC7D-B4455E20A72F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9834569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0655779-85B2-F022-7D52-1EF2DE7477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469" y="471704"/>
            <a:ext cx="5591531" cy="85679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Meet the team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4836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chart/grap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83015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7" name="Chart Placeholder 5">
            <a:extLst>
              <a:ext uri="{FF2B5EF4-FFF2-40B4-BE49-F238E27FC236}">
                <a16:creationId xmlns:a16="http://schemas.microsoft.com/office/drawing/2014/main" id="{06102A41-F616-0E5A-7134-7369B06C0BCE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4600242" y="1577802"/>
            <a:ext cx="7086933" cy="4346416"/>
          </a:xfrm>
          <a:prstGeom prst="rect">
            <a:avLst/>
          </a:prstGeom>
        </p:spPr>
        <p:txBody>
          <a:bodyPr/>
          <a:lstStyle>
            <a:lvl1pPr algn="ctr">
              <a:defRPr sz="1092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graph or chart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10B5128-28E5-D682-EF28-E13BC661E4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Page title 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9744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(1 imag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00241" y="1577802"/>
            <a:ext cx="7086934" cy="4346416"/>
          </a:xfrm>
          <a:prstGeom prst="roundRect">
            <a:avLst>
              <a:gd name="adj" fmla="val 10628"/>
            </a:avLst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C0A3E64-5C95-66AE-022D-A5FA48E2B33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/>
              <a:t>May 2025</a:t>
            </a:r>
            <a:endParaRPr lang="en-GB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78259817-71D9-9CE9-F2A0-72EF482770A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1AA525E-FC9A-5345-2D4F-6E3E58B1F20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FB2FA0-B311-4FD1-A6C3-B0014DBF514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Picture 287">
            <a:extLst>
              <a:ext uri="{FF2B5EF4-FFF2-40B4-BE49-F238E27FC236}">
                <a16:creationId xmlns:a16="http://schemas.microsoft.com/office/drawing/2014/main" id="{6C76B594-542C-67F1-F354-78EAA3BC3B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955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(2 images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52807" y="1577802"/>
            <a:ext cx="3280980" cy="4346416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99F917B1-F51A-D7C7-DD44-893E8A36E13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406550" y="1577802"/>
            <a:ext cx="3280980" cy="4346416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8F3562-9AEA-B578-4787-6401104CAB1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/>
              <a:t>May 2025</a:t>
            </a: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98D448D-A3B2-E80E-5A11-229DB672BC0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67DB460-21E1-D17E-9108-1011B7AA2C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49000" y="6206296"/>
            <a:ext cx="638530" cy="3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FB2FA0-B311-4FD1-A6C3-B0014DBF514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Picture 287">
            <a:extLst>
              <a:ext uri="{FF2B5EF4-FFF2-40B4-BE49-F238E27FC236}">
                <a16:creationId xmlns:a16="http://schemas.microsoft.com/office/drawing/2014/main" id="{F9338E08-1F94-61DB-4B9B-CAE9DFE422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89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(4 images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83370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09286" y="157780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98314EC4-E5A0-C649-F5EF-1E9236225E8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09286" y="393762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6C4BB63F-0230-2356-3543-54C339E253E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84858" y="157780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35C5486B-1B0C-E055-35CB-53BB39E04F5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84858" y="393762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pic>
        <p:nvPicPr>
          <p:cNvPr id="5" name="Picture 287">
            <a:extLst>
              <a:ext uri="{FF2B5EF4-FFF2-40B4-BE49-F238E27FC236}">
                <a16:creationId xmlns:a16="http://schemas.microsoft.com/office/drawing/2014/main" id="{01D2843D-9561-7F5C-2BDC-AE788D5EAE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6401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(2 columns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1104900"/>
            <a:ext cx="3974145" cy="213926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4609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264203" y="1248833"/>
            <a:ext cx="3004789" cy="453676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69233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id="{E7BBCB07-8D0F-D588-4F43-B1E11CCDE79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682386" y="1248833"/>
            <a:ext cx="3004789" cy="453676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pic>
        <p:nvPicPr>
          <p:cNvPr id="6" name="Picture 287">
            <a:extLst>
              <a:ext uri="{FF2B5EF4-FFF2-40B4-BE49-F238E27FC236}">
                <a16:creationId xmlns:a16="http://schemas.microsoft.com/office/drawing/2014/main" id="{2434586A-F002-EA2E-B9B4-907E950234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004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ight Blue &amp;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aphic 137">
            <a:extLst>
              <a:ext uri="{FF2B5EF4-FFF2-40B4-BE49-F238E27FC236}">
                <a16:creationId xmlns:a16="http://schemas.microsoft.com/office/drawing/2014/main" id="{476DD7FB-8F70-B10A-2421-9F7E04D5C772}"/>
              </a:ext>
            </a:extLst>
          </p:cNvPr>
          <p:cNvGrpSpPr/>
          <p:nvPr/>
        </p:nvGrpSpPr>
        <p:grpSpPr>
          <a:xfrm>
            <a:off x="-1752600" y="-2286000"/>
            <a:ext cx="10935202" cy="10600487"/>
            <a:chOff x="-2952030" y="-3864416"/>
            <a:chExt cx="18105979" cy="17553005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0B9BFEB-FBF0-5B9F-29AC-D7D94052A32C}"/>
                </a:ext>
              </a:extLst>
            </p:cNvPr>
            <p:cNvSpPr/>
            <p:nvPr/>
          </p:nvSpPr>
          <p:spPr>
            <a:xfrm>
              <a:off x="-1315057" y="-3864416"/>
              <a:ext cx="11159320" cy="11159321"/>
            </a:xfrm>
            <a:custGeom>
              <a:avLst/>
              <a:gdLst>
                <a:gd name="connsiteX0" fmla="*/ 11159321 w 11159320"/>
                <a:gd name="connsiteY0" fmla="*/ 5579661 h 11159321"/>
                <a:gd name="connsiteX1" fmla="*/ 5579660 w 11159320"/>
                <a:gd name="connsiteY1" fmla="*/ 11159322 h 11159321"/>
                <a:gd name="connsiteX2" fmla="*/ 0 w 11159320"/>
                <a:gd name="connsiteY2" fmla="*/ 5579661 h 11159321"/>
                <a:gd name="connsiteX3" fmla="*/ 5579660 w 11159320"/>
                <a:gd name="connsiteY3" fmla="*/ 0 h 11159321"/>
                <a:gd name="connsiteX4" fmla="*/ 11159321 w 11159320"/>
                <a:gd name="connsiteY4" fmla="*/ 5579661 h 11159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59320" h="11159321">
                  <a:moveTo>
                    <a:pt x="11159321" y="5579661"/>
                  </a:moveTo>
                  <a:cubicBezTo>
                    <a:pt x="11159321" y="8661223"/>
                    <a:pt x="8661222" y="11159322"/>
                    <a:pt x="5579660" y="11159322"/>
                  </a:cubicBezTo>
                  <a:cubicBezTo>
                    <a:pt x="2498099" y="11159322"/>
                    <a:pt x="0" y="8661223"/>
                    <a:pt x="0" y="5579661"/>
                  </a:cubicBezTo>
                  <a:cubicBezTo>
                    <a:pt x="0" y="2498100"/>
                    <a:pt x="2498099" y="0"/>
                    <a:pt x="5579660" y="0"/>
                  </a:cubicBezTo>
                  <a:cubicBezTo>
                    <a:pt x="8661222" y="0"/>
                    <a:pt x="11159321" y="2498100"/>
                    <a:pt x="11159321" y="5579661"/>
                  </a:cubicBezTo>
                  <a:close/>
                </a:path>
              </a:pathLst>
            </a:custGeom>
            <a:gradFill flip="none" rotWithShape="1">
              <a:gsLst>
                <a:gs pos="10000">
                  <a:schemeClr val="accent3"/>
                </a:gs>
                <a:gs pos="100000">
                  <a:srgbClr val="C7E634"/>
                </a:gs>
              </a:gsLst>
              <a:lin ang="13800000" scaled="0"/>
              <a:tileRect/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65C7921D-1791-AAB4-C7A8-9339CEFF6813}"/>
                </a:ext>
              </a:extLst>
            </p:cNvPr>
            <p:cNvSpPr/>
            <p:nvPr/>
          </p:nvSpPr>
          <p:spPr>
            <a:xfrm>
              <a:off x="252163" y="-1213197"/>
              <a:ext cx="14901785" cy="14901786"/>
            </a:xfrm>
            <a:custGeom>
              <a:avLst/>
              <a:gdLst>
                <a:gd name="connsiteX0" fmla="*/ 14901786 w 14901785"/>
                <a:gd name="connsiteY0" fmla="*/ 7450893 h 14901786"/>
                <a:gd name="connsiteX1" fmla="*/ 7450893 w 14901785"/>
                <a:gd name="connsiteY1" fmla="*/ 14901787 h 14901786"/>
                <a:gd name="connsiteX2" fmla="*/ 0 w 14901785"/>
                <a:gd name="connsiteY2" fmla="*/ 7450893 h 14901786"/>
                <a:gd name="connsiteX3" fmla="*/ 7450893 w 14901785"/>
                <a:gd name="connsiteY3" fmla="*/ 0 h 14901786"/>
                <a:gd name="connsiteX4" fmla="*/ 14901786 w 14901785"/>
                <a:gd name="connsiteY4" fmla="*/ 7450893 h 14901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01785" h="14901786">
                  <a:moveTo>
                    <a:pt x="14901786" y="7450893"/>
                  </a:moveTo>
                  <a:cubicBezTo>
                    <a:pt x="14901786" y="11565908"/>
                    <a:pt x="11565908" y="14901787"/>
                    <a:pt x="7450893" y="14901787"/>
                  </a:cubicBezTo>
                  <a:cubicBezTo>
                    <a:pt x="3335879" y="14901787"/>
                    <a:pt x="0" y="11565908"/>
                    <a:pt x="0" y="7450893"/>
                  </a:cubicBezTo>
                  <a:cubicBezTo>
                    <a:pt x="0" y="3335879"/>
                    <a:pt x="3335879" y="0"/>
                    <a:pt x="7450893" y="0"/>
                  </a:cubicBezTo>
                  <a:cubicBezTo>
                    <a:pt x="11565907" y="0"/>
                    <a:pt x="14901786" y="3335879"/>
                    <a:pt x="14901786" y="7450893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70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AFB4422B-CC74-C157-7ECF-970E5170A8B1}"/>
                </a:ext>
              </a:extLst>
            </p:cNvPr>
            <p:cNvSpPr/>
            <p:nvPr/>
          </p:nvSpPr>
          <p:spPr>
            <a:xfrm>
              <a:off x="-2952030" y="-3009740"/>
              <a:ext cx="12780432" cy="12780433"/>
            </a:xfrm>
            <a:custGeom>
              <a:avLst/>
              <a:gdLst>
                <a:gd name="connsiteX0" fmla="*/ 12780432 w 12780432"/>
                <a:gd name="connsiteY0" fmla="*/ 6390217 h 12780433"/>
                <a:gd name="connsiteX1" fmla="*/ 6390217 w 12780432"/>
                <a:gd name="connsiteY1" fmla="*/ 12780433 h 12780433"/>
                <a:gd name="connsiteX2" fmla="*/ 0 w 12780432"/>
                <a:gd name="connsiteY2" fmla="*/ 6390217 h 12780433"/>
                <a:gd name="connsiteX3" fmla="*/ 6390217 w 12780432"/>
                <a:gd name="connsiteY3" fmla="*/ 0 h 12780433"/>
                <a:gd name="connsiteX4" fmla="*/ 12780432 w 12780432"/>
                <a:gd name="connsiteY4" fmla="*/ 6390217 h 12780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80432" h="12780433">
                  <a:moveTo>
                    <a:pt x="12780432" y="6390217"/>
                  </a:moveTo>
                  <a:cubicBezTo>
                    <a:pt x="12780432" y="9919436"/>
                    <a:pt x="9919435" y="12780433"/>
                    <a:pt x="6390217" y="12780433"/>
                  </a:cubicBezTo>
                  <a:cubicBezTo>
                    <a:pt x="2860998" y="12780433"/>
                    <a:pt x="0" y="9919436"/>
                    <a:pt x="0" y="6390217"/>
                  </a:cubicBezTo>
                  <a:cubicBezTo>
                    <a:pt x="0" y="2860998"/>
                    <a:pt x="2860998" y="0"/>
                    <a:pt x="6390217" y="0"/>
                  </a:cubicBezTo>
                  <a:cubicBezTo>
                    <a:pt x="9919435" y="0"/>
                    <a:pt x="12780432" y="2860998"/>
                    <a:pt x="12780432" y="6390217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70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Holder 2"/>
          <p:cNvSpPr>
            <a:spLocks noGrp="1"/>
          </p:cNvSpPr>
          <p:nvPr userDrawn="1">
            <p:ph type="ctrTitle" hasCustomPrompt="1"/>
          </p:nvPr>
        </p:nvSpPr>
        <p:spPr>
          <a:xfrm>
            <a:off x="4894514" y="2309185"/>
            <a:ext cx="6700594" cy="22396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9096" b="0" i="0" spc="-91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Title of Presentation</a:t>
            </a:r>
            <a:endParaRPr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F21DE71-5293-392E-0B40-AC2F6BD0C9BC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894515" y="5924219"/>
            <a:ext cx="3188558" cy="646908"/>
          </a:xfrm>
          <a:prstGeom prst="rect">
            <a:avLst/>
          </a:prstGeom>
        </p:spPr>
        <p:txBody>
          <a:bodyPr/>
          <a:lstStyle>
            <a:lvl1pPr>
              <a:defRPr sz="1940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Created by</a:t>
            </a:r>
            <a:br>
              <a:rPr lang="en-GB" dirty="0"/>
            </a:br>
            <a:r>
              <a:rPr lang="en-GB" dirty="0"/>
              <a:t>Name Surname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DC2A54C-0140-4B5F-FA69-42885344F114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8406550" y="5924219"/>
            <a:ext cx="3188558" cy="646908"/>
          </a:xfrm>
          <a:prstGeom prst="rect">
            <a:avLst/>
          </a:prstGeom>
        </p:spPr>
        <p:txBody>
          <a:bodyPr/>
          <a:lstStyle>
            <a:lvl1pPr>
              <a:defRPr sz="1940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Presented by</a:t>
            </a:r>
            <a:br>
              <a:rPr lang="en-GB" dirty="0"/>
            </a:br>
            <a:r>
              <a:rPr lang="en-GB" dirty="0"/>
              <a:t>Name Surname</a:t>
            </a:r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25DCFB6D-EEB2-3482-B3C3-247739B1361F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30BE0B4A-4B13-DD14-301E-6F92BD41F1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213" y="406175"/>
            <a:ext cx="4422824" cy="482259"/>
          </a:xfrm>
          <a:prstGeom prst="rect">
            <a:avLst/>
          </a:prstGeom>
        </p:spPr>
      </p:pic>
      <p:sp>
        <p:nvSpPr>
          <p:cNvPr id="74" name="Date Placeholder 77">
            <a:extLst>
              <a:ext uri="{FF2B5EF4-FFF2-40B4-BE49-F238E27FC236}">
                <a16:creationId xmlns:a16="http://schemas.microsoft.com/office/drawing/2014/main" id="{748AD6E7-39D2-D2E2-A60B-D756CA08188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19626" y="6206296"/>
            <a:ext cx="1023399" cy="360000"/>
          </a:xfrm>
          <a:prstGeom prst="roundRect">
            <a:avLst>
              <a:gd name="adj" fmla="val 50000"/>
            </a:avLst>
          </a:prstGeom>
          <a:solidFill>
            <a:srgbClr val="C7E634"/>
          </a:solidFill>
          <a:ln>
            <a:noFill/>
          </a:ln>
        </p:spPr>
        <p:txBody>
          <a:bodyPr anchor="ctr" anchorCtr="0"/>
          <a:lstStyle>
            <a:lvl1pPr>
              <a:defRPr sz="1250" cap="all" baseline="0"/>
            </a:lvl1pPr>
          </a:lstStyle>
          <a:p>
            <a:pPr algn="ctr"/>
            <a:r>
              <a:rPr lang="en-GB"/>
              <a:t>May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5008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am p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69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66471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4469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id="{55E2D3B9-7856-B057-4A35-68DD923A4ED7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2788747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444D3303-4802-9510-E574-6FA21A4C09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88747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1" name="Holder 3">
            <a:extLst>
              <a:ext uri="{FF2B5EF4-FFF2-40B4-BE49-F238E27FC236}">
                <a16:creationId xmlns:a16="http://schemas.microsoft.com/office/drawing/2014/main" id="{E0BF5907-B5C6-DBEE-C90D-D874E1880DF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073025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43F72B72-69AC-62EE-C6C0-A475A32A16C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73025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3" name="Holder 3">
            <a:extLst>
              <a:ext uri="{FF2B5EF4-FFF2-40B4-BE49-F238E27FC236}">
                <a16:creationId xmlns:a16="http://schemas.microsoft.com/office/drawing/2014/main" id="{FE9B0D82-8E22-0837-8C7B-F25827ED477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357303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BAF6A549-D8DB-E3D0-4BD6-7F00791D3E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357303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5" name="Holder 3">
            <a:extLst>
              <a:ext uri="{FF2B5EF4-FFF2-40B4-BE49-F238E27FC236}">
                <a16:creationId xmlns:a16="http://schemas.microsoft.com/office/drawing/2014/main" id="{825A93AF-C4C4-5449-AA29-E6ED3229DD8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641580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933B3666-69E3-1457-2AC1-C75F47822A4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641580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7" name="Holder 3">
            <a:extLst>
              <a:ext uri="{FF2B5EF4-FFF2-40B4-BE49-F238E27FC236}">
                <a16:creationId xmlns:a16="http://schemas.microsoft.com/office/drawing/2014/main" id="{234B8308-1440-371C-11FC-67AB98B132B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504469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18" name="Holder 3">
            <a:extLst>
              <a:ext uri="{FF2B5EF4-FFF2-40B4-BE49-F238E27FC236}">
                <a16:creationId xmlns:a16="http://schemas.microsoft.com/office/drawing/2014/main" id="{0BC212D3-0906-F1A4-3D63-A2EB6C334DA6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2788747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19" name="Holder 3">
            <a:extLst>
              <a:ext uri="{FF2B5EF4-FFF2-40B4-BE49-F238E27FC236}">
                <a16:creationId xmlns:a16="http://schemas.microsoft.com/office/drawing/2014/main" id="{64532547-9C06-91B8-804D-679930FF513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5073025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0" name="Holder 3">
            <a:extLst>
              <a:ext uri="{FF2B5EF4-FFF2-40B4-BE49-F238E27FC236}">
                <a16:creationId xmlns:a16="http://schemas.microsoft.com/office/drawing/2014/main" id="{9AE4E55B-EFD8-B5A3-D117-56B793269F0C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7357303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1" name="Holder 3">
            <a:extLst>
              <a:ext uri="{FF2B5EF4-FFF2-40B4-BE49-F238E27FC236}">
                <a16:creationId xmlns:a16="http://schemas.microsoft.com/office/drawing/2014/main" id="{2DF06BE7-520C-2951-5360-69F56DBA25CB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9641580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2C46E54E-4838-C48C-0C8D-ED934AE7760C}"/>
              </a:ext>
            </a:extLst>
          </p:cNvPr>
          <p:cNvSpPr/>
          <p:nvPr userDrawn="1"/>
        </p:nvSpPr>
        <p:spPr>
          <a:xfrm>
            <a:off x="2819718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FE1E9DD-7CBC-D1D6-FD23-7137E26269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0165" y="5522533"/>
            <a:ext cx="211964" cy="211949"/>
          </a:xfrm>
          <a:prstGeom prst="rect">
            <a:avLst/>
          </a:prstGeom>
        </p:spPr>
      </p:pic>
      <p:sp>
        <p:nvSpPr>
          <p:cNvPr id="35" name="Holder 3">
            <a:extLst>
              <a:ext uri="{FF2B5EF4-FFF2-40B4-BE49-F238E27FC236}">
                <a16:creationId xmlns:a16="http://schemas.microsoft.com/office/drawing/2014/main" id="{AD1AED54-014C-C78F-BFB2-3BFD2FB622A1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2976085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000604CD-A6F7-D12B-E28E-A8399BE0D752}"/>
              </a:ext>
            </a:extLst>
          </p:cNvPr>
          <p:cNvSpPr/>
          <p:nvPr userDrawn="1"/>
        </p:nvSpPr>
        <p:spPr>
          <a:xfrm>
            <a:off x="535440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90FA48BD-5BA3-036F-65FB-A22A81D212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96584" y="5522533"/>
            <a:ext cx="211964" cy="211949"/>
          </a:xfrm>
          <a:prstGeom prst="rect">
            <a:avLst/>
          </a:prstGeom>
        </p:spPr>
      </p:pic>
      <p:sp>
        <p:nvSpPr>
          <p:cNvPr id="41" name="Holder 3">
            <a:extLst>
              <a:ext uri="{FF2B5EF4-FFF2-40B4-BE49-F238E27FC236}">
                <a16:creationId xmlns:a16="http://schemas.microsoft.com/office/drawing/2014/main" id="{98BBF9B4-AB21-A92F-201C-611A9421FA67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691163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FAA81770-2EE8-06B9-2863-B10E4EEE91DD}"/>
              </a:ext>
            </a:extLst>
          </p:cNvPr>
          <p:cNvSpPr/>
          <p:nvPr userDrawn="1"/>
        </p:nvSpPr>
        <p:spPr>
          <a:xfrm>
            <a:off x="5103996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F41F9D0B-75BE-7E01-D31E-774925A816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43746" y="5522533"/>
            <a:ext cx="211964" cy="211949"/>
          </a:xfrm>
          <a:prstGeom prst="rect">
            <a:avLst/>
          </a:prstGeom>
        </p:spPr>
      </p:pic>
      <p:sp>
        <p:nvSpPr>
          <p:cNvPr id="47" name="Holder 3">
            <a:extLst>
              <a:ext uri="{FF2B5EF4-FFF2-40B4-BE49-F238E27FC236}">
                <a16:creationId xmlns:a16="http://schemas.microsoft.com/office/drawing/2014/main" id="{F21CC18B-389C-55AA-D469-FB02BBD593FC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5261007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2A001A47-862E-E7C3-D64F-264EC9C5CEA2}"/>
              </a:ext>
            </a:extLst>
          </p:cNvPr>
          <p:cNvSpPr/>
          <p:nvPr userDrawn="1"/>
        </p:nvSpPr>
        <p:spPr>
          <a:xfrm>
            <a:off x="7388274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AB719AE4-B8F2-942D-9ABC-4179CF808A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17327" y="5522533"/>
            <a:ext cx="211964" cy="211949"/>
          </a:xfrm>
          <a:prstGeom prst="rect">
            <a:avLst/>
          </a:prstGeom>
        </p:spPr>
      </p:pic>
      <p:sp>
        <p:nvSpPr>
          <p:cNvPr id="53" name="Holder 3">
            <a:extLst>
              <a:ext uri="{FF2B5EF4-FFF2-40B4-BE49-F238E27FC236}">
                <a16:creationId xmlns:a16="http://schemas.microsoft.com/office/drawing/2014/main" id="{830B3661-512F-802F-13FD-2DBC363D9A27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7545929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57" name="Freeform 56">
            <a:extLst>
              <a:ext uri="{FF2B5EF4-FFF2-40B4-BE49-F238E27FC236}">
                <a16:creationId xmlns:a16="http://schemas.microsoft.com/office/drawing/2014/main" id="{BF240FFE-D754-4451-76FB-1D0CCF3D6DEA}"/>
              </a:ext>
            </a:extLst>
          </p:cNvPr>
          <p:cNvSpPr/>
          <p:nvPr userDrawn="1"/>
        </p:nvSpPr>
        <p:spPr>
          <a:xfrm>
            <a:off x="9672551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FC9F2370-4E40-6B90-A4A2-E21E605F5D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90907" y="5522533"/>
            <a:ext cx="211964" cy="211949"/>
          </a:xfrm>
          <a:prstGeom prst="rect">
            <a:avLst/>
          </a:prstGeom>
        </p:spPr>
      </p:pic>
      <p:sp>
        <p:nvSpPr>
          <p:cNvPr id="59" name="Holder 3">
            <a:extLst>
              <a:ext uri="{FF2B5EF4-FFF2-40B4-BE49-F238E27FC236}">
                <a16:creationId xmlns:a16="http://schemas.microsoft.com/office/drawing/2014/main" id="{92C22959-2902-2B41-EC7D-B4455E20A72F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9830851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0655779-85B2-F022-7D52-1EF2DE7477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469" y="471704"/>
            <a:ext cx="5591531" cy="8567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Meet the team</a:t>
            </a:r>
            <a:endParaRPr lang="en-GB" dirty="0"/>
          </a:p>
        </p:txBody>
      </p:sp>
      <p:pic>
        <p:nvPicPr>
          <p:cNvPr id="2" name="Picture 287">
            <a:extLst>
              <a:ext uri="{FF2B5EF4-FFF2-40B4-BE49-F238E27FC236}">
                <a16:creationId xmlns:a16="http://schemas.microsoft.com/office/drawing/2014/main" id="{95FB4A01-4184-0AA4-23AB-92F3A76DAB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7485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(chart/graph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83015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7" name="Chart Placeholder 5">
            <a:extLst>
              <a:ext uri="{FF2B5EF4-FFF2-40B4-BE49-F238E27FC236}">
                <a16:creationId xmlns:a16="http://schemas.microsoft.com/office/drawing/2014/main" id="{06102A41-F616-0E5A-7134-7369B06C0BCE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4600242" y="1577802"/>
            <a:ext cx="7086933" cy="4346416"/>
          </a:xfrm>
          <a:prstGeom prst="rect">
            <a:avLst/>
          </a:prstGeom>
        </p:spPr>
        <p:txBody>
          <a:bodyPr/>
          <a:lstStyle>
            <a:lvl1pPr algn="ctr">
              <a:defRPr sz="1092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graph or chart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10B5128-28E5-D682-EF28-E13BC661E4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title goes here</a:t>
            </a:r>
            <a:endParaRPr lang="en-GB" dirty="0"/>
          </a:p>
        </p:txBody>
      </p:sp>
      <p:pic>
        <p:nvPicPr>
          <p:cNvPr id="2" name="Picture 287">
            <a:extLst>
              <a:ext uri="{FF2B5EF4-FFF2-40B4-BE49-F238E27FC236}">
                <a16:creationId xmlns:a16="http://schemas.microsoft.com/office/drawing/2014/main" id="{82A2B3FA-EEE2-F7C1-379F-66EF350C4B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89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aphic 205">
            <a:extLst>
              <a:ext uri="{FF2B5EF4-FFF2-40B4-BE49-F238E27FC236}">
                <a16:creationId xmlns:a16="http://schemas.microsoft.com/office/drawing/2014/main" id="{D7F5DE37-9CC3-5D94-F7F3-3FF22F8C942B}"/>
              </a:ext>
            </a:extLst>
          </p:cNvPr>
          <p:cNvGrpSpPr/>
          <p:nvPr/>
        </p:nvGrpSpPr>
        <p:grpSpPr>
          <a:xfrm>
            <a:off x="1134286" y="1705674"/>
            <a:ext cx="15829624" cy="12687196"/>
            <a:chOff x="1837768" y="2789997"/>
            <a:chExt cx="26102390" cy="20922126"/>
          </a:xfrm>
          <a:solidFill>
            <a:srgbClr val="231F20"/>
          </a:solidFill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96886C0C-1D27-E033-FD87-9625D78D2966}"/>
                </a:ext>
              </a:extLst>
            </p:cNvPr>
            <p:cNvSpPr/>
            <p:nvPr/>
          </p:nvSpPr>
          <p:spPr>
            <a:xfrm>
              <a:off x="10552711" y="2789997"/>
              <a:ext cx="17387446" cy="17387448"/>
            </a:xfrm>
            <a:custGeom>
              <a:avLst/>
              <a:gdLst>
                <a:gd name="connsiteX0" fmla="*/ 17387448 w 17387446"/>
                <a:gd name="connsiteY0" fmla="*/ 8693724 h 17387448"/>
                <a:gd name="connsiteX1" fmla="*/ 8693725 w 17387446"/>
                <a:gd name="connsiteY1" fmla="*/ 17387448 h 17387448"/>
                <a:gd name="connsiteX2" fmla="*/ 1 w 17387446"/>
                <a:gd name="connsiteY2" fmla="*/ 8693724 h 17387448"/>
                <a:gd name="connsiteX3" fmla="*/ 8693725 w 17387446"/>
                <a:gd name="connsiteY3" fmla="*/ 0 h 17387448"/>
                <a:gd name="connsiteX4" fmla="*/ 17387448 w 17387446"/>
                <a:gd name="connsiteY4" fmla="*/ 8693724 h 17387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87446" h="17387448">
                  <a:moveTo>
                    <a:pt x="17387448" y="8693724"/>
                  </a:moveTo>
                  <a:cubicBezTo>
                    <a:pt x="17387448" y="13495135"/>
                    <a:pt x="13495135" y="17387448"/>
                    <a:pt x="8693725" y="17387448"/>
                  </a:cubicBezTo>
                  <a:cubicBezTo>
                    <a:pt x="3892314" y="17387448"/>
                    <a:pt x="1" y="13495135"/>
                    <a:pt x="1" y="8693724"/>
                  </a:cubicBezTo>
                  <a:cubicBezTo>
                    <a:pt x="1" y="3892313"/>
                    <a:pt x="3892314" y="0"/>
                    <a:pt x="8693725" y="0"/>
                  </a:cubicBezTo>
                  <a:cubicBezTo>
                    <a:pt x="13495135" y="0"/>
                    <a:pt x="17387448" y="3892313"/>
                    <a:pt x="17387448" y="8693724"/>
                  </a:cubicBezTo>
                  <a:close/>
                </a:path>
              </a:pathLst>
            </a:custGeom>
            <a:gradFill>
              <a:gsLst>
                <a:gs pos="10000">
                  <a:srgbClr val="8AD6F7"/>
                </a:gs>
                <a:gs pos="70000">
                  <a:srgbClr val="8AD6F7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9D961DA2-CD05-9D73-FB27-C2CFBA134F74}"/>
                </a:ext>
              </a:extLst>
            </p:cNvPr>
            <p:cNvSpPr/>
            <p:nvPr/>
          </p:nvSpPr>
          <p:spPr>
            <a:xfrm>
              <a:off x="1837768" y="3146742"/>
              <a:ext cx="20565379" cy="20565381"/>
            </a:xfrm>
            <a:custGeom>
              <a:avLst/>
              <a:gdLst>
                <a:gd name="connsiteX0" fmla="*/ 20565380 w 20565379"/>
                <a:gd name="connsiteY0" fmla="*/ 10282690 h 20565381"/>
                <a:gd name="connsiteX1" fmla="*/ 10282690 w 20565379"/>
                <a:gd name="connsiteY1" fmla="*/ 20565380 h 20565381"/>
                <a:gd name="connsiteX2" fmla="*/ 0 w 20565379"/>
                <a:gd name="connsiteY2" fmla="*/ 10282690 h 20565381"/>
                <a:gd name="connsiteX3" fmla="*/ 10282690 w 20565379"/>
                <a:gd name="connsiteY3" fmla="*/ 0 h 20565381"/>
                <a:gd name="connsiteX4" fmla="*/ 20565380 w 20565379"/>
                <a:gd name="connsiteY4" fmla="*/ 10282690 h 20565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65379" h="20565381">
                  <a:moveTo>
                    <a:pt x="20565380" y="10282690"/>
                  </a:moveTo>
                  <a:cubicBezTo>
                    <a:pt x="20565380" y="15961663"/>
                    <a:pt x="15961662" y="20565380"/>
                    <a:pt x="10282690" y="20565380"/>
                  </a:cubicBezTo>
                  <a:cubicBezTo>
                    <a:pt x="4603717" y="20565380"/>
                    <a:pt x="0" y="15961663"/>
                    <a:pt x="0" y="10282690"/>
                  </a:cubicBezTo>
                  <a:cubicBezTo>
                    <a:pt x="0" y="4603717"/>
                    <a:pt x="4603717" y="0"/>
                    <a:pt x="10282690" y="0"/>
                  </a:cubicBezTo>
                  <a:cubicBezTo>
                    <a:pt x="15961662" y="0"/>
                    <a:pt x="20565380" y="4603717"/>
                    <a:pt x="20565380" y="10282690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65837" y="2622732"/>
            <a:ext cx="4759732" cy="161253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ct val="80000"/>
              </a:lnSpc>
              <a:defRPr sz="6549" b="0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Title of Presentation</a:t>
            </a:r>
            <a:endParaRPr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A767D97-889C-2345-4D4F-B654C7CA3BAB}"/>
              </a:ext>
            </a:extLst>
          </p:cNvPr>
          <p:cNvSpPr/>
          <p:nvPr userDrawn="1"/>
        </p:nvSpPr>
        <p:spPr>
          <a:xfrm>
            <a:off x="-7467597" y="-7353302"/>
            <a:ext cx="27127195" cy="21564607"/>
          </a:xfrm>
          <a:custGeom>
            <a:avLst/>
            <a:gdLst>
              <a:gd name="connsiteX0" fmla="*/ 7466998 w 27127195"/>
              <a:gd name="connsiteY0" fmla="*/ 7353302 h 21564607"/>
              <a:gd name="connsiteX1" fmla="*/ 7466998 w 27127195"/>
              <a:gd name="connsiteY1" fmla="*/ 14211302 h 21564607"/>
              <a:gd name="connsiteX2" fmla="*/ 19660197 w 27127195"/>
              <a:gd name="connsiteY2" fmla="*/ 14211302 h 21564607"/>
              <a:gd name="connsiteX3" fmla="*/ 19660197 w 27127195"/>
              <a:gd name="connsiteY3" fmla="*/ 7353302 h 21564607"/>
              <a:gd name="connsiteX4" fmla="*/ 0 w 27127195"/>
              <a:gd name="connsiteY4" fmla="*/ 0 h 21564607"/>
              <a:gd name="connsiteX5" fmla="*/ 27127195 w 27127195"/>
              <a:gd name="connsiteY5" fmla="*/ 0 h 21564607"/>
              <a:gd name="connsiteX6" fmla="*/ 27127195 w 27127195"/>
              <a:gd name="connsiteY6" fmla="*/ 21564607 h 21564607"/>
              <a:gd name="connsiteX7" fmla="*/ 0 w 27127195"/>
              <a:gd name="connsiteY7" fmla="*/ 21564607 h 2156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127195" h="21564607">
                <a:moveTo>
                  <a:pt x="7466998" y="7353302"/>
                </a:moveTo>
                <a:lnTo>
                  <a:pt x="7466998" y="14211302"/>
                </a:lnTo>
                <a:lnTo>
                  <a:pt x="19660197" y="14211302"/>
                </a:lnTo>
                <a:lnTo>
                  <a:pt x="19660197" y="7353302"/>
                </a:lnTo>
                <a:close/>
                <a:moveTo>
                  <a:pt x="0" y="0"/>
                </a:moveTo>
                <a:lnTo>
                  <a:pt x="27127195" y="0"/>
                </a:lnTo>
                <a:lnTo>
                  <a:pt x="27127195" y="21564607"/>
                </a:lnTo>
                <a:lnTo>
                  <a:pt x="0" y="21564607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04A275E1-BCD4-5F9A-9D95-6287391B40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213" y="406175"/>
            <a:ext cx="4422824" cy="482259"/>
          </a:xfrm>
          <a:prstGeom prst="rect">
            <a:avLst/>
          </a:prstGeom>
        </p:spPr>
      </p:pic>
      <p:sp>
        <p:nvSpPr>
          <p:cNvPr id="74" name="Date Placeholder 77">
            <a:extLst>
              <a:ext uri="{FF2B5EF4-FFF2-40B4-BE49-F238E27FC236}">
                <a16:creationId xmlns:a16="http://schemas.microsoft.com/office/drawing/2014/main" id="{C24F0A38-F350-0B1D-FC8B-0A843A038D0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319626" y="6206296"/>
            <a:ext cx="1023399" cy="360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 anchorCtr="0"/>
          <a:lstStyle>
            <a:lvl1pPr>
              <a:defRPr sz="1250" cap="all" baseline="0"/>
            </a:lvl1pPr>
          </a:lstStyle>
          <a:p>
            <a:pPr algn="ctr"/>
            <a:r>
              <a:rPr lang="en-GB"/>
              <a:t>May 2025</a:t>
            </a:r>
            <a:endParaRPr lang="en-GB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D39F2F9-695E-673C-434E-D3F76500BD2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818734" y="335970"/>
            <a:ext cx="6053640" cy="6186062"/>
          </a:xfrm>
          <a:prstGeom prst="roundRect">
            <a:avLst>
              <a:gd name="adj" fmla="val 9954"/>
            </a:avLst>
          </a:prstGeom>
        </p:spPr>
        <p:txBody>
          <a:bodyPr anchor="t"/>
          <a:lstStyle>
            <a:lvl1pPr algn="ctr"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sz="1455" dirty="0">
                <a:latin typeface="Arial" panose="020B0604020202020204" pitchFamily="34" charset="0"/>
                <a:cs typeface="Arial" panose="020B0604020202020204" pitchFamily="34" charset="0"/>
              </a:rPr>
              <a:t>Click the icon to add a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367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Blue &amp;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49C1F08-80E3-AE64-EBD1-75DD96482E8A}"/>
              </a:ext>
            </a:extLst>
          </p:cNvPr>
          <p:cNvGrpSpPr/>
          <p:nvPr userDrawn="1"/>
        </p:nvGrpSpPr>
        <p:grpSpPr>
          <a:xfrm>
            <a:off x="2280953" y="-2165350"/>
            <a:ext cx="11676754" cy="11341608"/>
            <a:chOff x="3750647" y="-3589043"/>
            <a:chExt cx="19254481" cy="1870315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77A4BCC-A4FE-4541-7B87-7A303B529BA9}"/>
                </a:ext>
              </a:extLst>
            </p:cNvPr>
            <p:cNvSpPr/>
            <p:nvPr/>
          </p:nvSpPr>
          <p:spPr>
            <a:xfrm>
              <a:off x="3750647" y="-3589043"/>
              <a:ext cx="17266235" cy="17266235"/>
            </a:xfrm>
            <a:prstGeom prst="ellipse">
              <a:avLst/>
            </a:prstGeom>
            <a:gradFill flip="none" rotWithShape="1"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99459E3-C0CA-C463-4734-7BFAADBE922A}"/>
                </a:ext>
              </a:extLst>
            </p:cNvPr>
            <p:cNvSpPr/>
            <p:nvPr/>
          </p:nvSpPr>
          <p:spPr>
            <a:xfrm>
              <a:off x="10249334" y="3990106"/>
              <a:ext cx="11124002" cy="11124002"/>
            </a:xfrm>
            <a:custGeom>
              <a:avLst/>
              <a:gdLst>
                <a:gd name="connsiteX0" fmla="*/ 11124002 w 11124002"/>
                <a:gd name="connsiteY0" fmla="*/ 5562001 h 11124002"/>
                <a:gd name="connsiteX1" fmla="*/ 5562001 w 11124002"/>
                <a:gd name="connsiteY1" fmla="*/ 11124002 h 11124002"/>
                <a:gd name="connsiteX2" fmla="*/ 0 w 11124002"/>
                <a:gd name="connsiteY2" fmla="*/ 5562001 h 11124002"/>
                <a:gd name="connsiteX3" fmla="*/ 5562001 w 11124002"/>
                <a:gd name="connsiteY3" fmla="*/ -1 h 11124002"/>
                <a:gd name="connsiteX4" fmla="*/ 11124002 w 11124002"/>
                <a:gd name="connsiteY4" fmla="*/ 5562001 h 11124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24002" h="11124002">
                  <a:moveTo>
                    <a:pt x="11124002" y="5562001"/>
                  </a:moveTo>
                  <a:cubicBezTo>
                    <a:pt x="11124002" y="8633809"/>
                    <a:pt x="8633810" y="11124002"/>
                    <a:pt x="5562001" y="11124002"/>
                  </a:cubicBezTo>
                  <a:cubicBezTo>
                    <a:pt x="2490192" y="11124002"/>
                    <a:pt x="0" y="8633809"/>
                    <a:pt x="0" y="5562001"/>
                  </a:cubicBezTo>
                  <a:cubicBezTo>
                    <a:pt x="0" y="2490192"/>
                    <a:pt x="2490192" y="-1"/>
                    <a:pt x="5562001" y="-1"/>
                  </a:cubicBezTo>
                  <a:cubicBezTo>
                    <a:pt x="8633810" y="-1"/>
                    <a:pt x="11124002" y="2490193"/>
                    <a:pt x="11124002" y="5562001"/>
                  </a:cubicBezTo>
                  <a:close/>
                </a:path>
              </a:pathLst>
            </a:custGeom>
            <a:solidFill>
              <a:schemeClr val="accent2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8C9BF77-CC40-D956-6619-09F72B287008}"/>
                </a:ext>
              </a:extLst>
            </p:cNvPr>
            <p:cNvSpPr/>
            <p:nvPr/>
          </p:nvSpPr>
          <p:spPr>
            <a:xfrm>
              <a:off x="10265146" y="1522154"/>
              <a:ext cx="12739982" cy="12739982"/>
            </a:xfrm>
            <a:custGeom>
              <a:avLst/>
              <a:gdLst>
                <a:gd name="connsiteX0" fmla="*/ 12739982 w 12739982"/>
                <a:gd name="connsiteY0" fmla="*/ 6369991 h 12739982"/>
                <a:gd name="connsiteX1" fmla="*/ 6369991 w 12739982"/>
                <a:gd name="connsiteY1" fmla="*/ 12739983 h 12739982"/>
                <a:gd name="connsiteX2" fmla="*/ -1 w 12739982"/>
                <a:gd name="connsiteY2" fmla="*/ 6369991 h 12739982"/>
                <a:gd name="connsiteX3" fmla="*/ 6369991 w 12739982"/>
                <a:gd name="connsiteY3" fmla="*/ 0 h 12739982"/>
                <a:gd name="connsiteX4" fmla="*/ 12739982 w 12739982"/>
                <a:gd name="connsiteY4" fmla="*/ 6369991 h 1273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39982" h="12739982">
                  <a:moveTo>
                    <a:pt x="12739982" y="6369991"/>
                  </a:moveTo>
                  <a:cubicBezTo>
                    <a:pt x="12739982" y="9888041"/>
                    <a:pt x="9888041" y="12739983"/>
                    <a:pt x="6369991" y="12739983"/>
                  </a:cubicBezTo>
                  <a:cubicBezTo>
                    <a:pt x="2851942" y="12739983"/>
                    <a:pt x="-1" y="9888041"/>
                    <a:pt x="-1" y="6369991"/>
                  </a:cubicBezTo>
                  <a:cubicBezTo>
                    <a:pt x="-1" y="2851942"/>
                    <a:pt x="2851942" y="0"/>
                    <a:pt x="6369991" y="0"/>
                  </a:cubicBezTo>
                  <a:cubicBezTo>
                    <a:pt x="9888039" y="0"/>
                    <a:pt x="12739982" y="2851942"/>
                    <a:pt x="12739982" y="6369991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689314" y="677684"/>
            <a:ext cx="6608172" cy="275131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5821" b="1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Section Divider Title Goes Here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57262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483929-D4E4-9C88-3141-736F4F7993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470" y="6261375"/>
            <a:ext cx="985498" cy="263545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4C5D5E-D263-C503-228F-5C8EB80875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26791" y="-452450"/>
            <a:ext cx="4885850" cy="5523751"/>
          </a:xfrm>
          <a:prstGeom prst="rect">
            <a:avLst/>
          </a:prstGeom>
        </p:spPr>
        <p:txBody>
          <a:bodyPr/>
          <a:lstStyle>
            <a:lvl1pPr algn="r">
              <a:defRPr sz="30320" b="0" spc="-182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01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DB40E8B-F851-8302-389F-8C1920C37A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6910" y="6261067"/>
            <a:ext cx="4438181" cy="343670"/>
          </a:xfrm>
          <a:prstGeom prst="rect">
            <a:avLst/>
          </a:prstGeom>
        </p:spPr>
        <p:txBody>
          <a:bodyPr anchor="b"/>
          <a:lstStyle>
            <a:lvl1pPr algn="ctr">
              <a:defRPr sz="1698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C67C992-11E7-E0EC-BF3D-DC37C902564F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439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Blue &amp; Ligh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23B4B51-43E4-6836-77BC-9C2E35378B61}"/>
              </a:ext>
            </a:extLst>
          </p:cNvPr>
          <p:cNvGrpSpPr/>
          <p:nvPr userDrawn="1"/>
        </p:nvGrpSpPr>
        <p:grpSpPr>
          <a:xfrm>
            <a:off x="2280953" y="-2165350"/>
            <a:ext cx="11676754" cy="11341608"/>
            <a:chOff x="3750647" y="-3589043"/>
            <a:chExt cx="19254481" cy="18703151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B6AF04B-BCAB-CC6E-7725-02DCE0AE7DE8}"/>
                </a:ext>
              </a:extLst>
            </p:cNvPr>
            <p:cNvSpPr/>
            <p:nvPr/>
          </p:nvSpPr>
          <p:spPr>
            <a:xfrm>
              <a:off x="10249334" y="3990106"/>
              <a:ext cx="11124002" cy="11124002"/>
            </a:xfrm>
            <a:custGeom>
              <a:avLst/>
              <a:gdLst>
                <a:gd name="connsiteX0" fmla="*/ 11124002 w 11124002"/>
                <a:gd name="connsiteY0" fmla="*/ 5562001 h 11124002"/>
                <a:gd name="connsiteX1" fmla="*/ 5562001 w 11124002"/>
                <a:gd name="connsiteY1" fmla="*/ 11124002 h 11124002"/>
                <a:gd name="connsiteX2" fmla="*/ 0 w 11124002"/>
                <a:gd name="connsiteY2" fmla="*/ 5562001 h 11124002"/>
                <a:gd name="connsiteX3" fmla="*/ 5562001 w 11124002"/>
                <a:gd name="connsiteY3" fmla="*/ -1 h 11124002"/>
                <a:gd name="connsiteX4" fmla="*/ 11124002 w 11124002"/>
                <a:gd name="connsiteY4" fmla="*/ 5562001 h 11124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24002" h="11124002">
                  <a:moveTo>
                    <a:pt x="11124002" y="5562001"/>
                  </a:moveTo>
                  <a:cubicBezTo>
                    <a:pt x="11124002" y="8633809"/>
                    <a:pt x="8633810" y="11124002"/>
                    <a:pt x="5562001" y="11124002"/>
                  </a:cubicBezTo>
                  <a:cubicBezTo>
                    <a:pt x="2490192" y="11124002"/>
                    <a:pt x="0" y="8633809"/>
                    <a:pt x="0" y="5562001"/>
                  </a:cubicBezTo>
                  <a:cubicBezTo>
                    <a:pt x="0" y="2490192"/>
                    <a:pt x="2490192" y="-1"/>
                    <a:pt x="5562001" y="-1"/>
                  </a:cubicBezTo>
                  <a:cubicBezTo>
                    <a:pt x="8633810" y="-1"/>
                    <a:pt x="11124002" y="2490193"/>
                    <a:pt x="11124002" y="5562001"/>
                  </a:cubicBezTo>
                  <a:close/>
                </a:path>
              </a:pathLst>
            </a:custGeom>
            <a:solidFill>
              <a:schemeClr val="accent5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619595A-D422-0475-7B4F-A7622FD6FEE2}"/>
                </a:ext>
              </a:extLst>
            </p:cNvPr>
            <p:cNvSpPr/>
            <p:nvPr/>
          </p:nvSpPr>
          <p:spPr>
            <a:xfrm>
              <a:off x="3750647" y="-3589043"/>
              <a:ext cx="17266235" cy="17266235"/>
            </a:xfrm>
            <a:prstGeom prst="ellipse">
              <a:avLst/>
            </a:prstGeom>
            <a:gradFill flip="none" rotWithShape="1">
              <a:gsLst>
                <a:gs pos="10000">
                  <a:schemeClr val="accent5"/>
                </a:gs>
                <a:gs pos="70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5EFB5AB-7E95-DBD0-7310-556679B39DCC}"/>
                </a:ext>
              </a:extLst>
            </p:cNvPr>
            <p:cNvSpPr/>
            <p:nvPr/>
          </p:nvSpPr>
          <p:spPr>
            <a:xfrm>
              <a:off x="10265146" y="1522154"/>
              <a:ext cx="12739982" cy="12739982"/>
            </a:xfrm>
            <a:custGeom>
              <a:avLst/>
              <a:gdLst>
                <a:gd name="connsiteX0" fmla="*/ 12739982 w 12739982"/>
                <a:gd name="connsiteY0" fmla="*/ 6369991 h 12739982"/>
                <a:gd name="connsiteX1" fmla="*/ 6369991 w 12739982"/>
                <a:gd name="connsiteY1" fmla="*/ 12739983 h 12739982"/>
                <a:gd name="connsiteX2" fmla="*/ -1 w 12739982"/>
                <a:gd name="connsiteY2" fmla="*/ 6369991 h 12739982"/>
                <a:gd name="connsiteX3" fmla="*/ 6369991 w 12739982"/>
                <a:gd name="connsiteY3" fmla="*/ 0 h 12739982"/>
                <a:gd name="connsiteX4" fmla="*/ 12739982 w 12739982"/>
                <a:gd name="connsiteY4" fmla="*/ 6369991 h 1273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39982" h="12739982">
                  <a:moveTo>
                    <a:pt x="12739982" y="6369991"/>
                  </a:moveTo>
                  <a:cubicBezTo>
                    <a:pt x="12739982" y="9888041"/>
                    <a:pt x="9888041" y="12739983"/>
                    <a:pt x="6369991" y="12739983"/>
                  </a:cubicBezTo>
                  <a:cubicBezTo>
                    <a:pt x="2851942" y="12739983"/>
                    <a:pt x="-1" y="9888041"/>
                    <a:pt x="-1" y="6369991"/>
                  </a:cubicBezTo>
                  <a:cubicBezTo>
                    <a:pt x="-1" y="2851942"/>
                    <a:pt x="2851942" y="0"/>
                    <a:pt x="6369991" y="0"/>
                  </a:cubicBezTo>
                  <a:cubicBezTo>
                    <a:pt x="9888039" y="0"/>
                    <a:pt x="12739982" y="2851942"/>
                    <a:pt x="12739982" y="6369991"/>
                  </a:cubicBezTo>
                  <a:close/>
                </a:path>
              </a:pathLst>
            </a:custGeom>
            <a:gradFill>
              <a:gsLst>
                <a:gs pos="10000">
                  <a:schemeClr val="accent5"/>
                </a:gs>
                <a:gs pos="70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9323F44-3B9D-0D87-3F54-3CAA45D74BFB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4C5D5E-D263-C503-228F-5C8EB80875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26791" y="-452450"/>
            <a:ext cx="4885850" cy="5523751"/>
          </a:xfrm>
          <a:prstGeom prst="rect">
            <a:avLst/>
          </a:prstGeom>
        </p:spPr>
        <p:txBody>
          <a:bodyPr/>
          <a:lstStyle>
            <a:lvl1pPr algn="r">
              <a:defRPr sz="30320" b="0" spc="-182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01</a:t>
            </a:r>
            <a:endParaRPr lang="en-US" dirty="0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DD5DD221-C84C-CDCA-3682-0B9971588C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6910" y="6261067"/>
            <a:ext cx="4438181" cy="343670"/>
          </a:xfrm>
          <a:prstGeom prst="rect">
            <a:avLst/>
          </a:prstGeom>
        </p:spPr>
        <p:txBody>
          <a:bodyPr anchor="b"/>
          <a:lstStyle>
            <a:lvl1pPr algn="ctr">
              <a:defRPr sz="1698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B47020B3-BFF4-4871-0BCD-6AA394021CC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83370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5" name="Holder 2">
            <a:extLst>
              <a:ext uri="{FF2B5EF4-FFF2-40B4-BE49-F238E27FC236}">
                <a16:creationId xmlns:a16="http://schemas.microsoft.com/office/drawing/2014/main" id="{92456CCE-692B-2393-BE13-10332DDA04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9314" y="677684"/>
            <a:ext cx="6608172" cy="275131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5821" b="1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Section Divider Title Goes Here</a:t>
            </a: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109DF4-2779-F112-1FDB-16EBDB58F8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4470" y="6262128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285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Light Blue &amp;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4DB7AFF-01D2-6118-484B-C039048C55B8}"/>
              </a:ext>
            </a:extLst>
          </p:cNvPr>
          <p:cNvGrpSpPr/>
          <p:nvPr userDrawn="1"/>
        </p:nvGrpSpPr>
        <p:grpSpPr>
          <a:xfrm>
            <a:off x="2274398" y="-2171300"/>
            <a:ext cx="11689007" cy="11353509"/>
            <a:chOff x="3744035" y="-3598743"/>
            <a:chExt cx="19274686" cy="18722777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4762376-BD92-415F-0811-D7D48A2D63DE}"/>
                </a:ext>
              </a:extLst>
            </p:cNvPr>
            <p:cNvSpPr/>
            <p:nvPr/>
          </p:nvSpPr>
          <p:spPr>
            <a:xfrm>
              <a:off x="3744035" y="-3598743"/>
              <a:ext cx="17284353" cy="17284355"/>
            </a:xfrm>
            <a:custGeom>
              <a:avLst/>
              <a:gdLst>
                <a:gd name="connsiteX0" fmla="*/ 17284354 w 17284353"/>
                <a:gd name="connsiteY0" fmla="*/ 8642178 h 17284355"/>
                <a:gd name="connsiteX1" fmla="*/ 8642176 w 17284353"/>
                <a:gd name="connsiteY1" fmla="*/ 17284356 h 17284355"/>
                <a:gd name="connsiteX2" fmla="*/ -1 w 17284353"/>
                <a:gd name="connsiteY2" fmla="*/ 8642178 h 17284355"/>
                <a:gd name="connsiteX3" fmla="*/ 8642176 w 17284353"/>
                <a:gd name="connsiteY3" fmla="*/ 0 h 17284355"/>
                <a:gd name="connsiteX4" fmla="*/ 17284354 w 17284353"/>
                <a:gd name="connsiteY4" fmla="*/ 8642178 h 17284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84353" h="17284355">
                  <a:moveTo>
                    <a:pt x="17284354" y="8642178"/>
                  </a:moveTo>
                  <a:cubicBezTo>
                    <a:pt x="17284354" y="13415121"/>
                    <a:pt x="13415119" y="17284356"/>
                    <a:pt x="8642176" y="17284356"/>
                  </a:cubicBezTo>
                  <a:cubicBezTo>
                    <a:pt x="3869234" y="17284356"/>
                    <a:pt x="-1" y="13415121"/>
                    <a:pt x="-1" y="8642178"/>
                  </a:cubicBezTo>
                  <a:cubicBezTo>
                    <a:pt x="-1" y="3869235"/>
                    <a:pt x="3869234" y="0"/>
                    <a:pt x="8642176" y="0"/>
                  </a:cubicBezTo>
                  <a:cubicBezTo>
                    <a:pt x="13415118" y="0"/>
                    <a:pt x="17284354" y="3869235"/>
                    <a:pt x="17284354" y="8642178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70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D50729D-7816-EB05-7127-C00355CC3B30}"/>
                </a:ext>
              </a:extLst>
            </p:cNvPr>
            <p:cNvSpPr/>
            <p:nvPr/>
          </p:nvSpPr>
          <p:spPr>
            <a:xfrm>
              <a:off x="10265371" y="1517818"/>
              <a:ext cx="12753350" cy="12753352"/>
            </a:xfrm>
            <a:custGeom>
              <a:avLst/>
              <a:gdLst>
                <a:gd name="connsiteX0" fmla="*/ 12753351 w 12753350"/>
                <a:gd name="connsiteY0" fmla="*/ 6376676 h 12753352"/>
                <a:gd name="connsiteX1" fmla="*/ 6376675 w 12753350"/>
                <a:gd name="connsiteY1" fmla="*/ 12753352 h 12753352"/>
                <a:gd name="connsiteX2" fmla="*/ -1 w 12753350"/>
                <a:gd name="connsiteY2" fmla="*/ 6376676 h 12753352"/>
                <a:gd name="connsiteX3" fmla="*/ 6376675 w 12753350"/>
                <a:gd name="connsiteY3" fmla="*/ 0 h 12753352"/>
                <a:gd name="connsiteX4" fmla="*/ 12753351 w 12753350"/>
                <a:gd name="connsiteY4" fmla="*/ 6376676 h 12753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53350" h="12753352">
                  <a:moveTo>
                    <a:pt x="12753351" y="6376676"/>
                  </a:moveTo>
                  <a:cubicBezTo>
                    <a:pt x="12753351" y="9898417"/>
                    <a:pt x="9898416" y="12753352"/>
                    <a:pt x="6376675" y="12753352"/>
                  </a:cubicBezTo>
                  <a:cubicBezTo>
                    <a:pt x="2854934" y="12753352"/>
                    <a:pt x="-1" y="9898417"/>
                    <a:pt x="-1" y="6376676"/>
                  </a:cubicBezTo>
                  <a:cubicBezTo>
                    <a:pt x="-1" y="2854935"/>
                    <a:pt x="2854934" y="0"/>
                    <a:pt x="6376675" y="0"/>
                  </a:cubicBezTo>
                  <a:cubicBezTo>
                    <a:pt x="9898415" y="0"/>
                    <a:pt x="12753351" y="2854935"/>
                    <a:pt x="12753351" y="6376676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70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79BF91C-4C2D-9FFC-FDFC-60EC080613E8}"/>
                </a:ext>
              </a:extLst>
            </p:cNvPr>
            <p:cNvSpPr/>
            <p:nvPr/>
          </p:nvSpPr>
          <p:spPr>
            <a:xfrm>
              <a:off x="10249542" y="3988359"/>
              <a:ext cx="11135674" cy="11135675"/>
            </a:xfrm>
            <a:custGeom>
              <a:avLst/>
              <a:gdLst>
                <a:gd name="connsiteX0" fmla="*/ 11135675 w 11135674"/>
                <a:gd name="connsiteY0" fmla="*/ 5567838 h 11135675"/>
                <a:gd name="connsiteX1" fmla="*/ 5567838 w 11135674"/>
                <a:gd name="connsiteY1" fmla="*/ 11135675 h 11135675"/>
                <a:gd name="connsiteX2" fmla="*/ 0 w 11135674"/>
                <a:gd name="connsiteY2" fmla="*/ 5567838 h 11135675"/>
                <a:gd name="connsiteX3" fmla="*/ 5567838 w 11135674"/>
                <a:gd name="connsiteY3" fmla="*/ -1 h 11135675"/>
                <a:gd name="connsiteX4" fmla="*/ 11135675 w 11135674"/>
                <a:gd name="connsiteY4" fmla="*/ 5567838 h 11135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35674" h="11135675">
                  <a:moveTo>
                    <a:pt x="11135675" y="5567838"/>
                  </a:moveTo>
                  <a:cubicBezTo>
                    <a:pt x="11135675" y="8642870"/>
                    <a:pt x="8642869" y="11135675"/>
                    <a:pt x="5567838" y="11135675"/>
                  </a:cubicBezTo>
                  <a:cubicBezTo>
                    <a:pt x="2492805" y="11135675"/>
                    <a:pt x="0" y="8642870"/>
                    <a:pt x="0" y="5567838"/>
                  </a:cubicBezTo>
                  <a:cubicBezTo>
                    <a:pt x="0" y="2492805"/>
                    <a:pt x="2492805" y="-1"/>
                    <a:pt x="5567838" y="-1"/>
                  </a:cubicBezTo>
                  <a:cubicBezTo>
                    <a:pt x="8642869" y="-1"/>
                    <a:pt x="11135675" y="2492806"/>
                    <a:pt x="11135675" y="5567838"/>
                  </a:cubicBezTo>
                  <a:close/>
                </a:path>
              </a:pathLst>
            </a:custGeom>
            <a:solidFill>
              <a:srgbClr val="7AD750"/>
            </a:solidFill>
            <a:ln w="104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4C5D5E-D263-C503-228F-5C8EB80875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26791" y="-452450"/>
            <a:ext cx="4885850" cy="5523751"/>
          </a:xfrm>
          <a:prstGeom prst="rect">
            <a:avLst/>
          </a:prstGeom>
        </p:spPr>
        <p:txBody>
          <a:bodyPr/>
          <a:lstStyle>
            <a:lvl1pPr algn="r">
              <a:defRPr sz="30320" b="0" spc="-182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01</a:t>
            </a:r>
            <a:endParaRPr lang="en-US" dirty="0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DD5DD221-C84C-CDCA-3682-0B9971588C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6910" y="6261067"/>
            <a:ext cx="4438181" cy="343670"/>
          </a:xfrm>
          <a:prstGeom prst="rect">
            <a:avLst/>
          </a:prstGeom>
        </p:spPr>
        <p:txBody>
          <a:bodyPr anchor="b"/>
          <a:lstStyle>
            <a:lvl1pPr algn="ctr">
              <a:defRPr sz="1698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9A10D50-2D74-BC33-7E02-EB1C77D6356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74735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E2D94B-28A4-D766-3E2A-469CB7FE38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4470" y="6262128"/>
            <a:ext cx="985498" cy="262039"/>
          </a:xfrm>
          <a:prstGeom prst="rect">
            <a:avLst/>
          </a:prstGeom>
        </p:spPr>
      </p:pic>
      <p:sp>
        <p:nvSpPr>
          <p:cNvPr id="16" name="Holder 2">
            <a:extLst>
              <a:ext uri="{FF2B5EF4-FFF2-40B4-BE49-F238E27FC236}">
                <a16:creationId xmlns:a16="http://schemas.microsoft.com/office/drawing/2014/main" id="{61402B10-AEA1-A31D-67A0-06E5987C87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9314" y="677684"/>
            <a:ext cx="6608172" cy="275131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5821" b="1" i="0" spc="-91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Section Divider Title Goes Here</a:t>
            </a:r>
            <a:endParaRPr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117FB28-8996-1B43-57DB-BF9AE3632DAC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767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ll quot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Freeform: Shape 285">
            <a:extLst>
              <a:ext uri="{FF2B5EF4-FFF2-40B4-BE49-F238E27FC236}">
                <a16:creationId xmlns:a16="http://schemas.microsoft.com/office/drawing/2014/main" id="{78709986-16DE-CBBE-EB88-DE01F826BDAC}"/>
              </a:ext>
            </a:extLst>
          </p:cNvPr>
          <p:cNvSpPr/>
          <p:nvPr userDrawn="1"/>
        </p:nvSpPr>
        <p:spPr>
          <a:xfrm>
            <a:off x="-9437244" y="2971800"/>
            <a:ext cx="23426795" cy="13187276"/>
          </a:xfrm>
          <a:custGeom>
            <a:avLst/>
            <a:gdLst>
              <a:gd name="connsiteX0" fmla="*/ 14393799 w 14393798"/>
              <a:gd name="connsiteY0" fmla="*/ 4051237 h 8102473"/>
              <a:gd name="connsiteX1" fmla="*/ 7196900 w 14393798"/>
              <a:gd name="connsiteY1" fmla="*/ 8102473 h 8102473"/>
              <a:gd name="connsiteX2" fmla="*/ 0 w 14393798"/>
              <a:gd name="connsiteY2" fmla="*/ 4051237 h 8102473"/>
              <a:gd name="connsiteX3" fmla="*/ 7196900 w 14393798"/>
              <a:gd name="connsiteY3" fmla="*/ 0 h 8102473"/>
              <a:gd name="connsiteX4" fmla="*/ 14393799 w 14393798"/>
              <a:gd name="connsiteY4" fmla="*/ 4051237 h 810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93798" h="8102473">
                <a:moveTo>
                  <a:pt x="14393799" y="4051237"/>
                </a:moveTo>
                <a:cubicBezTo>
                  <a:pt x="14393799" y="6288673"/>
                  <a:pt x="11171637" y="8102473"/>
                  <a:pt x="7196900" y="8102473"/>
                </a:cubicBezTo>
                <a:cubicBezTo>
                  <a:pt x="3222162" y="8102473"/>
                  <a:pt x="0" y="6288673"/>
                  <a:pt x="0" y="4051237"/>
                </a:cubicBezTo>
                <a:cubicBezTo>
                  <a:pt x="0" y="1813801"/>
                  <a:pt x="3222162" y="0"/>
                  <a:pt x="7196900" y="0"/>
                </a:cubicBezTo>
                <a:cubicBezTo>
                  <a:pt x="11171638" y="0"/>
                  <a:pt x="14393799" y="1813801"/>
                  <a:pt x="14393799" y="4051237"/>
                </a:cubicBezTo>
                <a:close/>
              </a:path>
            </a:pathLst>
          </a:custGeom>
          <a:gradFill>
            <a:gsLst>
              <a:gs pos="19000">
                <a:schemeClr val="accent2"/>
              </a:gs>
              <a:gs pos="51000">
                <a:schemeClr val="accent2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0" y="1438302"/>
            <a:ext cx="8088927" cy="2751316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90000"/>
              </a:lnSpc>
              <a:defRPr sz="5821" b="1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Insert quote, statistic or other point of interest here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63965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483929-D4E4-9C88-3141-736F4F7993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4470" y="6262128"/>
            <a:ext cx="985498" cy="262039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DB40E8B-F851-8302-389F-8C1920C37A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6910" y="6261067"/>
            <a:ext cx="4438181" cy="343670"/>
          </a:xfrm>
          <a:prstGeom prst="rect">
            <a:avLst/>
          </a:prstGeom>
        </p:spPr>
        <p:txBody>
          <a:bodyPr anchor="b"/>
          <a:lstStyle>
            <a:lvl1pPr algn="ctr">
              <a:defRPr sz="1698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BC3E7CF7-4FE7-3451-0855-41EC443EFA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4470" y="609601"/>
            <a:ext cx="1012791" cy="35206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/>
          <a:lstStyle>
            <a:lvl1pPr algn="ct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QUOTE</a:t>
            </a:r>
            <a:endParaRPr lang="en-US"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3C1665C8-0BDF-AE71-1871-C8B7FC89E3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4918" y="4665359"/>
            <a:ext cx="4438181" cy="343670"/>
          </a:xfrm>
          <a:prstGeom prst="rect">
            <a:avLst/>
          </a:prstGeom>
        </p:spPr>
        <p:txBody>
          <a:bodyPr anchor="b"/>
          <a:lstStyle>
            <a:lvl1pPr algn="l">
              <a:defRPr sz="1698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Source</a:t>
            </a:r>
            <a:endParaRPr lang="en-US" dirty="0"/>
          </a:p>
        </p:txBody>
      </p:sp>
      <p:sp>
        <p:nvSpPr>
          <p:cNvPr id="287" name="Freeform: Shape 286">
            <a:extLst>
              <a:ext uri="{FF2B5EF4-FFF2-40B4-BE49-F238E27FC236}">
                <a16:creationId xmlns:a16="http://schemas.microsoft.com/office/drawing/2014/main" id="{4F1B1314-1146-6AAC-0B3E-19921E6AD93B}"/>
              </a:ext>
            </a:extLst>
          </p:cNvPr>
          <p:cNvSpPr/>
          <p:nvPr userDrawn="1"/>
        </p:nvSpPr>
        <p:spPr>
          <a:xfrm>
            <a:off x="2674344" y="4189618"/>
            <a:ext cx="19278600" cy="10852173"/>
          </a:xfrm>
          <a:custGeom>
            <a:avLst/>
            <a:gdLst>
              <a:gd name="connsiteX0" fmla="*/ 13648182 w 13648182"/>
              <a:gd name="connsiteY0" fmla="*/ 3841369 h 7682738"/>
              <a:gd name="connsiteX1" fmla="*/ 6824091 w 13648182"/>
              <a:gd name="connsiteY1" fmla="*/ 7682738 h 7682738"/>
              <a:gd name="connsiteX2" fmla="*/ 0 w 13648182"/>
              <a:gd name="connsiteY2" fmla="*/ 3841369 h 7682738"/>
              <a:gd name="connsiteX3" fmla="*/ 6824091 w 13648182"/>
              <a:gd name="connsiteY3" fmla="*/ 0 h 7682738"/>
              <a:gd name="connsiteX4" fmla="*/ 13648182 w 13648182"/>
              <a:gd name="connsiteY4" fmla="*/ 3841369 h 7682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48182" h="7682738">
                <a:moveTo>
                  <a:pt x="13648182" y="3841369"/>
                </a:moveTo>
                <a:cubicBezTo>
                  <a:pt x="13648182" y="5962898"/>
                  <a:pt x="10592932" y="7682738"/>
                  <a:pt x="6824091" y="7682738"/>
                </a:cubicBezTo>
                <a:cubicBezTo>
                  <a:pt x="3055249" y="7682738"/>
                  <a:pt x="0" y="5962898"/>
                  <a:pt x="0" y="3841369"/>
                </a:cubicBezTo>
                <a:cubicBezTo>
                  <a:pt x="0" y="1719839"/>
                  <a:pt x="3055249" y="0"/>
                  <a:pt x="6824091" y="0"/>
                </a:cubicBezTo>
                <a:cubicBezTo>
                  <a:pt x="10592932" y="0"/>
                  <a:pt x="13648182" y="1719839"/>
                  <a:pt x="13648182" y="3841369"/>
                </a:cubicBezTo>
                <a:close/>
              </a:path>
            </a:pathLst>
          </a:custGeom>
          <a:gradFill>
            <a:gsLst>
              <a:gs pos="10000">
                <a:srgbClr val="8AD6F7"/>
              </a:gs>
              <a:gs pos="49000">
                <a:srgbClr val="8AD6F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0352751-1872-1CD1-5081-FF4012D3C9B5}"/>
              </a:ext>
            </a:extLst>
          </p:cNvPr>
          <p:cNvSpPr/>
          <p:nvPr userDrawn="1"/>
        </p:nvSpPr>
        <p:spPr>
          <a:xfrm>
            <a:off x="-9708648" y="-9144000"/>
            <a:ext cx="31632408" cy="25146000"/>
          </a:xfrm>
          <a:custGeom>
            <a:avLst/>
            <a:gdLst>
              <a:gd name="connsiteX0" fmla="*/ 9708048 w 31632408"/>
              <a:gd name="connsiteY0" fmla="*/ 9144000 h 25146000"/>
              <a:gd name="connsiteX1" fmla="*/ 9708048 w 31632408"/>
              <a:gd name="connsiteY1" fmla="*/ 16002000 h 25146000"/>
              <a:gd name="connsiteX2" fmla="*/ 21901248 w 31632408"/>
              <a:gd name="connsiteY2" fmla="*/ 16002000 h 25146000"/>
              <a:gd name="connsiteX3" fmla="*/ 21901248 w 31632408"/>
              <a:gd name="connsiteY3" fmla="*/ 9144000 h 25146000"/>
              <a:gd name="connsiteX4" fmla="*/ 0 w 31632408"/>
              <a:gd name="connsiteY4" fmla="*/ 0 h 25146000"/>
              <a:gd name="connsiteX5" fmla="*/ 31632408 w 31632408"/>
              <a:gd name="connsiteY5" fmla="*/ 0 h 25146000"/>
              <a:gd name="connsiteX6" fmla="*/ 31632408 w 31632408"/>
              <a:gd name="connsiteY6" fmla="*/ 25146000 h 25146000"/>
              <a:gd name="connsiteX7" fmla="*/ 0 w 31632408"/>
              <a:gd name="connsiteY7" fmla="*/ 25146000 h 2514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632408" h="25146000">
                <a:moveTo>
                  <a:pt x="9708048" y="9144000"/>
                </a:moveTo>
                <a:lnTo>
                  <a:pt x="9708048" y="16002000"/>
                </a:lnTo>
                <a:lnTo>
                  <a:pt x="21901248" y="16002000"/>
                </a:lnTo>
                <a:lnTo>
                  <a:pt x="21901248" y="9144000"/>
                </a:lnTo>
                <a:close/>
                <a:moveTo>
                  <a:pt x="0" y="0"/>
                </a:moveTo>
                <a:lnTo>
                  <a:pt x="31632408" y="0"/>
                </a:lnTo>
                <a:lnTo>
                  <a:pt x="31632408" y="25146000"/>
                </a:lnTo>
                <a:lnTo>
                  <a:pt x="0" y="25146000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5565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ll Quote Light Blue &amp;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38">
            <a:extLst>
              <a:ext uri="{FF2B5EF4-FFF2-40B4-BE49-F238E27FC236}">
                <a16:creationId xmlns:a16="http://schemas.microsoft.com/office/drawing/2014/main" id="{1F104258-7732-4A9E-98DF-F0AE92DF029C}"/>
              </a:ext>
            </a:extLst>
          </p:cNvPr>
          <p:cNvGrpSpPr/>
          <p:nvPr userDrawn="1"/>
        </p:nvGrpSpPr>
        <p:grpSpPr>
          <a:xfrm>
            <a:off x="2363971" y="-4800600"/>
            <a:ext cx="11569023" cy="12755546"/>
            <a:chOff x="3898089" y="-7927802"/>
            <a:chExt cx="19076837" cy="2103484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3013346-83B1-8747-4E9B-78A45E3F9B72}"/>
                </a:ext>
              </a:extLst>
            </p:cNvPr>
            <p:cNvSpPr/>
            <p:nvPr/>
          </p:nvSpPr>
          <p:spPr>
            <a:xfrm>
              <a:off x="3898089" y="-265867"/>
              <a:ext cx="13372905" cy="13372905"/>
            </a:xfrm>
            <a:custGeom>
              <a:avLst/>
              <a:gdLst>
                <a:gd name="connsiteX0" fmla="*/ 13372905 w 13372905"/>
                <a:gd name="connsiteY0" fmla="*/ 6686453 h 13372905"/>
                <a:gd name="connsiteX1" fmla="*/ 6686452 w 13372905"/>
                <a:gd name="connsiteY1" fmla="*/ 13372905 h 13372905"/>
                <a:gd name="connsiteX2" fmla="*/ -1 w 13372905"/>
                <a:gd name="connsiteY2" fmla="*/ 6686452 h 13372905"/>
                <a:gd name="connsiteX3" fmla="*/ 6686452 w 13372905"/>
                <a:gd name="connsiteY3" fmla="*/ -1 h 13372905"/>
                <a:gd name="connsiteX4" fmla="*/ 13372905 w 13372905"/>
                <a:gd name="connsiteY4" fmla="*/ 6686453 h 13372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72905" h="13372905">
                  <a:moveTo>
                    <a:pt x="13372905" y="6686453"/>
                  </a:moveTo>
                  <a:cubicBezTo>
                    <a:pt x="13372905" y="10379278"/>
                    <a:pt x="10379278" y="13372905"/>
                    <a:pt x="6686452" y="13372905"/>
                  </a:cubicBezTo>
                  <a:cubicBezTo>
                    <a:pt x="2993626" y="13372905"/>
                    <a:pt x="-1" y="10379278"/>
                    <a:pt x="-1" y="6686452"/>
                  </a:cubicBezTo>
                  <a:cubicBezTo>
                    <a:pt x="-1" y="2993626"/>
                    <a:pt x="2993626" y="-1"/>
                    <a:pt x="6686452" y="-1"/>
                  </a:cubicBezTo>
                  <a:cubicBezTo>
                    <a:pt x="10379278" y="-1"/>
                    <a:pt x="13372905" y="2993626"/>
                    <a:pt x="13372905" y="6686453"/>
                  </a:cubicBezTo>
                  <a:close/>
                </a:path>
              </a:pathLst>
            </a:custGeom>
            <a:gradFill flip="none" rotWithShape="1">
              <a:gsLst>
                <a:gs pos="22000">
                  <a:schemeClr val="accent3"/>
                </a:gs>
                <a:gs pos="88000">
                  <a:srgbClr val="C7E634"/>
                </a:gs>
              </a:gsLst>
              <a:lin ang="8400000" scaled="0"/>
              <a:tileRect/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F5CD514-47A9-83AD-F9A5-E62C1B578B4B}"/>
                </a:ext>
              </a:extLst>
            </p:cNvPr>
            <p:cNvSpPr/>
            <p:nvPr/>
          </p:nvSpPr>
          <p:spPr>
            <a:xfrm>
              <a:off x="5117073" y="-7927802"/>
              <a:ext cx="17857853" cy="17857853"/>
            </a:xfrm>
            <a:custGeom>
              <a:avLst/>
              <a:gdLst>
                <a:gd name="connsiteX0" fmla="*/ 17857852 w 17857853"/>
                <a:gd name="connsiteY0" fmla="*/ 8928927 h 17857853"/>
                <a:gd name="connsiteX1" fmla="*/ 8928926 w 17857853"/>
                <a:gd name="connsiteY1" fmla="*/ 17857854 h 17857853"/>
                <a:gd name="connsiteX2" fmla="*/ -1 w 17857853"/>
                <a:gd name="connsiteY2" fmla="*/ 8928926 h 17857853"/>
                <a:gd name="connsiteX3" fmla="*/ 8928926 w 17857853"/>
                <a:gd name="connsiteY3" fmla="*/ 0 h 17857853"/>
                <a:gd name="connsiteX4" fmla="*/ 17857852 w 17857853"/>
                <a:gd name="connsiteY4" fmla="*/ 8928927 h 17857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57853" h="17857853">
                  <a:moveTo>
                    <a:pt x="17857852" y="8928927"/>
                  </a:moveTo>
                  <a:cubicBezTo>
                    <a:pt x="17857852" y="13860236"/>
                    <a:pt x="13860236" y="17857854"/>
                    <a:pt x="8928926" y="17857854"/>
                  </a:cubicBezTo>
                  <a:cubicBezTo>
                    <a:pt x="3997616" y="17857854"/>
                    <a:pt x="-1" y="13860236"/>
                    <a:pt x="-1" y="8928926"/>
                  </a:cubicBezTo>
                  <a:cubicBezTo>
                    <a:pt x="-1" y="3997617"/>
                    <a:pt x="3997616" y="0"/>
                    <a:pt x="8928926" y="0"/>
                  </a:cubicBezTo>
                  <a:cubicBezTo>
                    <a:pt x="13860236" y="0"/>
                    <a:pt x="17857852" y="3997616"/>
                    <a:pt x="17857852" y="8928927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72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67C9612-7BDD-0778-AF69-DCBD70396E61}"/>
                </a:ext>
              </a:extLst>
            </p:cNvPr>
            <p:cNvSpPr/>
            <p:nvPr/>
          </p:nvSpPr>
          <p:spPr>
            <a:xfrm>
              <a:off x="5864600" y="-4939903"/>
              <a:ext cx="11882054" cy="11882054"/>
            </a:xfrm>
            <a:custGeom>
              <a:avLst/>
              <a:gdLst>
                <a:gd name="connsiteX0" fmla="*/ 11882054 w 11882054"/>
                <a:gd name="connsiteY0" fmla="*/ 5941028 h 11882054"/>
                <a:gd name="connsiteX1" fmla="*/ 5941027 w 11882054"/>
                <a:gd name="connsiteY1" fmla="*/ 11882055 h 11882054"/>
                <a:gd name="connsiteX2" fmla="*/ -1 w 11882054"/>
                <a:gd name="connsiteY2" fmla="*/ 5941028 h 11882054"/>
                <a:gd name="connsiteX3" fmla="*/ 5941027 w 11882054"/>
                <a:gd name="connsiteY3" fmla="*/ 0 h 11882054"/>
                <a:gd name="connsiteX4" fmla="*/ 11882054 w 11882054"/>
                <a:gd name="connsiteY4" fmla="*/ 5941028 h 1188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82054" h="11882054">
                  <a:moveTo>
                    <a:pt x="11882054" y="5941028"/>
                  </a:moveTo>
                  <a:cubicBezTo>
                    <a:pt x="11882054" y="9222166"/>
                    <a:pt x="9222166" y="11882055"/>
                    <a:pt x="5941027" y="11882055"/>
                  </a:cubicBezTo>
                  <a:cubicBezTo>
                    <a:pt x="2659888" y="11882055"/>
                    <a:pt x="-1" y="9222166"/>
                    <a:pt x="-1" y="5941028"/>
                  </a:cubicBezTo>
                  <a:cubicBezTo>
                    <a:pt x="-1" y="2659889"/>
                    <a:pt x="2659888" y="0"/>
                    <a:pt x="5941027" y="0"/>
                  </a:cubicBezTo>
                  <a:cubicBezTo>
                    <a:pt x="9222165" y="0"/>
                    <a:pt x="11882054" y="2659889"/>
                    <a:pt x="11882054" y="5941028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67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6571B33-5BE8-79B6-9FEC-38933B1A7C57}"/>
              </a:ext>
            </a:extLst>
          </p:cNvPr>
          <p:cNvSpPr/>
          <p:nvPr userDrawn="1"/>
        </p:nvSpPr>
        <p:spPr>
          <a:xfrm>
            <a:off x="-4256423" y="-4800600"/>
            <a:ext cx="20704849" cy="16459200"/>
          </a:xfrm>
          <a:custGeom>
            <a:avLst/>
            <a:gdLst>
              <a:gd name="connsiteX0" fmla="*/ 4255824 w 20704849"/>
              <a:gd name="connsiteY0" fmla="*/ 4800600 h 16459200"/>
              <a:gd name="connsiteX1" fmla="*/ 4255824 w 20704849"/>
              <a:gd name="connsiteY1" fmla="*/ 11658600 h 16459200"/>
              <a:gd name="connsiteX2" fmla="*/ 16449024 w 20704849"/>
              <a:gd name="connsiteY2" fmla="*/ 11658600 h 16459200"/>
              <a:gd name="connsiteX3" fmla="*/ 16449024 w 20704849"/>
              <a:gd name="connsiteY3" fmla="*/ 4800600 h 16459200"/>
              <a:gd name="connsiteX4" fmla="*/ 0 w 20704849"/>
              <a:gd name="connsiteY4" fmla="*/ 0 h 16459200"/>
              <a:gd name="connsiteX5" fmla="*/ 20704849 w 20704849"/>
              <a:gd name="connsiteY5" fmla="*/ 0 h 16459200"/>
              <a:gd name="connsiteX6" fmla="*/ 20704849 w 20704849"/>
              <a:gd name="connsiteY6" fmla="*/ 16459200 h 16459200"/>
              <a:gd name="connsiteX7" fmla="*/ 0 w 20704849"/>
              <a:gd name="connsiteY7" fmla="*/ 16459200 h 1645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704849" h="16459200">
                <a:moveTo>
                  <a:pt x="4255824" y="4800600"/>
                </a:moveTo>
                <a:lnTo>
                  <a:pt x="4255824" y="11658600"/>
                </a:lnTo>
                <a:lnTo>
                  <a:pt x="16449024" y="11658600"/>
                </a:lnTo>
                <a:lnTo>
                  <a:pt x="16449024" y="4800600"/>
                </a:lnTo>
                <a:close/>
                <a:moveTo>
                  <a:pt x="0" y="0"/>
                </a:moveTo>
                <a:lnTo>
                  <a:pt x="20704849" y="0"/>
                </a:lnTo>
                <a:lnTo>
                  <a:pt x="20704849" y="16459200"/>
                </a:lnTo>
                <a:lnTo>
                  <a:pt x="0" y="16459200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Holder 2"/>
          <p:cNvSpPr>
            <a:spLocks noGrp="1"/>
          </p:cNvSpPr>
          <p:nvPr userDrawn="1">
            <p:ph type="title" hasCustomPrompt="1"/>
          </p:nvPr>
        </p:nvSpPr>
        <p:spPr>
          <a:xfrm>
            <a:off x="504470" y="1438302"/>
            <a:ext cx="8088927" cy="2751316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90000"/>
              </a:lnSpc>
              <a:defRPr sz="5821" b="1" i="0" spc="-91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Insert quote, statistic or other point of interest here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 userDrawn="1">
            <p:ph type="sldNum" sz="quarter" idx="7"/>
          </p:nvPr>
        </p:nvSpPr>
        <p:spPr>
          <a:xfrm>
            <a:off x="8864320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DB40E8B-F851-8302-389F-8C1920C37A0B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876910" y="6261067"/>
            <a:ext cx="4438181" cy="343670"/>
          </a:xfrm>
          <a:prstGeom prst="rect">
            <a:avLst/>
          </a:prstGeom>
        </p:spPr>
        <p:txBody>
          <a:bodyPr anchor="b"/>
          <a:lstStyle>
            <a:lvl1pPr algn="ctr">
              <a:defRPr sz="1698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BC3E7CF7-4FE7-3451-0855-41EC443EFAD8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504470" y="609601"/>
            <a:ext cx="1012791" cy="35206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anchor="ctr"/>
          <a:lstStyle>
            <a:lvl1pPr algn="ct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QUOTE</a:t>
            </a:r>
            <a:endParaRPr lang="en-US"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3C1665C8-0BDF-AE71-1871-C8B7FC89E35E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04918" y="4665359"/>
            <a:ext cx="4438181" cy="343670"/>
          </a:xfrm>
          <a:prstGeom prst="rect">
            <a:avLst/>
          </a:prstGeom>
        </p:spPr>
        <p:txBody>
          <a:bodyPr anchor="b"/>
          <a:lstStyle>
            <a:lvl1pPr algn="l">
              <a:defRPr sz="1698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Source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EF8FB9-E4B7-3102-A32E-22B30CCEE2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4470" y="6262128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3034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rgbClr val="3930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aphic 64">
            <a:extLst>
              <a:ext uri="{FF2B5EF4-FFF2-40B4-BE49-F238E27FC236}">
                <a16:creationId xmlns:a16="http://schemas.microsoft.com/office/drawing/2014/main" id="{6CB9367A-B31D-9293-640C-BB260FCE1D86}"/>
              </a:ext>
            </a:extLst>
          </p:cNvPr>
          <p:cNvGrpSpPr/>
          <p:nvPr userDrawn="1"/>
        </p:nvGrpSpPr>
        <p:grpSpPr>
          <a:xfrm>
            <a:off x="-1767731" y="-2241438"/>
            <a:ext cx="11675936" cy="11340875"/>
            <a:chOff x="-2909963" y="-3833622"/>
            <a:chExt cx="19253131" cy="18701943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FADED14-0C3C-A3C3-04E1-65AD04C859C5}"/>
                </a:ext>
              </a:extLst>
            </p:cNvPr>
            <p:cNvSpPr/>
            <p:nvPr/>
          </p:nvSpPr>
          <p:spPr>
            <a:xfrm>
              <a:off x="-1278284" y="-3833622"/>
              <a:ext cx="11123221" cy="11123220"/>
            </a:xfrm>
            <a:custGeom>
              <a:avLst/>
              <a:gdLst>
                <a:gd name="connsiteX0" fmla="*/ 11123221 w 11123221"/>
                <a:gd name="connsiteY0" fmla="*/ 5561611 h 11123221"/>
                <a:gd name="connsiteX1" fmla="*/ 5561611 w 11123221"/>
                <a:gd name="connsiteY1" fmla="*/ 11123221 h 11123221"/>
                <a:gd name="connsiteX2" fmla="*/ 0 w 11123221"/>
                <a:gd name="connsiteY2" fmla="*/ 5561611 h 11123221"/>
                <a:gd name="connsiteX3" fmla="*/ 5561611 w 11123221"/>
                <a:gd name="connsiteY3" fmla="*/ 0 h 11123221"/>
                <a:gd name="connsiteX4" fmla="*/ 11123221 w 11123221"/>
                <a:gd name="connsiteY4" fmla="*/ 5561611 h 1112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23221" h="11123221">
                  <a:moveTo>
                    <a:pt x="11123221" y="5561611"/>
                  </a:moveTo>
                  <a:cubicBezTo>
                    <a:pt x="11123221" y="8633204"/>
                    <a:pt x="8633203" y="11123221"/>
                    <a:pt x="5561611" y="11123221"/>
                  </a:cubicBezTo>
                  <a:cubicBezTo>
                    <a:pt x="2490018" y="11123221"/>
                    <a:pt x="0" y="8633204"/>
                    <a:pt x="0" y="5561611"/>
                  </a:cubicBezTo>
                  <a:cubicBezTo>
                    <a:pt x="0" y="2490018"/>
                    <a:pt x="2490018" y="0"/>
                    <a:pt x="5561611" y="0"/>
                  </a:cubicBezTo>
                  <a:cubicBezTo>
                    <a:pt x="8633203" y="0"/>
                    <a:pt x="11123221" y="2490018"/>
                    <a:pt x="11123221" y="5561611"/>
                  </a:cubicBezTo>
                  <a:close/>
                </a:path>
              </a:pathLst>
            </a:custGeom>
            <a:solidFill>
              <a:schemeClr val="accent2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9C28B06-F968-6FA0-9A06-96FB0822717B}"/>
                </a:ext>
              </a:extLst>
            </p:cNvPr>
            <p:cNvSpPr/>
            <p:nvPr/>
          </p:nvSpPr>
          <p:spPr>
            <a:xfrm>
              <a:off x="-921855" y="-2396701"/>
              <a:ext cx="17265023" cy="17265022"/>
            </a:xfrm>
            <a:custGeom>
              <a:avLst/>
              <a:gdLst>
                <a:gd name="connsiteX0" fmla="*/ 17265024 w 17265024"/>
                <a:gd name="connsiteY0" fmla="*/ 8632512 h 17265023"/>
                <a:gd name="connsiteX1" fmla="*/ 8632512 w 17265024"/>
                <a:gd name="connsiteY1" fmla="*/ 17265024 h 17265023"/>
                <a:gd name="connsiteX2" fmla="*/ 0 w 17265024"/>
                <a:gd name="connsiteY2" fmla="*/ 8632513 h 17265023"/>
                <a:gd name="connsiteX3" fmla="*/ 8632512 w 17265024"/>
                <a:gd name="connsiteY3" fmla="*/ 1 h 17265023"/>
                <a:gd name="connsiteX4" fmla="*/ 17265024 w 17265024"/>
                <a:gd name="connsiteY4" fmla="*/ 8632512 h 1726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65024" h="17265023">
                  <a:moveTo>
                    <a:pt x="17265024" y="8632512"/>
                  </a:moveTo>
                  <a:cubicBezTo>
                    <a:pt x="17265024" y="13400116"/>
                    <a:pt x="13400116" y="17265024"/>
                    <a:pt x="8632512" y="17265024"/>
                  </a:cubicBezTo>
                  <a:cubicBezTo>
                    <a:pt x="3864907" y="17265024"/>
                    <a:pt x="0" y="13400117"/>
                    <a:pt x="0" y="8632513"/>
                  </a:cubicBezTo>
                  <a:cubicBezTo>
                    <a:pt x="0" y="3864908"/>
                    <a:pt x="3864907" y="1"/>
                    <a:pt x="8632512" y="1"/>
                  </a:cubicBezTo>
                  <a:cubicBezTo>
                    <a:pt x="13400116" y="1"/>
                    <a:pt x="17265024" y="3864908"/>
                    <a:pt x="17265024" y="8632512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1D49741E-442A-B8B2-6ED0-E5A5A381D1D8}"/>
                </a:ext>
              </a:extLst>
            </p:cNvPr>
            <p:cNvSpPr/>
            <p:nvPr/>
          </p:nvSpPr>
          <p:spPr>
            <a:xfrm>
              <a:off x="-2909963" y="-2981710"/>
              <a:ext cx="12739088" cy="12739087"/>
            </a:xfrm>
            <a:custGeom>
              <a:avLst/>
              <a:gdLst>
                <a:gd name="connsiteX0" fmla="*/ 12739089 w 12739088"/>
                <a:gd name="connsiteY0" fmla="*/ 6369545 h 12739088"/>
                <a:gd name="connsiteX1" fmla="*/ 6369545 w 12739088"/>
                <a:gd name="connsiteY1" fmla="*/ 12739088 h 12739088"/>
                <a:gd name="connsiteX2" fmla="*/ 0 w 12739088"/>
                <a:gd name="connsiteY2" fmla="*/ 6369545 h 12739088"/>
                <a:gd name="connsiteX3" fmla="*/ 6369545 w 12739088"/>
                <a:gd name="connsiteY3" fmla="*/ 0 h 12739088"/>
                <a:gd name="connsiteX4" fmla="*/ 12739089 w 12739088"/>
                <a:gd name="connsiteY4" fmla="*/ 6369545 h 1273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39088" h="12739088">
                  <a:moveTo>
                    <a:pt x="12739089" y="6369545"/>
                  </a:moveTo>
                  <a:cubicBezTo>
                    <a:pt x="12739089" y="9887346"/>
                    <a:pt x="9887347" y="12739088"/>
                    <a:pt x="6369545" y="12739088"/>
                  </a:cubicBezTo>
                  <a:cubicBezTo>
                    <a:pt x="2851743" y="12739088"/>
                    <a:pt x="0" y="9887346"/>
                    <a:pt x="0" y="6369545"/>
                  </a:cubicBezTo>
                  <a:cubicBezTo>
                    <a:pt x="0" y="2851742"/>
                    <a:pt x="2851743" y="0"/>
                    <a:pt x="6369545" y="0"/>
                  </a:cubicBezTo>
                  <a:cubicBezTo>
                    <a:pt x="9887347" y="0"/>
                    <a:pt x="12739089" y="2851742"/>
                    <a:pt x="12739089" y="6369545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Holder 2"/>
          <p:cNvSpPr>
            <a:spLocks noGrp="1"/>
          </p:cNvSpPr>
          <p:nvPr userDrawn="1">
            <p:ph type="ctrTitle" hasCustomPrompt="1"/>
          </p:nvPr>
        </p:nvSpPr>
        <p:spPr>
          <a:xfrm>
            <a:off x="6096000" y="2309208"/>
            <a:ext cx="5499108" cy="22395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9096" b="0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Add Thank you</a:t>
            </a:r>
            <a:endParaRPr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1D18C04-5041-4FEA-59C4-023CD8DAE662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77" name="Graphic 76">
            <a:extLst>
              <a:ext uri="{FF2B5EF4-FFF2-40B4-BE49-F238E27FC236}">
                <a16:creationId xmlns:a16="http://schemas.microsoft.com/office/drawing/2014/main" id="{C53C6786-3BD0-1B2A-7C3F-23ACE26D34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213" y="406175"/>
            <a:ext cx="4422824" cy="48225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A7440D5-3706-5929-23B4-CE4A8D125E7B}"/>
              </a:ext>
            </a:extLst>
          </p:cNvPr>
          <p:cNvCxnSpPr>
            <a:cxnSpLocks/>
          </p:cNvCxnSpPr>
          <p:nvPr userDrawn="1"/>
        </p:nvCxnSpPr>
        <p:spPr>
          <a:xfrm>
            <a:off x="354000" y="5645152"/>
            <a:ext cx="114840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95178EF9-D910-FA63-3C55-FAD978D4781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5931383"/>
            <a:ext cx="12192000" cy="92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053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Picture 287">
            <a:extLst>
              <a:ext uri="{FF2B5EF4-FFF2-40B4-BE49-F238E27FC236}">
                <a16:creationId xmlns:a16="http://schemas.microsoft.com/office/drawing/2014/main" id="{332B9E3F-BC93-25A0-C1FD-3DFA3E4687CD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  <p:sp>
        <p:nvSpPr>
          <p:cNvPr id="289" name="Title Placeholder 288">
            <a:extLst>
              <a:ext uri="{FF2B5EF4-FFF2-40B4-BE49-F238E27FC236}">
                <a16:creationId xmlns:a16="http://schemas.microsoft.com/office/drawing/2014/main" id="{D580A401-53F8-EF6C-DB1D-326643A22652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04469" y="471704"/>
            <a:ext cx="5591531" cy="85679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Page title goes here</a:t>
            </a:r>
            <a:endParaRPr lang="en-GB" dirty="0"/>
          </a:p>
        </p:txBody>
      </p:sp>
      <p:sp>
        <p:nvSpPr>
          <p:cNvPr id="290" name="Text Placeholder 289">
            <a:extLst>
              <a:ext uri="{FF2B5EF4-FFF2-40B4-BE49-F238E27FC236}">
                <a16:creationId xmlns:a16="http://schemas.microsoft.com/office/drawing/2014/main" id="{FE9BEEC8-3359-A4E6-D164-0797EBC22DA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04469" y="1572261"/>
            <a:ext cx="11182705" cy="434641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91" name="Date Placeholder 290">
            <a:extLst>
              <a:ext uri="{FF2B5EF4-FFF2-40B4-BE49-F238E27FC236}">
                <a16:creationId xmlns:a16="http://schemas.microsoft.com/office/drawing/2014/main" id="{10F94D1C-992C-8E20-F272-7F8747032356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9753600" y="6206296"/>
            <a:ext cx="121920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 algn="ctr"/>
            <a:r>
              <a:rPr lang="en-GB" dirty="0"/>
              <a:t>May 2025</a:t>
            </a:r>
          </a:p>
        </p:txBody>
      </p:sp>
      <p:sp>
        <p:nvSpPr>
          <p:cNvPr id="292" name="Footer Placeholder 291">
            <a:extLst>
              <a:ext uri="{FF2B5EF4-FFF2-40B4-BE49-F238E27FC236}">
                <a16:creationId xmlns:a16="http://schemas.microsoft.com/office/drawing/2014/main" id="{975D1B8B-0D5D-F878-48DB-90B36F1B457E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6096000" y="6206296"/>
            <a:ext cx="342900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93" name="Slide Number Placeholder 292">
            <a:extLst>
              <a:ext uri="{FF2B5EF4-FFF2-40B4-BE49-F238E27FC236}">
                <a16:creationId xmlns:a16="http://schemas.microsoft.com/office/drawing/2014/main" id="{7C800FF4-D93B-AF38-B311-4DFDA3EE5636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049000" y="6206296"/>
            <a:ext cx="63853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F4FB2FA0-B311-4FD1-A6C3-B0014DBF514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7" r:id="rId2"/>
    <p:sldLayoutId id="2147483678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97" r:id="rId9"/>
    <p:sldLayoutId id="2147483686" r:id="rId10"/>
    <p:sldLayoutId id="2147483680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</p:sldLayoutIdLst>
  <p:txStyles>
    <p:titleStyle>
      <a:lvl1pPr eaLnBrk="1" hangingPunct="1">
        <a:defRPr sz="33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eaLnBrk="1" hangingPunct="1">
        <a:defRPr sz="1450">
          <a:solidFill>
            <a:schemeClr val="accent1"/>
          </a:solidFill>
          <a:latin typeface="+mn-lt"/>
          <a:ea typeface="+mn-ea"/>
          <a:cs typeface="+mn-cs"/>
        </a:defRPr>
      </a:lvl1pPr>
      <a:lvl2pPr marL="277246" eaLnBrk="1" hangingPunct="1">
        <a:defRPr sz="1450">
          <a:solidFill>
            <a:schemeClr val="accent1"/>
          </a:solidFill>
          <a:latin typeface="+mn-lt"/>
          <a:ea typeface="+mn-ea"/>
          <a:cs typeface="+mn-cs"/>
        </a:defRPr>
      </a:lvl2pPr>
      <a:lvl3pPr marL="554492" eaLnBrk="1" hangingPunct="1">
        <a:defRPr sz="1450">
          <a:solidFill>
            <a:schemeClr val="accent1"/>
          </a:solidFill>
          <a:latin typeface="+mn-lt"/>
          <a:ea typeface="+mn-ea"/>
          <a:cs typeface="+mn-cs"/>
        </a:defRPr>
      </a:lvl3pPr>
      <a:lvl4pPr marL="831738" eaLnBrk="1" hangingPunct="1">
        <a:defRPr sz="1450">
          <a:solidFill>
            <a:schemeClr val="accent1"/>
          </a:solidFill>
          <a:latin typeface="+mn-lt"/>
          <a:ea typeface="+mn-ea"/>
          <a:cs typeface="+mn-cs"/>
        </a:defRPr>
      </a:lvl4pPr>
      <a:lvl5pPr marL="1108984" eaLnBrk="1" hangingPunct="1">
        <a:defRPr sz="1450">
          <a:solidFill>
            <a:schemeClr val="accent1"/>
          </a:solidFill>
          <a:latin typeface="+mn-lt"/>
          <a:ea typeface="+mn-ea"/>
          <a:cs typeface="+mn-cs"/>
        </a:defRPr>
      </a:lvl5pPr>
      <a:lvl6pPr marL="1386230" eaLnBrk="1" hangingPunct="1">
        <a:defRPr>
          <a:latin typeface="+mn-lt"/>
          <a:ea typeface="+mn-ea"/>
          <a:cs typeface="+mn-cs"/>
        </a:defRPr>
      </a:lvl6pPr>
      <a:lvl7pPr marL="1663476" eaLnBrk="1" hangingPunct="1">
        <a:defRPr>
          <a:latin typeface="+mn-lt"/>
          <a:ea typeface="+mn-ea"/>
          <a:cs typeface="+mn-cs"/>
        </a:defRPr>
      </a:lvl7pPr>
      <a:lvl8pPr marL="1940723" eaLnBrk="1" hangingPunct="1">
        <a:defRPr>
          <a:latin typeface="+mn-lt"/>
          <a:ea typeface="+mn-ea"/>
          <a:cs typeface="+mn-cs"/>
        </a:defRPr>
      </a:lvl8pPr>
      <a:lvl9pPr marL="2217969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277246" eaLnBrk="1" hangingPunct="1">
        <a:defRPr>
          <a:latin typeface="+mn-lt"/>
          <a:ea typeface="+mn-ea"/>
          <a:cs typeface="+mn-cs"/>
        </a:defRPr>
      </a:lvl2pPr>
      <a:lvl3pPr marL="554492" eaLnBrk="1" hangingPunct="1">
        <a:defRPr>
          <a:latin typeface="+mn-lt"/>
          <a:ea typeface="+mn-ea"/>
          <a:cs typeface="+mn-cs"/>
        </a:defRPr>
      </a:lvl3pPr>
      <a:lvl4pPr marL="831738" eaLnBrk="1" hangingPunct="1">
        <a:defRPr>
          <a:latin typeface="+mn-lt"/>
          <a:ea typeface="+mn-ea"/>
          <a:cs typeface="+mn-cs"/>
        </a:defRPr>
      </a:lvl4pPr>
      <a:lvl5pPr marL="1108984" eaLnBrk="1" hangingPunct="1">
        <a:defRPr>
          <a:latin typeface="+mn-lt"/>
          <a:ea typeface="+mn-ea"/>
          <a:cs typeface="+mn-cs"/>
        </a:defRPr>
      </a:lvl5pPr>
      <a:lvl6pPr marL="1386230" eaLnBrk="1" hangingPunct="1">
        <a:defRPr>
          <a:latin typeface="+mn-lt"/>
          <a:ea typeface="+mn-ea"/>
          <a:cs typeface="+mn-cs"/>
        </a:defRPr>
      </a:lvl6pPr>
      <a:lvl7pPr marL="1663476" eaLnBrk="1" hangingPunct="1">
        <a:defRPr>
          <a:latin typeface="+mn-lt"/>
          <a:ea typeface="+mn-ea"/>
          <a:cs typeface="+mn-cs"/>
        </a:defRPr>
      </a:lvl7pPr>
      <a:lvl8pPr marL="1940723" eaLnBrk="1" hangingPunct="1">
        <a:defRPr>
          <a:latin typeface="+mn-lt"/>
          <a:ea typeface="+mn-ea"/>
          <a:cs typeface="+mn-cs"/>
        </a:defRPr>
      </a:lvl8pPr>
      <a:lvl9pPr marL="2217969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896" userDrawn="1">
          <p15:clr>
            <a:srgbClr val="F26B43"/>
          </p15:clr>
        </p15:guide>
        <p15:guide id="4" pos="2630" userDrawn="1">
          <p15:clr>
            <a:srgbClr val="F26B43"/>
          </p15:clr>
        </p15:guide>
        <p15:guide id="5" pos="3427" userDrawn="1">
          <p15:clr>
            <a:srgbClr val="F26B43"/>
          </p15:clr>
        </p15:guide>
        <p15:guide id="6" pos="318" userDrawn="1">
          <p15:clr>
            <a:srgbClr val="F26B43"/>
          </p15:clr>
        </p15:guide>
        <p15:guide id="7" pos="736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svg"/><Relationship Id="rId7" Type="http://schemas.openxmlformats.org/officeDocument/2006/relationships/image" Target="../media/image40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9.png"/><Relationship Id="rId11" Type="http://schemas.openxmlformats.org/officeDocument/2006/relationships/image" Target="../media/image44.svg"/><Relationship Id="rId5" Type="http://schemas.openxmlformats.org/officeDocument/2006/relationships/image" Target="../media/image38.sv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svg"/><Relationship Id="rId7" Type="http://schemas.openxmlformats.org/officeDocument/2006/relationships/image" Target="../media/image50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9.png"/><Relationship Id="rId11" Type="http://schemas.openxmlformats.org/officeDocument/2006/relationships/image" Target="../media/image54.svg"/><Relationship Id="rId5" Type="http://schemas.openxmlformats.org/officeDocument/2006/relationships/image" Target="../media/image48.sv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E2BDE-211B-E452-080B-DB5FC2860D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9626" y="1652027"/>
            <a:ext cx="5632358" cy="1969770"/>
          </a:xfrm>
        </p:spPr>
        <p:txBody>
          <a:bodyPr/>
          <a:lstStyle/>
          <a:p>
            <a:r>
              <a:rPr lang="en-GB" sz="4000" dirty="0">
                <a:solidFill>
                  <a:schemeClr val="bg1"/>
                </a:solidFill>
              </a:rPr>
              <a:t>CLONBURRIS SDZ  PROPOSED </a:t>
            </a:r>
            <a:br>
              <a:rPr lang="en-GB" sz="4000" dirty="0">
                <a:solidFill>
                  <a:schemeClr val="bg1"/>
                </a:solidFill>
              </a:rPr>
            </a:br>
            <a:r>
              <a:rPr lang="en-GB" sz="4000" dirty="0">
                <a:solidFill>
                  <a:schemeClr val="bg1"/>
                </a:solidFill>
              </a:rPr>
              <a:t>NON-MATERIAL AMENDMENTS 2025</a:t>
            </a:r>
            <a:endParaRPr lang="en-US" sz="4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BC6C34-D1FE-739E-B7DB-DC98CCDC4F2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ctr"/>
            <a:r>
              <a:rPr lang="en-GB"/>
              <a:t>May 2025</a:t>
            </a:r>
            <a:endParaRPr lang="en-GB" dirty="0"/>
          </a:p>
        </p:txBody>
      </p:sp>
      <p:pic>
        <p:nvPicPr>
          <p:cNvPr id="6" name="Picture Placeholder 5" descr="A picture containing grass, water, outdoor, river&#10;&#10;Description automatically generated">
            <a:extLst>
              <a:ext uri="{FF2B5EF4-FFF2-40B4-BE49-F238E27FC236}">
                <a16:creationId xmlns:a16="http://schemas.microsoft.com/office/drawing/2014/main" id="{D6B96464-0EEE-C604-9DE4-42B10A325FF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87" b="23887"/>
          <a:stretch>
            <a:fillRect/>
          </a:stretch>
        </p:blipFill>
        <p:spPr>
          <a:xfrm>
            <a:off x="6096000" y="620334"/>
            <a:ext cx="5776913" cy="590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667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 descr="Customer review with solid fill">
            <a:extLst>
              <a:ext uri="{FF2B5EF4-FFF2-40B4-BE49-F238E27FC236}">
                <a16:creationId xmlns:a16="http://schemas.microsoft.com/office/drawing/2014/main" id="{3E7ED5BE-4226-D874-3403-FC3164FB95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03712" y="1340768"/>
            <a:ext cx="4724400" cy="47244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C7A1B9E1-E295-4B5B-2308-0EB1A7AC0351}"/>
              </a:ext>
            </a:extLst>
          </p:cNvPr>
          <p:cNvSpPr txBox="1">
            <a:spLocks/>
          </p:cNvSpPr>
          <p:nvPr/>
        </p:nvSpPr>
        <p:spPr>
          <a:xfrm>
            <a:off x="400691" y="383006"/>
            <a:ext cx="11591829" cy="67189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sz="7200" b="1" i="0" baseline="0">
                <a:solidFill>
                  <a:schemeClr val="bg1"/>
                </a:solidFill>
                <a:latin typeface="☞GILROY-BOLD" pitchFamily="2" charset="77"/>
                <a:ea typeface="+mj-ea"/>
                <a:cs typeface="Arial"/>
              </a:defRPr>
            </a:lvl1pPr>
          </a:lstStyle>
          <a:p>
            <a:r>
              <a:rPr lang="en-US" sz="4366" kern="0" dirty="0"/>
              <a:t>Follow up, Feedback and Questions  </a:t>
            </a:r>
          </a:p>
        </p:txBody>
      </p:sp>
    </p:spTree>
    <p:extLst>
      <p:ext uri="{BB962C8B-B14F-4D97-AF65-F5344CB8AC3E}">
        <p14:creationId xmlns:p14="http://schemas.microsoft.com/office/powerpoint/2010/main" val="2406541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8708CD0A-F374-FA7A-53F2-FAAF541D88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5298663"/>
              </p:ext>
            </p:extLst>
          </p:nvPr>
        </p:nvGraphicFramePr>
        <p:xfrm>
          <a:off x="1745342" y="947038"/>
          <a:ext cx="8701315" cy="5578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99734DA-9F27-AAE4-1DF7-1A9997C40985}"/>
              </a:ext>
            </a:extLst>
          </p:cNvPr>
          <p:cNvSpPr txBox="1">
            <a:spLocks/>
          </p:cNvSpPr>
          <p:nvPr/>
        </p:nvSpPr>
        <p:spPr>
          <a:xfrm>
            <a:off x="3876910" y="6261067"/>
            <a:ext cx="4438181" cy="343670"/>
          </a:xfrm>
          <a:prstGeom prst="rect">
            <a:avLst/>
          </a:prstGeom>
        </p:spPr>
        <p:txBody>
          <a:bodyPr vert="horz" lIns="0" tIns="0" rIns="0" bIns="0" rtlCol="0" anchor="b">
            <a:normAutofit fontScale="77500" lnSpcReduction="20000"/>
          </a:bodyPr>
          <a:lstStyle>
            <a:lvl1pPr marL="0" algn="ctr" eaLnBrk="1" hangingPunct="1">
              <a:defRPr sz="1698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77246" algn="ctr" eaLnBrk="1" hangingPunct="1">
              <a:defRPr sz="145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54492" algn="ctr" eaLnBrk="1" hangingPunct="1">
              <a:defRPr sz="145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31738" algn="ctr" eaLnBrk="1" hangingPunct="1">
              <a:defRPr sz="145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08984" algn="ctr" eaLnBrk="1" hangingPunct="1">
              <a:defRPr sz="145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386230" eaLnBrk="1" hangingPunct="1">
              <a:defRPr>
                <a:latin typeface="+mn-lt"/>
                <a:ea typeface="+mn-ea"/>
                <a:cs typeface="+mn-cs"/>
              </a:defRPr>
            </a:lvl6pPr>
            <a:lvl7pPr marL="1663476" eaLnBrk="1" hangingPunct="1">
              <a:defRPr>
                <a:latin typeface="+mn-lt"/>
                <a:ea typeface="+mn-ea"/>
                <a:cs typeface="+mn-cs"/>
              </a:defRPr>
            </a:lvl7pPr>
            <a:lvl8pPr marL="1940723" eaLnBrk="1" hangingPunct="1">
              <a:defRPr>
                <a:latin typeface="+mn-lt"/>
                <a:ea typeface="+mn-ea"/>
                <a:cs typeface="+mn-cs"/>
              </a:defRPr>
            </a:lvl8pPr>
            <a:lvl9pPr marL="2217969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/>
              <a:t>CLONBURRIS SDZ  PROPOSED </a:t>
            </a:r>
          </a:p>
          <a:p>
            <a:r>
              <a:rPr lang="en-GB" sz="1800"/>
              <a:t>NON-MATERIAL AMENDMENTS 2025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22DBEF-665F-6F83-2FFF-244D946B89D2}"/>
              </a:ext>
            </a:extLst>
          </p:cNvPr>
          <p:cNvSpPr txBox="1"/>
          <p:nvPr/>
        </p:nvSpPr>
        <p:spPr>
          <a:xfrm>
            <a:off x="805542" y="188053"/>
            <a:ext cx="946692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300" b="1" dirty="0">
                <a:solidFill>
                  <a:schemeClr val="bg1"/>
                </a:solidFill>
                <a:latin typeface="+mn-lt"/>
              </a:rPr>
              <a:t>Background</a:t>
            </a:r>
            <a:r>
              <a:rPr lang="en-GB" sz="3300" b="1" dirty="0">
                <a:solidFill>
                  <a:schemeClr val="bg1"/>
                </a:solidFill>
              </a:rPr>
              <a:t> and Current Status</a:t>
            </a:r>
            <a:endParaRPr lang="en-IE" sz="33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746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B7F367-2FD8-2145-B3A2-E95D8C1AE9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4C87E50-1959-976F-FFF1-2E203F9F1861}"/>
              </a:ext>
            </a:extLst>
          </p:cNvPr>
          <p:cNvSpPr txBox="1"/>
          <p:nvPr/>
        </p:nvSpPr>
        <p:spPr>
          <a:xfrm>
            <a:off x="805543" y="699698"/>
            <a:ext cx="1058091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GB" sz="1500" kern="12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1.   Implement the Compact Guidelines by removing Minimum Space Standards for Houses </a:t>
            </a:r>
          </a:p>
          <a:p>
            <a:pPr algn="l" rtl="0"/>
            <a:r>
              <a:rPr lang="en-GB" sz="1500" kern="1200" dirty="0">
                <a:solidFill>
                  <a:srgbClr val="F55175">
                    <a:lumMod val="60000"/>
                    <a:lumOff val="40000"/>
                  </a:srgb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GB" sz="1500" kern="12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To reflect Sustainable Residential Development and Compact Settlement Guidelines </a:t>
            </a:r>
          </a:p>
          <a:p>
            <a:pPr algn="l" rtl="0"/>
            <a:endParaRPr lang="en-GB" sz="1500" kern="1200" dirty="0">
              <a:solidFill>
                <a:srgbClr val="92D050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rtl="0"/>
            <a:endParaRPr lang="en-GB" sz="1500" kern="120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 rtl="0">
              <a:buFontTx/>
              <a:buAutoNum type="arabicPeriod" startAt="2"/>
            </a:pPr>
            <a:r>
              <a:rPr lang="en-GB" sz="1500" kern="12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Amend and relocate a proposed Pedestrian Bridge over Canal</a:t>
            </a:r>
          </a:p>
          <a:p>
            <a:pPr algn="l" rtl="0"/>
            <a:r>
              <a:rPr lang="en-GB" sz="1500" kern="1200" dirty="0">
                <a:solidFill>
                  <a:srgbClr val="FFFFFF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GB" sz="1500" kern="12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To protect the pNHA, and biodiversity in the area, while continuing to support connectivity 			throughout the SDZ via strategic cycle corridor. Relocate pedestrian bridge to Lock 11</a:t>
            </a:r>
          </a:p>
          <a:p>
            <a:pPr algn="l" rtl="0"/>
            <a:r>
              <a:rPr lang="en-US" sz="1500" kern="1200" dirty="0">
                <a:solidFill>
                  <a:srgbClr val="FFFFFF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			</a:t>
            </a:r>
            <a:endParaRPr lang="en-GB" sz="1500" kern="1200" dirty="0">
              <a:solidFill>
                <a:srgbClr val="032A30">
                  <a:lumMod val="50000"/>
                  <a:lumOff val="50000"/>
                </a:srgbClr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rtl="0"/>
            <a:endParaRPr lang="en-GB" sz="1500" kern="1200" dirty="0">
              <a:solidFill>
                <a:srgbClr val="032A30">
                  <a:lumMod val="50000"/>
                  <a:lumOff val="50000"/>
                </a:srgbClr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rtl="0"/>
            <a:endParaRPr lang="en-GB" sz="1500" kern="1200" dirty="0">
              <a:solidFill>
                <a:srgbClr val="032A30">
                  <a:lumMod val="50000"/>
                  <a:lumOff val="50000"/>
                </a:srgbClr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rtl="0"/>
            <a:endParaRPr lang="en-GB" sz="1500" kern="1200" dirty="0">
              <a:solidFill>
                <a:srgbClr val="032A30">
                  <a:lumMod val="50000"/>
                  <a:lumOff val="50000"/>
                </a:srgbClr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rtl="0"/>
            <a:endParaRPr lang="en-GB" sz="1500" kern="1200" dirty="0">
              <a:solidFill>
                <a:srgbClr val="032A30">
                  <a:lumMod val="50000"/>
                  <a:lumOff val="50000"/>
                </a:srgbClr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rtl="0"/>
            <a:endParaRPr lang="en-GB" sz="1500" kern="1200" dirty="0">
              <a:solidFill>
                <a:srgbClr val="032A30">
                  <a:lumMod val="50000"/>
                  <a:lumOff val="50000"/>
                </a:srgbClr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rtl="0"/>
            <a:endParaRPr lang="en-GB" sz="1500" kern="1200" dirty="0">
              <a:solidFill>
                <a:srgbClr val="032A30">
                  <a:lumMod val="50000"/>
                  <a:lumOff val="50000"/>
                </a:srgbClr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rtl="0"/>
            <a:endParaRPr lang="en-GB" sz="1500" kern="1200" dirty="0">
              <a:solidFill>
                <a:srgbClr val="032A30">
                  <a:lumMod val="50000"/>
                  <a:lumOff val="50000"/>
                </a:srgbClr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rtl="0"/>
            <a:endParaRPr lang="en-GB" sz="1500" kern="1200" dirty="0">
              <a:solidFill>
                <a:srgbClr val="032A30">
                  <a:lumMod val="50000"/>
                  <a:lumOff val="50000"/>
                </a:srgbClr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rtl="0"/>
            <a:r>
              <a:rPr lang="en-GB" sz="1500" kern="1200" dirty="0">
                <a:solidFill>
                  <a:srgbClr val="FFFFFF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algn="l" rtl="0"/>
            <a:r>
              <a:rPr lang="en-GB" sz="1500" kern="1200" dirty="0">
                <a:solidFill>
                  <a:srgbClr val="FFFFFF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		</a:t>
            </a:r>
            <a:endParaRPr lang="en-GB" sz="1500" kern="1200" dirty="0">
              <a:solidFill>
                <a:srgbClr val="25D07C">
                  <a:lumMod val="60000"/>
                  <a:lumOff val="40000"/>
                </a:srgbClr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9B658A-FB21-EA14-B8DE-890BC2CACCE9}"/>
              </a:ext>
            </a:extLst>
          </p:cNvPr>
          <p:cNvSpPr/>
          <p:nvPr/>
        </p:nvSpPr>
        <p:spPr>
          <a:xfrm>
            <a:off x="598714" y="1001486"/>
            <a:ext cx="631372" cy="481148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srgbClr val="032A3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Graphic 12" descr="Neighborhood outline">
            <a:extLst>
              <a:ext uri="{FF2B5EF4-FFF2-40B4-BE49-F238E27FC236}">
                <a16:creationId xmlns:a16="http://schemas.microsoft.com/office/drawing/2014/main" id="{03A435DF-993B-3581-CA16-8B7C20C747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94201" y="956125"/>
            <a:ext cx="544344" cy="544344"/>
          </a:xfrm>
          <a:prstGeom prst="rect">
            <a:avLst/>
          </a:prstGeom>
        </p:spPr>
      </p:pic>
      <p:pic>
        <p:nvPicPr>
          <p:cNvPr id="14" name="Graphic 13" descr="Open hand with plant outline">
            <a:extLst>
              <a:ext uri="{FF2B5EF4-FFF2-40B4-BE49-F238E27FC236}">
                <a16:creationId xmlns:a16="http://schemas.microsoft.com/office/drawing/2014/main" id="{7C238085-77D3-3349-75C8-8DEDDD878E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07172" y="1808967"/>
            <a:ext cx="631373" cy="6313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ADA4126-55B2-1FE5-0899-9BB8BA163E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714" y="3068640"/>
            <a:ext cx="4150108" cy="2863728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5FD4141-47E3-73A9-2D6B-5934ACAD321D}"/>
              </a:ext>
            </a:extLst>
          </p:cNvPr>
          <p:cNvCxnSpPr>
            <a:cxnSpLocks/>
          </p:cNvCxnSpPr>
          <p:nvPr/>
        </p:nvCxnSpPr>
        <p:spPr>
          <a:xfrm>
            <a:off x="4865914" y="4586510"/>
            <a:ext cx="1994542" cy="0"/>
          </a:xfrm>
          <a:prstGeom prst="straightConnector1">
            <a:avLst/>
          </a:prstGeom>
          <a:noFill/>
          <a:ln w="76200" cap="flat" cmpd="sng" algn="ctr">
            <a:solidFill>
              <a:srgbClr val="00B050"/>
            </a:solidFill>
            <a:prstDash val="solid"/>
            <a:tailEnd type="triangle"/>
          </a:ln>
          <a:effectLst/>
        </p:spPr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01280519-42D3-AFEC-5E3C-5F7D148DADF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9938" t="11835"/>
          <a:stretch/>
        </p:blipFill>
        <p:spPr>
          <a:xfrm>
            <a:off x="7067286" y="3152674"/>
            <a:ext cx="4436263" cy="281081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9FE2853-A8F9-254A-C2A2-9624A6284956}"/>
              </a:ext>
            </a:extLst>
          </p:cNvPr>
          <p:cNvSpPr txBox="1"/>
          <p:nvPr/>
        </p:nvSpPr>
        <p:spPr>
          <a:xfrm>
            <a:off x="4955651" y="4022487"/>
            <a:ext cx="190480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400" i="1" kern="1200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Relocate pedestrian bridge to Lock 11</a:t>
            </a:r>
            <a:endParaRPr lang="en-GB" sz="1400" i="1" kern="1200" dirty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  <a:p>
            <a:pPr algn="l" rtl="0"/>
            <a:endParaRPr lang="en-IE" kern="1200" dirty="0">
              <a:solidFill>
                <a:srgbClr val="032A3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33821E-7B5D-E399-9C38-BC04352B1874}"/>
              </a:ext>
            </a:extLst>
          </p:cNvPr>
          <p:cNvSpPr txBox="1"/>
          <p:nvPr/>
        </p:nvSpPr>
        <p:spPr>
          <a:xfrm>
            <a:off x="805542" y="188053"/>
            <a:ext cx="9898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n-lt"/>
              </a:rPr>
              <a:t>Rationale behind </a:t>
            </a:r>
            <a:r>
              <a:rPr lang="en-IE" sz="2400" b="1" dirty="0">
                <a:solidFill>
                  <a:schemeClr val="bg1"/>
                </a:solidFill>
                <a:latin typeface="+mn-lt"/>
              </a:rPr>
              <a:t>proposed amendments and associated impact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DC57D95B-C212-0E78-2826-BA84C4CB5F1A}"/>
              </a:ext>
            </a:extLst>
          </p:cNvPr>
          <p:cNvSpPr txBox="1">
            <a:spLocks/>
          </p:cNvSpPr>
          <p:nvPr/>
        </p:nvSpPr>
        <p:spPr>
          <a:xfrm>
            <a:off x="3876910" y="6261067"/>
            <a:ext cx="4438181" cy="343670"/>
          </a:xfrm>
          <a:prstGeom prst="rect">
            <a:avLst/>
          </a:prstGeom>
        </p:spPr>
        <p:txBody>
          <a:bodyPr vert="horz" lIns="0" tIns="0" rIns="0" bIns="0" rtlCol="0" anchor="b" anchorCtr="0">
            <a:normAutofit fontScale="77500" lnSpcReduction="20000"/>
          </a:bodyPr>
          <a:lstStyle>
            <a:defPPr>
              <a:defRPr kern="0"/>
            </a:defPPr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 algn="ctr"/>
            <a:r>
              <a:rPr lang="en-GB" sz="1800" dirty="0">
                <a:solidFill>
                  <a:schemeClr val="bg1"/>
                </a:solidFill>
              </a:rPr>
              <a:t>CLONBURRIS SDZ  PROPOSED </a:t>
            </a:r>
          </a:p>
          <a:p>
            <a:pPr algn="ctr"/>
            <a:r>
              <a:rPr lang="en-GB" sz="1800" dirty="0">
                <a:solidFill>
                  <a:schemeClr val="bg1"/>
                </a:solidFill>
              </a:rPr>
              <a:t>NON-MATERIAL AMENDMENTS 2025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697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E52642-F20A-4158-96FC-DCB9774FC3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52089E8-2F32-E1AA-4D4A-1E1D9AA06337}"/>
              </a:ext>
            </a:extLst>
          </p:cNvPr>
          <p:cNvSpPr/>
          <p:nvPr/>
        </p:nvSpPr>
        <p:spPr>
          <a:xfrm>
            <a:off x="598714" y="1001486"/>
            <a:ext cx="631372" cy="481148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srgbClr val="032A3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E84D0A-3105-79A4-743E-AE555A09584D}"/>
              </a:ext>
            </a:extLst>
          </p:cNvPr>
          <p:cNvSpPr txBox="1"/>
          <p:nvPr/>
        </p:nvSpPr>
        <p:spPr>
          <a:xfrm>
            <a:off x="805542" y="188053"/>
            <a:ext cx="9466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Rationale </a:t>
            </a:r>
            <a:r>
              <a:rPr lang="en-GB" sz="2400" b="1" dirty="0">
                <a:solidFill>
                  <a:schemeClr val="bg1"/>
                </a:solidFill>
                <a:latin typeface="+mn-lt"/>
              </a:rPr>
              <a:t>behind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IE" sz="2400" b="1" dirty="0">
                <a:solidFill>
                  <a:schemeClr val="bg1"/>
                </a:solidFill>
              </a:rPr>
              <a:t>proposed amendments and associated impact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C04F706F-490D-62C2-4F6D-4DB9014DB6E8}"/>
              </a:ext>
            </a:extLst>
          </p:cNvPr>
          <p:cNvSpPr txBox="1">
            <a:spLocks/>
          </p:cNvSpPr>
          <p:nvPr/>
        </p:nvSpPr>
        <p:spPr>
          <a:xfrm>
            <a:off x="3876910" y="6261067"/>
            <a:ext cx="4438181" cy="343670"/>
          </a:xfrm>
          <a:prstGeom prst="rect">
            <a:avLst/>
          </a:prstGeom>
        </p:spPr>
        <p:txBody>
          <a:bodyPr vert="horz" lIns="0" tIns="0" rIns="0" bIns="0" rtlCol="0" anchor="b" anchorCtr="0">
            <a:normAutofit fontScale="77500" lnSpcReduction="20000"/>
          </a:bodyPr>
          <a:lstStyle>
            <a:defPPr>
              <a:defRPr kern="0"/>
            </a:defPPr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 algn="ctr"/>
            <a:r>
              <a:rPr lang="en-GB" sz="1800" dirty="0">
                <a:solidFill>
                  <a:schemeClr val="bg1"/>
                </a:solidFill>
              </a:rPr>
              <a:t>CLONBURRIS SDZ  PROPOSED </a:t>
            </a:r>
          </a:p>
          <a:p>
            <a:pPr algn="ctr"/>
            <a:r>
              <a:rPr lang="en-GB" sz="1800" dirty="0">
                <a:solidFill>
                  <a:schemeClr val="bg1"/>
                </a:solidFill>
              </a:rPr>
              <a:t>NON-MATERIAL AMENDMENTS 2025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3D5791-3DC8-E999-5C51-37CCD9EC4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2144" y="1340768"/>
            <a:ext cx="3612025" cy="38174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B442E0-FD1D-1A30-6934-8BD2BF45305D}"/>
              </a:ext>
            </a:extLst>
          </p:cNvPr>
          <p:cNvSpPr txBox="1"/>
          <p:nvPr/>
        </p:nvSpPr>
        <p:spPr>
          <a:xfrm>
            <a:off x="1961749" y="2044782"/>
            <a:ext cx="43289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GB" sz="15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To promote sustainable and active travel, conforming with original SDZ principals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3D7856-3620-DF85-68BD-A9539F8C2744}"/>
              </a:ext>
            </a:extLst>
          </p:cNvPr>
          <p:cNvSpPr txBox="1"/>
          <p:nvPr/>
        </p:nvSpPr>
        <p:spPr>
          <a:xfrm>
            <a:off x="805543" y="699698"/>
            <a:ext cx="105809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endParaRPr lang="en-GB" sz="15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342900" indent="-342900" algn="l" rtl="0">
              <a:buFontTx/>
              <a:buAutoNum type="arabicPeriod" startAt="3"/>
            </a:pPr>
            <a:r>
              <a:rPr lang="en-GB" sz="15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Amend the proposed vehicular bridge over railway to a pedestrian/cycle bridge, and modify streets from link street to local street  </a:t>
            </a:r>
            <a:r>
              <a:rPr lang="en-GB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</a:t>
            </a:r>
          </a:p>
          <a:p>
            <a:pPr algn="l" rtl="0"/>
            <a:r>
              <a:rPr lang="en-GB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</a:t>
            </a:r>
          </a:p>
        </p:txBody>
      </p:sp>
      <p:pic>
        <p:nvPicPr>
          <p:cNvPr id="6" name="Graphic 5" descr="Cycling outline">
            <a:extLst>
              <a:ext uri="{FF2B5EF4-FFF2-40B4-BE49-F238E27FC236}">
                <a16:creationId xmlns:a16="http://schemas.microsoft.com/office/drawing/2014/main" id="{50159CE4-097B-2558-F18A-440E550984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39890" y="2044782"/>
            <a:ext cx="551291" cy="5512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79F77D2-289F-71E4-B475-72EB004759D2}"/>
              </a:ext>
            </a:extLst>
          </p:cNvPr>
          <p:cNvSpPr txBox="1"/>
          <p:nvPr/>
        </p:nvSpPr>
        <p:spPr>
          <a:xfrm>
            <a:off x="914400" y="3441602"/>
            <a:ext cx="809261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GB" sz="15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4. Deletion of North-South Avenue/Links Objective</a:t>
            </a:r>
          </a:p>
          <a:p>
            <a:pPr algn="l" rtl="0"/>
            <a:endParaRPr lang="en-GB" sz="15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l" rtl="0"/>
            <a:r>
              <a:rPr lang="en-GB" sz="15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	</a:t>
            </a:r>
            <a:r>
              <a:rPr lang="en-GB" sz="15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Removal of this vehicular link is proposed in conjunction </a:t>
            </a:r>
          </a:p>
          <a:p>
            <a:pPr algn="l" rtl="0"/>
            <a:r>
              <a:rPr lang="en-GB" sz="15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with the deletion  of the bridge crossing at this location</a:t>
            </a:r>
          </a:p>
        </p:txBody>
      </p:sp>
      <p:pic>
        <p:nvPicPr>
          <p:cNvPr id="21" name="Graphic 20" descr="Fork In Road outline">
            <a:extLst>
              <a:ext uri="{FF2B5EF4-FFF2-40B4-BE49-F238E27FC236}">
                <a16:creationId xmlns:a16="http://schemas.microsoft.com/office/drawing/2014/main" id="{7C01AFBD-8301-BF37-E260-39E7B2F493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49119" y="3945947"/>
            <a:ext cx="508242" cy="50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619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8A5C8B-DE6A-5350-9337-F831A3088E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1A6D1C9-F98D-4686-1E38-74217F11BA95}"/>
              </a:ext>
            </a:extLst>
          </p:cNvPr>
          <p:cNvSpPr/>
          <p:nvPr/>
        </p:nvSpPr>
        <p:spPr>
          <a:xfrm>
            <a:off x="598714" y="1001486"/>
            <a:ext cx="631372" cy="481148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srgbClr val="032A3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5CD9E5F-F858-0486-194E-F4A815B78426}"/>
              </a:ext>
            </a:extLst>
          </p:cNvPr>
          <p:cNvSpPr txBox="1"/>
          <p:nvPr/>
        </p:nvSpPr>
        <p:spPr>
          <a:xfrm>
            <a:off x="805542" y="188053"/>
            <a:ext cx="9466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n-lt"/>
              </a:rPr>
              <a:t>Rationale behind </a:t>
            </a:r>
            <a:r>
              <a:rPr lang="en-IE" sz="2400" b="1" dirty="0">
                <a:solidFill>
                  <a:schemeClr val="bg1"/>
                </a:solidFill>
                <a:latin typeface="+mn-lt"/>
              </a:rPr>
              <a:t>proposed amendments and associated impact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5AB515B2-5635-7D48-D46B-FAE14827B04B}"/>
              </a:ext>
            </a:extLst>
          </p:cNvPr>
          <p:cNvSpPr txBox="1">
            <a:spLocks/>
          </p:cNvSpPr>
          <p:nvPr/>
        </p:nvSpPr>
        <p:spPr>
          <a:xfrm>
            <a:off x="3876910" y="6261067"/>
            <a:ext cx="4438181" cy="343670"/>
          </a:xfrm>
          <a:prstGeom prst="rect">
            <a:avLst/>
          </a:prstGeom>
        </p:spPr>
        <p:txBody>
          <a:bodyPr vert="horz" lIns="0" tIns="0" rIns="0" bIns="0" rtlCol="0" anchor="b" anchorCtr="0">
            <a:normAutofit fontScale="77500" lnSpcReduction="20000"/>
          </a:bodyPr>
          <a:lstStyle>
            <a:defPPr>
              <a:defRPr kern="0"/>
            </a:defPPr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 algn="ctr"/>
            <a:r>
              <a:rPr lang="en-GB" sz="1800" dirty="0">
                <a:solidFill>
                  <a:schemeClr val="bg1"/>
                </a:solidFill>
              </a:rPr>
              <a:t>CLONBURRIS SDZ  PROPOSED </a:t>
            </a:r>
          </a:p>
          <a:p>
            <a:pPr algn="ctr"/>
            <a:r>
              <a:rPr lang="en-GB" sz="1800" dirty="0">
                <a:solidFill>
                  <a:schemeClr val="bg1"/>
                </a:solidFill>
              </a:rPr>
              <a:t>NON-MATERIAL AMENDMENTS 2025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C4D333D-31B4-73D2-47E8-91E7AE68AC73}"/>
              </a:ext>
            </a:extLst>
          </p:cNvPr>
          <p:cNvCxnSpPr>
            <a:cxnSpLocks/>
          </p:cNvCxnSpPr>
          <p:nvPr/>
        </p:nvCxnSpPr>
        <p:spPr>
          <a:xfrm>
            <a:off x="5402877" y="4151047"/>
            <a:ext cx="1129882" cy="717133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BA4963D6-9B92-A8B4-FAF8-644BCBC21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3391" y="3773396"/>
            <a:ext cx="4683067" cy="23158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3FF4E96-3DC6-5F60-BCE2-7592BFC92C4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136"/>
          <a:stretch/>
        </p:blipFill>
        <p:spPr>
          <a:xfrm>
            <a:off x="898771" y="2156270"/>
            <a:ext cx="4454925" cy="23507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31FBB2F-C2AA-7267-084E-949894F7A66F}"/>
              </a:ext>
            </a:extLst>
          </p:cNvPr>
          <p:cNvSpPr txBox="1"/>
          <p:nvPr/>
        </p:nvSpPr>
        <p:spPr>
          <a:xfrm>
            <a:off x="5967818" y="2850840"/>
            <a:ext cx="415093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1500" i="1" dirty="0">
                <a:solidFill>
                  <a:schemeClr val="bg1"/>
                </a:solidFill>
                <a:latin typeface="+mn-lt"/>
              </a:rPr>
              <a:t>Relocation of a Park Hub from Cappagh and </a:t>
            </a:r>
            <a:r>
              <a:rPr lang="en-IE" sz="1500" i="1" dirty="0" err="1">
                <a:solidFill>
                  <a:schemeClr val="bg1"/>
                </a:solidFill>
                <a:latin typeface="+mn-lt"/>
              </a:rPr>
              <a:t>Gallanstown</a:t>
            </a:r>
            <a:r>
              <a:rPr lang="en-IE" sz="1500" i="1" dirty="0">
                <a:solidFill>
                  <a:schemeClr val="bg1"/>
                </a:solidFill>
                <a:latin typeface="+mn-lt"/>
              </a:rPr>
              <a:t> to Canal Park South</a:t>
            </a:r>
          </a:p>
        </p:txBody>
      </p:sp>
      <p:pic>
        <p:nvPicPr>
          <p:cNvPr id="17" name="Graphic 16" descr="Rainy scene outline">
            <a:extLst>
              <a:ext uri="{FF2B5EF4-FFF2-40B4-BE49-F238E27FC236}">
                <a16:creationId xmlns:a16="http://schemas.microsoft.com/office/drawing/2014/main" id="{06756CF0-6E26-0B05-400B-06B596509E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03512" y="1328616"/>
            <a:ext cx="631373" cy="65586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50759CC-31D8-8B52-3A75-673F0B8DD9F4}"/>
              </a:ext>
            </a:extLst>
          </p:cNvPr>
          <p:cNvSpPr txBox="1"/>
          <p:nvPr/>
        </p:nvSpPr>
        <p:spPr>
          <a:xfrm>
            <a:off x="805542" y="704614"/>
            <a:ext cx="982696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500" dirty="0">
                <a:solidFill>
                  <a:schemeClr val="bg1"/>
                </a:solidFill>
                <a:latin typeface="+mn-lt"/>
              </a:rPr>
              <a:t>5. Remove the requirements for Park Hubs at </a:t>
            </a:r>
            <a:r>
              <a:rPr lang="en-GB" sz="1500" dirty="0" err="1">
                <a:solidFill>
                  <a:schemeClr val="bg1"/>
                </a:solidFill>
                <a:latin typeface="+mn-lt"/>
              </a:rPr>
              <a:t>Gallanstown</a:t>
            </a:r>
            <a:r>
              <a:rPr lang="en-GB" sz="1500" dirty="0">
                <a:solidFill>
                  <a:schemeClr val="bg1"/>
                </a:solidFill>
                <a:latin typeface="+mn-lt"/>
              </a:rPr>
              <a:t> &amp; Cappagh and add new Park Hub at Canal Park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C47A770-DE77-AAC4-CF01-195F336A5E5D}"/>
              </a:ext>
            </a:extLst>
          </p:cNvPr>
          <p:cNvSpPr txBox="1"/>
          <p:nvPr/>
        </p:nvSpPr>
        <p:spPr>
          <a:xfrm>
            <a:off x="2513244" y="1234494"/>
            <a:ext cx="8664694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500" dirty="0">
                <a:solidFill>
                  <a:schemeClr val="bg1"/>
                </a:solidFill>
                <a:latin typeface="+mn-lt"/>
              </a:rPr>
              <a:t>Proposed Park Hub at </a:t>
            </a:r>
            <a:r>
              <a:rPr lang="en-GB" sz="1500" dirty="0" err="1">
                <a:solidFill>
                  <a:schemeClr val="bg1"/>
                </a:solidFill>
                <a:latin typeface="+mn-lt"/>
              </a:rPr>
              <a:t>Gallanstown</a:t>
            </a:r>
            <a:r>
              <a:rPr lang="en-GB" sz="1500" dirty="0">
                <a:solidFill>
                  <a:schemeClr val="bg1"/>
                </a:solidFill>
                <a:latin typeface="+mn-lt"/>
              </a:rPr>
              <a:t> will be relocated to Canal Park South to support active recreation in the area. Na </a:t>
            </a:r>
            <a:r>
              <a:rPr lang="en-GB" sz="1500" dirty="0" err="1">
                <a:solidFill>
                  <a:schemeClr val="bg1"/>
                </a:solidFill>
                <a:latin typeface="+mn-lt"/>
              </a:rPr>
              <a:t>Clúainte</a:t>
            </a:r>
            <a:r>
              <a:rPr lang="en-GB" sz="1500" dirty="0">
                <a:solidFill>
                  <a:schemeClr val="bg1"/>
                </a:solidFill>
                <a:latin typeface="+mn-lt"/>
              </a:rPr>
              <a:t> Park will support a more passive recreation role, and serve to reengage focus toward biodiversity</a:t>
            </a:r>
          </a:p>
        </p:txBody>
      </p:sp>
    </p:spTree>
    <p:extLst>
      <p:ext uri="{BB962C8B-B14F-4D97-AF65-F5344CB8AC3E}">
        <p14:creationId xmlns:p14="http://schemas.microsoft.com/office/powerpoint/2010/main" val="1910457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D71370-D0EF-9854-55ED-4511FEF75B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3FA0E07-130B-2703-6C1C-688EF20B98AF}"/>
              </a:ext>
            </a:extLst>
          </p:cNvPr>
          <p:cNvSpPr/>
          <p:nvPr/>
        </p:nvSpPr>
        <p:spPr>
          <a:xfrm>
            <a:off x="598714" y="1001486"/>
            <a:ext cx="631372" cy="481148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srgbClr val="032A3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CC4B9F-90E1-B0EA-6599-A666A1615EF2}"/>
              </a:ext>
            </a:extLst>
          </p:cNvPr>
          <p:cNvSpPr txBox="1"/>
          <p:nvPr/>
        </p:nvSpPr>
        <p:spPr>
          <a:xfrm>
            <a:off x="805542" y="188053"/>
            <a:ext cx="9466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n-lt"/>
              </a:rPr>
              <a:t>Rationale</a:t>
            </a:r>
            <a:r>
              <a:rPr lang="en-GB" sz="2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2400" b="1" dirty="0">
                <a:solidFill>
                  <a:schemeClr val="bg1"/>
                </a:solidFill>
                <a:latin typeface="+mn-lt"/>
              </a:rPr>
              <a:t>behind </a:t>
            </a:r>
            <a:r>
              <a:rPr lang="en-IE" sz="2400" b="1" dirty="0">
                <a:solidFill>
                  <a:schemeClr val="bg1"/>
                </a:solidFill>
                <a:latin typeface="+mn-lt"/>
              </a:rPr>
              <a:t>proposed amendments and associated impact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D152A09D-4ED9-7475-7CFF-4CE9541B9D5A}"/>
              </a:ext>
            </a:extLst>
          </p:cNvPr>
          <p:cNvSpPr txBox="1">
            <a:spLocks/>
          </p:cNvSpPr>
          <p:nvPr/>
        </p:nvSpPr>
        <p:spPr>
          <a:xfrm>
            <a:off x="3876910" y="6261067"/>
            <a:ext cx="4438181" cy="343670"/>
          </a:xfrm>
          <a:prstGeom prst="rect">
            <a:avLst/>
          </a:prstGeom>
        </p:spPr>
        <p:txBody>
          <a:bodyPr vert="horz" lIns="0" tIns="0" rIns="0" bIns="0" rtlCol="0" anchor="b" anchorCtr="0">
            <a:normAutofit fontScale="77500" lnSpcReduction="20000"/>
          </a:bodyPr>
          <a:lstStyle>
            <a:defPPr>
              <a:defRPr kern="0"/>
            </a:defPPr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 algn="ctr"/>
            <a:r>
              <a:rPr lang="en-GB" sz="1800" dirty="0">
                <a:solidFill>
                  <a:schemeClr val="bg1"/>
                </a:solidFill>
              </a:rPr>
              <a:t>CLONBURRIS SDZ  PROPOSED </a:t>
            </a:r>
          </a:p>
          <a:p>
            <a:pPr algn="ctr"/>
            <a:r>
              <a:rPr lang="en-GB" sz="1800" dirty="0">
                <a:solidFill>
                  <a:schemeClr val="bg1"/>
                </a:solidFill>
              </a:rPr>
              <a:t>NON-MATERIAL AMENDMENTS 2025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9CE412-2110-F49C-068B-875B66395427}"/>
              </a:ext>
            </a:extLst>
          </p:cNvPr>
          <p:cNvSpPr txBox="1"/>
          <p:nvPr/>
        </p:nvSpPr>
        <p:spPr>
          <a:xfrm>
            <a:off x="805542" y="705827"/>
            <a:ext cx="932290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5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6. </a:t>
            </a:r>
            <a:r>
              <a:rPr lang="en-GB" sz="1500" dirty="0">
                <a:solidFill>
                  <a:schemeClr val="bg1"/>
                </a:solidFill>
                <a:latin typeface="+mn-lt"/>
              </a:rPr>
              <a:t>Pedestrian bridge – relocation to Urban centre in conjunction with railway </a:t>
            </a:r>
          </a:p>
        </p:txBody>
      </p:sp>
      <p:pic>
        <p:nvPicPr>
          <p:cNvPr id="8" name="Graphic 7" descr="Group of people outline">
            <a:extLst>
              <a:ext uri="{FF2B5EF4-FFF2-40B4-BE49-F238E27FC236}">
                <a16:creationId xmlns:a16="http://schemas.microsoft.com/office/drawing/2014/main" id="{C92E16BD-F82B-9D4F-1083-B1ADBBD267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47528" y="1353987"/>
            <a:ext cx="457202" cy="4572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2F7972-400A-5071-2251-1408BC67E8A2}"/>
              </a:ext>
            </a:extLst>
          </p:cNvPr>
          <p:cNvSpPr txBox="1"/>
          <p:nvPr/>
        </p:nvSpPr>
        <p:spPr>
          <a:xfrm>
            <a:off x="2598186" y="1405947"/>
            <a:ext cx="6097656" cy="3231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GB" sz="1500" dirty="0">
                <a:solidFill>
                  <a:schemeClr val="bg1"/>
                </a:solidFill>
                <a:latin typeface="+mn-lt"/>
              </a:rPr>
              <a:t>Increase footfall and provide broad multifunctionality </a:t>
            </a:r>
            <a:endParaRPr lang="en-IE" sz="15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0243E3-8B20-9217-9803-B1F5DBA1A2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5480" y="2204864"/>
            <a:ext cx="9791025" cy="342624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1842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A55123-6954-60B3-6F9B-415F89C5B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64BDE81-D30D-97D4-618B-8ADA3F14E616}"/>
              </a:ext>
            </a:extLst>
          </p:cNvPr>
          <p:cNvSpPr/>
          <p:nvPr/>
        </p:nvSpPr>
        <p:spPr>
          <a:xfrm>
            <a:off x="598714" y="1001486"/>
            <a:ext cx="631372" cy="481148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srgbClr val="032A3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D5E97C-325C-6A0F-CF75-13FFE738FD3C}"/>
              </a:ext>
            </a:extLst>
          </p:cNvPr>
          <p:cNvSpPr txBox="1"/>
          <p:nvPr/>
        </p:nvSpPr>
        <p:spPr>
          <a:xfrm>
            <a:off x="805542" y="188053"/>
            <a:ext cx="9466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n-lt"/>
              </a:rPr>
              <a:t>Rationale behind </a:t>
            </a:r>
            <a:r>
              <a:rPr lang="en-IE" sz="2400" b="1" dirty="0">
                <a:solidFill>
                  <a:schemeClr val="bg1"/>
                </a:solidFill>
                <a:latin typeface="+mn-lt"/>
              </a:rPr>
              <a:t>proposed amendments and associated impact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1384C6F0-6612-97DB-C67D-F0FFCA1DF360}"/>
              </a:ext>
            </a:extLst>
          </p:cNvPr>
          <p:cNvSpPr txBox="1">
            <a:spLocks/>
          </p:cNvSpPr>
          <p:nvPr/>
        </p:nvSpPr>
        <p:spPr>
          <a:xfrm>
            <a:off x="3876910" y="6261067"/>
            <a:ext cx="4438181" cy="343670"/>
          </a:xfrm>
          <a:prstGeom prst="rect">
            <a:avLst/>
          </a:prstGeom>
        </p:spPr>
        <p:txBody>
          <a:bodyPr vert="horz" lIns="0" tIns="0" rIns="0" bIns="0" rtlCol="0" anchor="b" anchorCtr="0">
            <a:normAutofit fontScale="77500" lnSpcReduction="20000"/>
          </a:bodyPr>
          <a:lstStyle>
            <a:defPPr>
              <a:defRPr kern="0"/>
            </a:defPPr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 algn="ctr"/>
            <a:r>
              <a:rPr lang="en-GB" sz="1800" dirty="0">
                <a:solidFill>
                  <a:schemeClr val="bg1"/>
                </a:solidFill>
              </a:rPr>
              <a:t>CLONBURRIS SDZ  PROPOSED </a:t>
            </a:r>
          </a:p>
          <a:p>
            <a:pPr algn="ctr"/>
            <a:r>
              <a:rPr lang="en-GB" sz="1800" dirty="0">
                <a:solidFill>
                  <a:schemeClr val="bg1"/>
                </a:solidFill>
              </a:rPr>
              <a:t>NON-MATERIAL AMENDMENTS 2025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042E7A-2F0B-9ADE-30F3-2D719B05FD6F}"/>
              </a:ext>
            </a:extLst>
          </p:cNvPr>
          <p:cNvSpPr txBox="1"/>
          <p:nvPr/>
        </p:nvSpPr>
        <p:spPr>
          <a:xfrm>
            <a:off x="805542" y="846986"/>
            <a:ext cx="10403026" cy="55168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5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7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  Clarification on the Green Bridge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5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	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provide clarity on phasing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5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8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  Provide limited flexibility of the urban design parameters to respond to site constraints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5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	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Relaxation of urban design parameters in response to immoveable infrastructure e.g. 				gas mains, substations, </a:t>
            </a:r>
            <a:r>
              <a:rPr kumimoji="0" lang="en-GB" sz="15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pNHA</a:t>
            </a: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9.    Amend the EV charging requirements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Align EV requirements with County Development Plan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5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10.  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Clarify Catchment Areas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5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	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Minor amendment to catchment boundaries to exclude the Canal Extension area,         			which is already served by local centres to the south of the SDZ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11.  Clarification in relation to the ‘Roll Over’ provision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Revise text in Planning Scheme regarding allowable ‘Roll-Over’ between phases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Graphic 2" descr="City outline">
            <a:extLst>
              <a:ext uri="{FF2B5EF4-FFF2-40B4-BE49-F238E27FC236}">
                <a16:creationId xmlns:a16="http://schemas.microsoft.com/office/drawing/2014/main" id="{290EE47B-09F5-6FEE-2371-B83CFB8FE6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30828" y="4282053"/>
            <a:ext cx="664031" cy="664031"/>
          </a:xfrm>
          <a:prstGeom prst="rect">
            <a:avLst/>
          </a:prstGeom>
        </p:spPr>
      </p:pic>
      <p:pic>
        <p:nvPicPr>
          <p:cNvPr id="4" name="Graphic 3" descr="House outline">
            <a:extLst>
              <a:ext uri="{FF2B5EF4-FFF2-40B4-BE49-F238E27FC236}">
                <a16:creationId xmlns:a16="http://schemas.microsoft.com/office/drawing/2014/main" id="{5DBA171C-B465-C558-1FF2-F1EE9B87B9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60071" y="5290944"/>
            <a:ext cx="598715" cy="598715"/>
          </a:xfrm>
          <a:prstGeom prst="rect">
            <a:avLst/>
          </a:prstGeom>
        </p:spPr>
      </p:pic>
      <p:pic>
        <p:nvPicPr>
          <p:cNvPr id="5" name="Graphic 4" descr="Electric car outline">
            <a:extLst>
              <a:ext uri="{FF2B5EF4-FFF2-40B4-BE49-F238E27FC236}">
                <a16:creationId xmlns:a16="http://schemas.microsoft.com/office/drawing/2014/main" id="{32FAF6E1-8601-7825-8AD3-E1EDD1F921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34913" y="3330084"/>
            <a:ext cx="598714" cy="598714"/>
          </a:xfrm>
          <a:prstGeom prst="rect">
            <a:avLst/>
          </a:prstGeom>
        </p:spPr>
      </p:pic>
      <p:pic>
        <p:nvPicPr>
          <p:cNvPr id="6" name="Graphic 5" descr="Electric Tower outline">
            <a:extLst>
              <a:ext uri="{FF2B5EF4-FFF2-40B4-BE49-F238E27FC236}">
                <a16:creationId xmlns:a16="http://schemas.microsoft.com/office/drawing/2014/main" id="{771E8860-0498-CE2C-EFB8-B6B0E0FF977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801584" y="2322361"/>
            <a:ext cx="457202" cy="457202"/>
          </a:xfrm>
          <a:prstGeom prst="rect">
            <a:avLst/>
          </a:prstGeom>
        </p:spPr>
      </p:pic>
      <p:pic>
        <p:nvPicPr>
          <p:cNvPr id="11" name="Graphic 10" descr="Agriculture outline">
            <a:extLst>
              <a:ext uri="{FF2B5EF4-FFF2-40B4-BE49-F238E27FC236}">
                <a16:creationId xmlns:a16="http://schemas.microsoft.com/office/drawing/2014/main" id="{C1C12CDF-1869-BDDD-E900-DB960551CD0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796143" y="1234196"/>
            <a:ext cx="5334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384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D9970A-00F3-E5C5-267D-6425D343EE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089F7E7-CB76-41B5-E7AF-F8BDE78B3C39}"/>
              </a:ext>
            </a:extLst>
          </p:cNvPr>
          <p:cNvSpPr/>
          <p:nvPr/>
        </p:nvSpPr>
        <p:spPr>
          <a:xfrm>
            <a:off x="598714" y="1001486"/>
            <a:ext cx="631372" cy="481148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srgbClr val="032A3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99EAACA-1185-78A5-457A-82D2685364B2}"/>
              </a:ext>
            </a:extLst>
          </p:cNvPr>
          <p:cNvSpPr txBox="1"/>
          <p:nvPr/>
        </p:nvSpPr>
        <p:spPr>
          <a:xfrm>
            <a:off x="805542" y="188053"/>
            <a:ext cx="9466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n-lt"/>
              </a:rPr>
              <a:t>Rationale behind </a:t>
            </a:r>
            <a:r>
              <a:rPr lang="en-IE" sz="2400" b="1" dirty="0">
                <a:solidFill>
                  <a:schemeClr val="bg1"/>
                </a:solidFill>
                <a:latin typeface="+mn-lt"/>
              </a:rPr>
              <a:t>proposed amendments and associated impact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47CB6C54-2229-34AD-104E-B8A6AD39A26A}"/>
              </a:ext>
            </a:extLst>
          </p:cNvPr>
          <p:cNvSpPr txBox="1">
            <a:spLocks/>
          </p:cNvSpPr>
          <p:nvPr/>
        </p:nvSpPr>
        <p:spPr>
          <a:xfrm>
            <a:off x="3876910" y="6261067"/>
            <a:ext cx="4438181" cy="343670"/>
          </a:xfrm>
          <a:prstGeom prst="rect">
            <a:avLst/>
          </a:prstGeom>
        </p:spPr>
        <p:txBody>
          <a:bodyPr vert="horz" lIns="0" tIns="0" rIns="0" bIns="0" rtlCol="0" anchor="b" anchorCtr="0">
            <a:normAutofit fontScale="77500" lnSpcReduction="20000"/>
          </a:bodyPr>
          <a:lstStyle>
            <a:defPPr>
              <a:defRPr kern="0"/>
            </a:defPPr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 algn="ctr"/>
            <a:r>
              <a:rPr lang="en-GB" sz="1800" dirty="0">
                <a:solidFill>
                  <a:schemeClr val="bg1"/>
                </a:solidFill>
              </a:rPr>
              <a:t>CLONBURRIS SDZ  PROPOSED </a:t>
            </a:r>
          </a:p>
          <a:p>
            <a:pPr algn="ctr"/>
            <a:r>
              <a:rPr lang="en-GB" sz="1800" dirty="0">
                <a:solidFill>
                  <a:schemeClr val="bg1"/>
                </a:solidFill>
              </a:rPr>
              <a:t>NON-MATERIAL AMENDMENTS 2025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7F9C32-B9CA-3A05-9272-85EA4D6A2DD7}"/>
              </a:ext>
            </a:extLst>
          </p:cNvPr>
          <p:cNvSpPr txBox="1"/>
          <p:nvPr/>
        </p:nvSpPr>
        <p:spPr>
          <a:xfrm>
            <a:off x="805542" y="649718"/>
            <a:ext cx="10990662" cy="609397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 rtl="0"/>
            <a:r>
              <a:rPr lang="en-GB" sz="15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	</a:t>
            </a:r>
          </a:p>
          <a:p>
            <a:pPr algn="l" rtl="0"/>
            <a:r>
              <a:rPr lang="en-GB" sz="15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12.    Provide clarity in relation to assessment of domestic extensions</a:t>
            </a:r>
          </a:p>
          <a:p>
            <a:pPr algn="l" rtl="0"/>
            <a:r>
              <a:rPr lang="en-GB" sz="15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	</a:t>
            </a:r>
          </a:p>
          <a:p>
            <a:pPr algn="l" rtl="0"/>
            <a:r>
              <a:rPr lang="en-GB" sz="15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	Addition of text in Planning Scheme to address residential housing extensions</a:t>
            </a:r>
          </a:p>
          <a:p>
            <a:pPr algn="l" rtl="0"/>
            <a:endParaRPr lang="en-GB" sz="15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l" rtl="0"/>
            <a:r>
              <a:rPr lang="en-GB" sz="15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13.    Amend the Retail Frontage parameters</a:t>
            </a:r>
          </a:p>
          <a:p>
            <a:pPr algn="l" rtl="0"/>
            <a:r>
              <a:rPr lang="en-GB" sz="15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	</a:t>
            </a:r>
          </a:p>
          <a:p>
            <a:pPr algn="l" rtl="0"/>
            <a:r>
              <a:rPr lang="en-GB" sz="15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	Revise Planning Scheme to encourage varied and diverse retail uses in response to 				commercial and retail patterns of consumers</a:t>
            </a:r>
          </a:p>
          <a:p>
            <a:pPr algn="l" rtl="0"/>
            <a:endParaRPr lang="en-GB" sz="15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l" rtl="0"/>
            <a:r>
              <a:rPr lang="en-GB" sz="15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14.    Potential unit movement from south to north </a:t>
            </a:r>
          </a:p>
          <a:p>
            <a:pPr algn="l" rtl="0"/>
            <a:r>
              <a:rPr lang="en-GB" sz="15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	</a:t>
            </a:r>
          </a:p>
          <a:p>
            <a:pPr algn="l" rtl="0"/>
            <a:r>
              <a:rPr lang="en-GB" sz="15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	Proposed reallocation of unused residential units from southern to northern area</a:t>
            </a:r>
          </a:p>
          <a:p>
            <a:pPr algn="l" rtl="0"/>
            <a:endParaRPr lang="en-GB" sz="15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l" rtl="0"/>
            <a:r>
              <a:rPr lang="en-GB" sz="15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15.    Allow rooftop telecommunications infrastructure, exempt from SDZ height limits, if sensitively designed, set back, and   minimised in height to reduce visual impact</a:t>
            </a:r>
          </a:p>
          <a:p>
            <a:pPr algn="l" rtl="0"/>
            <a:endParaRPr lang="en-GB" sz="15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l" rtl="0"/>
            <a:r>
              <a:rPr lang="en-GB" sz="15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	</a:t>
            </a:r>
            <a:r>
              <a:rPr lang="en-IE" sz="15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Clarification on provision of rooftop telecommunications infrastructure</a:t>
            </a:r>
            <a:endParaRPr lang="en-GB" sz="15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l" rtl="0"/>
            <a:endParaRPr lang="en-GB" sz="15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l" rtl="0"/>
            <a:r>
              <a:rPr lang="en-GB" sz="15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16. Associated changes/references</a:t>
            </a:r>
            <a:r>
              <a:rPr lang="en-GB" sz="15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*</a:t>
            </a:r>
          </a:p>
          <a:p>
            <a:pPr algn="l" rtl="0"/>
            <a:endParaRPr lang="en-GB" sz="15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l" rtl="0"/>
            <a:r>
              <a:rPr lang="en-GB" sz="15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	Comprehensive review of the Planning Scheme to address minor errors, text edits and 			internal cross-references</a:t>
            </a:r>
          </a:p>
          <a:p>
            <a:pPr algn="l" rtl="0">
              <a:defRPr/>
            </a:pPr>
            <a:endParaRPr lang="en-GB" sz="15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l" rtl="0">
              <a:defRPr/>
            </a:pPr>
            <a:endParaRPr lang="en-GB" sz="15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4" name="Graphic 13" descr="Loan outline">
            <a:extLst>
              <a:ext uri="{FF2B5EF4-FFF2-40B4-BE49-F238E27FC236}">
                <a16:creationId xmlns:a16="http://schemas.microsoft.com/office/drawing/2014/main" id="{B6EE7FEC-BD2A-4FE5-864D-00011058EB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62113" y="2135650"/>
            <a:ext cx="620486" cy="620486"/>
          </a:xfrm>
          <a:prstGeom prst="rect">
            <a:avLst/>
          </a:prstGeom>
        </p:spPr>
      </p:pic>
      <p:pic>
        <p:nvPicPr>
          <p:cNvPr id="15" name="Graphic 14" descr="Labor outline">
            <a:extLst>
              <a:ext uri="{FF2B5EF4-FFF2-40B4-BE49-F238E27FC236}">
                <a16:creationId xmlns:a16="http://schemas.microsoft.com/office/drawing/2014/main" id="{706C5BB2-F773-1712-2478-6476D4E397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31190" y="1197751"/>
            <a:ext cx="500743" cy="500743"/>
          </a:xfrm>
          <a:prstGeom prst="rect">
            <a:avLst/>
          </a:prstGeom>
        </p:spPr>
      </p:pic>
      <p:pic>
        <p:nvPicPr>
          <p:cNvPr id="16" name="Graphic 15" descr="Transfer with solid fill">
            <a:extLst>
              <a:ext uri="{FF2B5EF4-FFF2-40B4-BE49-F238E27FC236}">
                <a16:creationId xmlns:a16="http://schemas.microsoft.com/office/drawing/2014/main" id="{66EC8BE0-AC62-376C-BCC5-8179502828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79775" y="3308531"/>
            <a:ext cx="502824" cy="502824"/>
          </a:xfrm>
          <a:prstGeom prst="rect">
            <a:avLst/>
          </a:prstGeom>
        </p:spPr>
      </p:pic>
      <p:pic>
        <p:nvPicPr>
          <p:cNvPr id="17" name="Graphic 16" descr="Badge Tick1 outline">
            <a:extLst>
              <a:ext uri="{FF2B5EF4-FFF2-40B4-BE49-F238E27FC236}">
                <a16:creationId xmlns:a16="http://schemas.microsoft.com/office/drawing/2014/main" id="{2DCCD1F2-F5E4-4681-6DCC-62DCBA5FBE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00363" y="4410041"/>
            <a:ext cx="508242" cy="508242"/>
          </a:xfrm>
          <a:prstGeom prst="rect">
            <a:avLst/>
          </a:prstGeom>
        </p:spPr>
      </p:pic>
      <p:pic>
        <p:nvPicPr>
          <p:cNvPr id="18" name="Graphic 17" descr="Satellite dish outline">
            <a:extLst>
              <a:ext uri="{FF2B5EF4-FFF2-40B4-BE49-F238E27FC236}">
                <a16:creationId xmlns:a16="http://schemas.microsoft.com/office/drawing/2014/main" id="{C7AEC331-B90B-381A-59E5-A050F27B9BE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600363" y="5406128"/>
            <a:ext cx="508242" cy="50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073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C5F55E-6A0D-99A5-4F92-78D081F688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93690E0-26D0-F303-B1F4-18415CDE17EC}"/>
              </a:ext>
            </a:extLst>
          </p:cNvPr>
          <p:cNvSpPr txBox="1">
            <a:spLocks/>
          </p:cNvSpPr>
          <p:nvPr/>
        </p:nvSpPr>
        <p:spPr>
          <a:xfrm>
            <a:off x="3876910" y="6261067"/>
            <a:ext cx="4438181" cy="343670"/>
          </a:xfrm>
          <a:prstGeom prst="rect">
            <a:avLst/>
          </a:prstGeom>
        </p:spPr>
        <p:txBody>
          <a:bodyPr vert="horz" lIns="0" tIns="0" rIns="0" bIns="0" rtlCol="0" anchor="b">
            <a:normAutofit fontScale="77500" lnSpcReduction="20000"/>
          </a:bodyPr>
          <a:lstStyle>
            <a:lvl1pPr marL="0" algn="ctr" eaLnBrk="1" hangingPunct="1">
              <a:defRPr sz="1698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77246" algn="ctr" eaLnBrk="1" hangingPunct="1">
              <a:defRPr sz="145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54492" algn="ctr" eaLnBrk="1" hangingPunct="1">
              <a:defRPr sz="145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31738" algn="ctr" eaLnBrk="1" hangingPunct="1">
              <a:defRPr sz="145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08984" algn="ctr" eaLnBrk="1" hangingPunct="1">
              <a:defRPr sz="145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386230" eaLnBrk="1" hangingPunct="1">
              <a:defRPr>
                <a:latin typeface="+mn-lt"/>
                <a:ea typeface="+mn-ea"/>
                <a:cs typeface="+mn-cs"/>
              </a:defRPr>
            </a:lvl6pPr>
            <a:lvl7pPr marL="1663476" eaLnBrk="1" hangingPunct="1">
              <a:defRPr>
                <a:latin typeface="+mn-lt"/>
                <a:ea typeface="+mn-ea"/>
                <a:cs typeface="+mn-cs"/>
              </a:defRPr>
            </a:lvl7pPr>
            <a:lvl8pPr marL="1940723" eaLnBrk="1" hangingPunct="1">
              <a:defRPr>
                <a:latin typeface="+mn-lt"/>
                <a:ea typeface="+mn-ea"/>
                <a:cs typeface="+mn-cs"/>
              </a:defRPr>
            </a:lvl8pPr>
            <a:lvl9pPr marL="2217969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/>
              <a:t>CLONBURRIS SDZ  PROPOSED </a:t>
            </a:r>
          </a:p>
          <a:p>
            <a:r>
              <a:rPr lang="en-GB" sz="1800"/>
              <a:t>NON-MATERIAL AMENDMENTS 2025</a:t>
            </a:r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2BFC74A-282D-A56F-C337-952E7F3A57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6415472"/>
              </p:ext>
            </p:extLst>
          </p:nvPr>
        </p:nvGraphicFramePr>
        <p:xfrm>
          <a:off x="1754311" y="629756"/>
          <a:ext cx="8957232" cy="5508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BD51E4A-ACAE-DE67-8752-9676DC8768AF}"/>
              </a:ext>
            </a:extLst>
          </p:cNvPr>
          <p:cNvSpPr txBox="1"/>
          <p:nvPr/>
        </p:nvSpPr>
        <p:spPr>
          <a:xfrm>
            <a:off x="642258" y="168091"/>
            <a:ext cx="10352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+mn-lt"/>
              </a:rPr>
              <a:t>……….Next Steps </a:t>
            </a:r>
          </a:p>
        </p:txBody>
      </p:sp>
    </p:spTree>
    <p:extLst>
      <p:ext uri="{BB962C8B-B14F-4D97-AF65-F5344CB8AC3E}">
        <p14:creationId xmlns:p14="http://schemas.microsoft.com/office/powerpoint/2010/main" val="192438632"/>
      </p:ext>
    </p:extLst>
  </p:cSld>
  <p:clrMapOvr>
    <a:masterClrMapping/>
  </p:clrMapOvr>
</p:sld>
</file>

<file path=ppt/theme/theme1.xml><?xml version="1.0" encoding="utf-8"?>
<a:theme xmlns:a="http://schemas.openxmlformats.org/drawingml/2006/main" name="SDCC Master">
  <a:themeElements>
    <a:clrScheme name="Custom 2">
      <a:dk1>
        <a:srgbClr val="000000"/>
      </a:dk1>
      <a:lt1>
        <a:srgbClr val="FFFFFF"/>
      </a:lt1>
      <a:dk2>
        <a:srgbClr val="271B5B"/>
      </a:dk2>
      <a:lt2>
        <a:srgbClr val="BFC2C7"/>
      </a:lt2>
      <a:accent1>
        <a:srgbClr val="363A92"/>
      </a:accent1>
      <a:accent2>
        <a:srgbClr val="F26959"/>
      </a:accent2>
      <a:accent3>
        <a:srgbClr val="79D750"/>
      </a:accent3>
      <a:accent4>
        <a:srgbClr val="9D7EB8"/>
      </a:accent4>
      <a:accent5>
        <a:srgbClr val="7DA6D7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DCC_presentation_template Updated.potx" id="{809AE0C1-FB5C-4E8E-BCFD-4BFD462B0860}" vid="{0323FABC-5CF3-46D9-93D9-E0827CAEE19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SDCC_presentation_template Updated (2)</Template>
  <TotalTime>221</TotalTime>
  <Words>741</Words>
  <Application>Microsoft Office PowerPoint</Application>
  <PresentationFormat>Widescreen</PresentationFormat>
  <Paragraphs>104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SDCC Master</vt:lpstr>
      <vt:lpstr>CLONBURRIS SDZ  PROPOSED  NON-MATERIAL AMENDMENTS 2025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Evelyn Sadlier</dc:creator>
  <cp:lastModifiedBy>Colin Clarke</cp:lastModifiedBy>
  <cp:revision>2</cp:revision>
  <dcterms:created xsi:type="dcterms:W3CDTF">2025-05-28T12:02:27Z</dcterms:created>
  <dcterms:modified xsi:type="dcterms:W3CDTF">2025-05-28T16:21:16Z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2025-05-09T00:00:00Z</vt:filetime>
  </property>
  <property fmtid="{D5CDD505-2E9C-101B-9397-08002B2CF9AE}" pid="3" name="Creator">
    <vt:lpwstr>Adobe Illustrator 29.4 (Macintosh)</vt:lpwstr>
  </property>
  <property fmtid="{D5CDD505-2E9C-101B-9397-08002B2CF9AE}" pid="4" name="LastSaved">
    <vt:filetime>2025-05-09T00:00:00Z</vt:filetime>
  </property>
  <property fmtid="{D5CDD505-2E9C-101B-9397-08002B2CF9AE}" pid="5" name="Producer">
    <vt:lpwstr>Adobe PDF library 17.00</vt:lpwstr>
  </property>
</Properties>
</file>