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05" r:id="rId2"/>
    <p:sldId id="616" r:id="rId3"/>
    <p:sldId id="607" r:id="rId4"/>
    <p:sldId id="613" r:id="rId5"/>
    <p:sldId id="618" r:id="rId6"/>
    <p:sldId id="626" r:id="rId7"/>
    <p:sldId id="624" r:id="rId8"/>
    <p:sldId id="620" r:id="rId9"/>
    <p:sldId id="622" r:id="rId10"/>
    <p:sldId id="6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Cantwell" userId="8d68b856-bc95-4f00-8cda-dc423bac75f3" providerId="ADAL" clId="{0BA28422-D7FB-4765-BF6F-74CFEE4FB0EF}"/>
    <pc:docChg chg="modSld">
      <pc:chgData name="Danielle Cantwell" userId="8d68b856-bc95-4f00-8cda-dc423bac75f3" providerId="ADAL" clId="{0BA28422-D7FB-4765-BF6F-74CFEE4FB0EF}" dt="2025-05-27T12:50:15.326" v="0" actId="20577"/>
      <pc:docMkLst>
        <pc:docMk/>
      </pc:docMkLst>
      <pc:sldChg chg="modSp mod">
        <pc:chgData name="Danielle Cantwell" userId="8d68b856-bc95-4f00-8cda-dc423bac75f3" providerId="ADAL" clId="{0BA28422-D7FB-4765-BF6F-74CFEE4FB0EF}" dt="2025-05-27T12:50:15.326" v="0" actId="20577"/>
        <pc:sldMkLst>
          <pc:docMk/>
          <pc:sldMk cId="3487254632" sldId="622"/>
        </pc:sldMkLst>
        <pc:spChg chg="mod">
          <ac:chgData name="Danielle Cantwell" userId="8d68b856-bc95-4f00-8cda-dc423bac75f3" providerId="ADAL" clId="{0BA28422-D7FB-4765-BF6F-74CFEE4FB0EF}" dt="2025-05-27T12:50:15.326" v="0" actId="20577"/>
          <ac:spMkLst>
            <pc:docMk/>
            <pc:sldMk cId="3487254632" sldId="622"/>
            <ac:spMk id="3" creationId="{BE9B802D-7D82-1557-4449-2E3637868CDC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B7B31-AA99-44A8-94CB-62A9DCD29239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49093EE-D060-47C1-8430-5CF6AF82510F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Site Location-Aerial View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9C655E-BC76-4636-98CD-01CAFD2D2E02}" type="parTrans" cxnId="{2012823C-6533-4000-8425-6FD6FBCC9ACD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705675-77E2-46F0-85E7-24BC59133917}" type="sibTrans" cxnId="{2012823C-6533-4000-8425-6FD6FBCC9ACD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C12833-2937-4315-9304-C51EFCB5D4E9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Site Layout-Quadrant H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C2A533-6046-4043-951B-4D671E4BE3D0}" type="parTrans" cxnId="{F9EE038A-371A-4C74-89EB-EB0E82D65992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9E4E9B-1D6A-4457-A6C0-F7469C8BA44E}" type="sibTrans" cxnId="{F9EE038A-371A-4C74-89EB-EB0E82D65992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11E7F2-BFFB-47E0-B13B-AB639D312077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Planning Scheme Requirements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19CE67-3339-450E-AE45-9DEF8EF9C47F}" type="parTrans" cxnId="{655858A0-5419-4E3E-B474-33E9220A72A9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92588E-E393-484F-BDAE-7935D42AC58A}" type="sibTrans" cxnId="{655858A0-5419-4E3E-B474-33E9220A72A9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409F31-1A0F-4DA2-9F75-0EF92699DE78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 Space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96A66C-1C75-4003-B76C-7479F93EB601}" type="parTrans" cxnId="{4727B9B7-07F9-456F-84AC-8AC9BAE4597F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40FB61-D4A5-41D9-8A82-9754F16725FF}" type="sibTrans" cxnId="{4727B9B7-07F9-456F-84AC-8AC9BAE4597F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E12F5B-30D2-4D74-B0DF-29372EDF0163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Delivery of the Adamstown Civic Building 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FCDA7E-36CB-4715-B031-857B3B4295AB}" type="parTrans" cxnId="{80581CC7-1BB9-46D9-AC3D-D3E2279A4AF5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0F83E3-019D-49B6-A7B5-B44A83AB59C1}" type="sibTrans" cxnId="{80581CC7-1BB9-46D9-AC3D-D3E2279A4AF5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25A55E-C23F-43B6-8359-FB5DE91930CD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Next Steps…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6D38D8-0BAE-425A-8C4F-91D1D625D41E}" type="parTrans" cxnId="{C90D0F8E-EF8A-4FA6-972F-98BD037158F7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6C6467-8506-4CCA-9FE3-60294E06FFB6}" type="sibTrans" cxnId="{C90D0F8E-EF8A-4FA6-972F-98BD037158F7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BD0641-CC87-4157-8C93-4A485A8CEECA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Key Stakeholders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1A76DF-DE1B-45BF-BDC3-651FD54E1B70}" type="parTrans" cxnId="{3EA5C8CC-D6B6-441A-BD01-2E7395577C6E}">
      <dgm:prSet/>
      <dgm:spPr/>
      <dgm:t>
        <a:bodyPr/>
        <a:lstStyle/>
        <a:p>
          <a:endParaRPr lang="en-IE"/>
        </a:p>
      </dgm:t>
    </dgm:pt>
    <dgm:pt modelId="{D91E3D3B-C18D-4B34-A479-3FA255E37D57}" type="sibTrans" cxnId="{3EA5C8CC-D6B6-441A-BD01-2E7395577C6E}">
      <dgm:prSet/>
      <dgm:spPr/>
      <dgm:t>
        <a:bodyPr/>
        <a:lstStyle/>
        <a:p>
          <a:endParaRPr lang="en-IE"/>
        </a:p>
      </dgm:t>
    </dgm:pt>
    <dgm:pt modelId="{3D8B37D4-8329-45F1-8B10-DE9089F7DC44}">
      <dgm:prSet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Adamstown Civic Building 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3096A8-50CC-4E39-905B-4FC14B811614}" type="parTrans" cxnId="{C51A80AF-202B-404C-98E2-9C4B94A49563}">
      <dgm:prSet/>
      <dgm:spPr/>
      <dgm:t>
        <a:bodyPr/>
        <a:lstStyle/>
        <a:p>
          <a:endParaRPr lang="en-IE"/>
        </a:p>
      </dgm:t>
    </dgm:pt>
    <dgm:pt modelId="{9E8D2E59-37F1-42DC-948A-C1837545832C}" type="sibTrans" cxnId="{C51A80AF-202B-404C-98E2-9C4B94A49563}">
      <dgm:prSet/>
      <dgm:spPr/>
      <dgm:t>
        <a:bodyPr/>
        <a:lstStyle/>
        <a:p>
          <a:endParaRPr lang="en-IE"/>
        </a:p>
      </dgm:t>
    </dgm:pt>
    <dgm:pt modelId="{0053935E-BEEB-469F-8653-6AFF11F495F9}" type="pres">
      <dgm:prSet presAssocID="{504B7B31-AA99-44A8-94CB-62A9DCD29239}" presName="vert0" presStyleCnt="0">
        <dgm:presLayoutVars>
          <dgm:dir/>
          <dgm:animOne val="branch"/>
          <dgm:animLvl val="lvl"/>
        </dgm:presLayoutVars>
      </dgm:prSet>
      <dgm:spPr/>
    </dgm:pt>
    <dgm:pt modelId="{A8674B8F-43DC-4B50-ABED-064CEE11D8D7}" type="pres">
      <dgm:prSet presAssocID="{F49093EE-D060-47C1-8430-5CF6AF82510F}" presName="thickLine" presStyleLbl="alignNode1" presStyleIdx="0" presStyleCnt="8"/>
      <dgm:spPr/>
    </dgm:pt>
    <dgm:pt modelId="{11761CC0-7FE6-4E21-B99F-057256DB032E}" type="pres">
      <dgm:prSet presAssocID="{F49093EE-D060-47C1-8430-5CF6AF82510F}" presName="horz1" presStyleCnt="0"/>
      <dgm:spPr/>
    </dgm:pt>
    <dgm:pt modelId="{49E3DA01-A3CE-46C0-A8D2-A332B6784DB0}" type="pres">
      <dgm:prSet presAssocID="{F49093EE-D060-47C1-8430-5CF6AF82510F}" presName="tx1" presStyleLbl="revTx" presStyleIdx="0" presStyleCnt="8"/>
      <dgm:spPr/>
    </dgm:pt>
    <dgm:pt modelId="{04DF1039-771B-4FD2-9E41-2592BFBC9BCF}" type="pres">
      <dgm:prSet presAssocID="{F49093EE-D060-47C1-8430-5CF6AF82510F}" presName="vert1" presStyleCnt="0"/>
      <dgm:spPr/>
    </dgm:pt>
    <dgm:pt modelId="{E5F3644D-77C1-40C3-A4B8-81E94DEB8379}" type="pres">
      <dgm:prSet presAssocID="{C1C12833-2937-4315-9304-C51EFCB5D4E9}" presName="thickLine" presStyleLbl="alignNode1" presStyleIdx="1" presStyleCnt="8"/>
      <dgm:spPr/>
    </dgm:pt>
    <dgm:pt modelId="{B519AEC8-657F-43AD-B4CE-3208F7516167}" type="pres">
      <dgm:prSet presAssocID="{C1C12833-2937-4315-9304-C51EFCB5D4E9}" presName="horz1" presStyleCnt="0"/>
      <dgm:spPr/>
    </dgm:pt>
    <dgm:pt modelId="{DEF6838F-EAB5-4B99-8D52-3B0F9D0178EA}" type="pres">
      <dgm:prSet presAssocID="{C1C12833-2937-4315-9304-C51EFCB5D4E9}" presName="tx1" presStyleLbl="revTx" presStyleIdx="1" presStyleCnt="8"/>
      <dgm:spPr/>
    </dgm:pt>
    <dgm:pt modelId="{8DCD1639-39D6-4D3E-8225-E3F6E3039B6F}" type="pres">
      <dgm:prSet presAssocID="{C1C12833-2937-4315-9304-C51EFCB5D4E9}" presName="vert1" presStyleCnt="0"/>
      <dgm:spPr/>
    </dgm:pt>
    <dgm:pt modelId="{368A1ABB-1EB9-455D-BECC-5A129405B6C9}" type="pres">
      <dgm:prSet presAssocID="{7811E7F2-BFFB-47E0-B13B-AB639D312077}" presName="thickLine" presStyleLbl="alignNode1" presStyleIdx="2" presStyleCnt="8"/>
      <dgm:spPr/>
    </dgm:pt>
    <dgm:pt modelId="{876C2DFD-516A-4819-9DB7-675081947776}" type="pres">
      <dgm:prSet presAssocID="{7811E7F2-BFFB-47E0-B13B-AB639D312077}" presName="horz1" presStyleCnt="0"/>
      <dgm:spPr/>
    </dgm:pt>
    <dgm:pt modelId="{6FD362B1-8715-4E26-949D-28F4A43BD3F8}" type="pres">
      <dgm:prSet presAssocID="{7811E7F2-BFFB-47E0-B13B-AB639D312077}" presName="tx1" presStyleLbl="revTx" presStyleIdx="2" presStyleCnt="8"/>
      <dgm:spPr/>
    </dgm:pt>
    <dgm:pt modelId="{87E05D14-923C-4F71-806E-2C8654D050A9}" type="pres">
      <dgm:prSet presAssocID="{7811E7F2-BFFB-47E0-B13B-AB639D312077}" presName="vert1" presStyleCnt="0"/>
      <dgm:spPr/>
    </dgm:pt>
    <dgm:pt modelId="{9DF732AA-8EA8-4971-9B6E-B455B358C27B}" type="pres">
      <dgm:prSet presAssocID="{E6BD0641-CC87-4157-8C93-4A485A8CEECA}" presName="thickLine" presStyleLbl="alignNode1" presStyleIdx="3" presStyleCnt="8"/>
      <dgm:spPr/>
    </dgm:pt>
    <dgm:pt modelId="{9872C1B6-8D05-405D-A777-5318A7E7D87C}" type="pres">
      <dgm:prSet presAssocID="{E6BD0641-CC87-4157-8C93-4A485A8CEECA}" presName="horz1" presStyleCnt="0"/>
      <dgm:spPr/>
    </dgm:pt>
    <dgm:pt modelId="{B7D1796C-D589-475D-B042-E19631D1D5C6}" type="pres">
      <dgm:prSet presAssocID="{E6BD0641-CC87-4157-8C93-4A485A8CEECA}" presName="tx1" presStyleLbl="revTx" presStyleIdx="3" presStyleCnt="8"/>
      <dgm:spPr/>
    </dgm:pt>
    <dgm:pt modelId="{60634C1F-9B01-4398-9E91-DC6C3DDA5467}" type="pres">
      <dgm:prSet presAssocID="{E6BD0641-CC87-4157-8C93-4A485A8CEECA}" presName="vert1" presStyleCnt="0"/>
      <dgm:spPr/>
    </dgm:pt>
    <dgm:pt modelId="{04A71262-C36C-48AD-8A2A-8191904DB0B1}" type="pres">
      <dgm:prSet presAssocID="{3D8B37D4-8329-45F1-8B10-DE9089F7DC44}" presName="thickLine" presStyleLbl="alignNode1" presStyleIdx="4" presStyleCnt="8"/>
      <dgm:spPr/>
    </dgm:pt>
    <dgm:pt modelId="{E4FC2136-64C9-42F5-ACD0-6DC5834B1D3D}" type="pres">
      <dgm:prSet presAssocID="{3D8B37D4-8329-45F1-8B10-DE9089F7DC44}" presName="horz1" presStyleCnt="0"/>
      <dgm:spPr/>
    </dgm:pt>
    <dgm:pt modelId="{0B99E09B-831C-4105-A604-F5141F834450}" type="pres">
      <dgm:prSet presAssocID="{3D8B37D4-8329-45F1-8B10-DE9089F7DC44}" presName="tx1" presStyleLbl="revTx" presStyleIdx="4" presStyleCnt="8"/>
      <dgm:spPr/>
    </dgm:pt>
    <dgm:pt modelId="{3406A867-1F05-490F-9548-FA428939E1F3}" type="pres">
      <dgm:prSet presAssocID="{3D8B37D4-8329-45F1-8B10-DE9089F7DC44}" presName="vert1" presStyleCnt="0"/>
      <dgm:spPr/>
    </dgm:pt>
    <dgm:pt modelId="{56BD354C-4F18-444B-960A-1260550867D2}" type="pres">
      <dgm:prSet presAssocID="{89409F31-1A0F-4DA2-9F75-0EF92699DE78}" presName="thickLine" presStyleLbl="alignNode1" presStyleIdx="5" presStyleCnt="8"/>
      <dgm:spPr/>
    </dgm:pt>
    <dgm:pt modelId="{25DE1CCE-955E-4D8B-863C-872146C982BE}" type="pres">
      <dgm:prSet presAssocID="{89409F31-1A0F-4DA2-9F75-0EF92699DE78}" presName="horz1" presStyleCnt="0"/>
      <dgm:spPr/>
    </dgm:pt>
    <dgm:pt modelId="{5B635491-F361-4FD0-ADCF-6E30F639D5BA}" type="pres">
      <dgm:prSet presAssocID="{89409F31-1A0F-4DA2-9F75-0EF92699DE78}" presName="tx1" presStyleLbl="revTx" presStyleIdx="5" presStyleCnt="8"/>
      <dgm:spPr/>
    </dgm:pt>
    <dgm:pt modelId="{69920EAD-D15E-4E62-8BBC-B0DED1CD0F30}" type="pres">
      <dgm:prSet presAssocID="{89409F31-1A0F-4DA2-9F75-0EF92699DE78}" presName="vert1" presStyleCnt="0"/>
      <dgm:spPr/>
    </dgm:pt>
    <dgm:pt modelId="{4AE52678-4AAC-4153-B685-E695365A0A21}" type="pres">
      <dgm:prSet presAssocID="{FFE12F5B-30D2-4D74-B0DF-29372EDF0163}" presName="thickLine" presStyleLbl="alignNode1" presStyleIdx="6" presStyleCnt="8"/>
      <dgm:spPr/>
    </dgm:pt>
    <dgm:pt modelId="{89F8C847-51EC-4F09-911E-73C76EFC0CCF}" type="pres">
      <dgm:prSet presAssocID="{FFE12F5B-30D2-4D74-B0DF-29372EDF0163}" presName="horz1" presStyleCnt="0"/>
      <dgm:spPr/>
    </dgm:pt>
    <dgm:pt modelId="{49CFE91F-BD85-4AC3-B777-3B67005F39F1}" type="pres">
      <dgm:prSet presAssocID="{FFE12F5B-30D2-4D74-B0DF-29372EDF0163}" presName="tx1" presStyleLbl="revTx" presStyleIdx="6" presStyleCnt="8"/>
      <dgm:spPr/>
    </dgm:pt>
    <dgm:pt modelId="{4D5363AC-3E8E-4454-B864-547199533E18}" type="pres">
      <dgm:prSet presAssocID="{FFE12F5B-30D2-4D74-B0DF-29372EDF0163}" presName="vert1" presStyleCnt="0"/>
      <dgm:spPr/>
    </dgm:pt>
    <dgm:pt modelId="{21E0E9F7-42CA-4BB7-8EDE-D721C31495F9}" type="pres">
      <dgm:prSet presAssocID="{5525A55E-C23F-43B6-8359-FB5DE91930CD}" presName="thickLine" presStyleLbl="alignNode1" presStyleIdx="7" presStyleCnt="8"/>
      <dgm:spPr/>
    </dgm:pt>
    <dgm:pt modelId="{8CCC35B0-46B0-4153-AD58-D894E09BD006}" type="pres">
      <dgm:prSet presAssocID="{5525A55E-C23F-43B6-8359-FB5DE91930CD}" presName="horz1" presStyleCnt="0"/>
      <dgm:spPr/>
    </dgm:pt>
    <dgm:pt modelId="{C17B5B52-C98D-4488-B9D9-31936A0BC987}" type="pres">
      <dgm:prSet presAssocID="{5525A55E-C23F-43B6-8359-FB5DE91930CD}" presName="tx1" presStyleLbl="revTx" presStyleIdx="7" presStyleCnt="8"/>
      <dgm:spPr/>
    </dgm:pt>
    <dgm:pt modelId="{6FBDEA82-BF67-4F68-914B-31D649871D2D}" type="pres">
      <dgm:prSet presAssocID="{5525A55E-C23F-43B6-8359-FB5DE91930CD}" presName="vert1" presStyleCnt="0"/>
      <dgm:spPr/>
    </dgm:pt>
  </dgm:ptLst>
  <dgm:cxnLst>
    <dgm:cxn modelId="{E077CE15-F131-4FE4-9C14-6E73BB7690A4}" type="presOf" srcId="{FFE12F5B-30D2-4D74-B0DF-29372EDF0163}" destId="{49CFE91F-BD85-4AC3-B777-3B67005F39F1}" srcOrd="0" destOrd="0" presId="urn:microsoft.com/office/officeart/2008/layout/LinedList"/>
    <dgm:cxn modelId="{0CB32233-AF05-406D-B0FB-44CAE9C1D25C}" type="presOf" srcId="{C1C12833-2937-4315-9304-C51EFCB5D4E9}" destId="{DEF6838F-EAB5-4B99-8D52-3B0F9D0178EA}" srcOrd="0" destOrd="0" presId="urn:microsoft.com/office/officeart/2008/layout/LinedList"/>
    <dgm:cxn modelId="{2012823C-6533-4000-8425-6FD6FBCC9ACD}" srcId="{504B7B31-AA99-44A8-94CB-62A9DCD29239}" destId="{F49093EE-D060-47C1-8430-5CF6AF82510F}" srcOrd="0" destOrd="0" parTransId="{CD9C655E-BC76-4636-98CD-01CAFD2D2E02}" sibTransId="{66705675-77E2-46F0-85E7-24BC59133917}"/>
    <dgm:cxn modelId="{91009A43-BA7B-440C-8113-D6534B220148}" type="presOf" srcId="{7811E7F2-BFFB-47E0-B13B-AB639D312077}" destId="{6FD362B1-8715-4E26-949D-28F4A43BD3F8}" srcOrd="0" destOrd="0" presId="urn:microsoft.com/office/officeart/2008/layout/LinedList"/>
    <dgm:cxn modelId="{AB536372-E4C3-49E1-BCD7-0F10658767C8}" type="presOf" srcId="{5525A55E-C23F-43B6-8359-FB5DE91930CD}" destId="{C17B5B52-C98D-4488-B9D9-31936A0BC987}" srcOrd="0" destOrd="0" presId="urn:microsoft.com/office/officeart/2008/layout/LinedList"/>
    <dgm:cxn modelId="{D447A253-72AA-43EA-B53E-1218371D33FD}" type="presOf" srcId="{89409F31-1A0F-4DA2-9F75-0EF92699DE78}" destId="{5B635491-F361-4FD0-ADCF-6E30F639D5BA}" srcOrd="0" destOrd="0" presId="urn:microsoft.com/office/officeart/2008/layout/LinedList"/>
    <dgm:cxn modelId="{91247983-3FC4-40A2-A0D6-49C8BC3C2064}" type="presOf" srcId="{3D8B37D4-8329-45F1-8B10-DE9089F7DC44}" destId="{0B99E09B-831C-4105-A604-F5141F834450}" srcOrd="0" destOrd="0" presId="urn:microsoft.com/office/officeart/2008/layout/LinedList"/>
    <dgm:cxn modelId="{F9EE038A-371A-4C74-89EB-EB0E82D65992}" srcId="{504B7B31-AA99-44A8-94CB-62A9DCD29239}" destId="{C1C12833-2937-4315-9304-C51EFCB5D4E9}" srcOrd="1" destOrd="0" parTransId="{B0C2A533-6046-4043-951B-4D671E4BE3D0}" sibTransId="{4D9E4E9B-1D6A-4457-A6C0-F7469C8BA44E}"/>
    <dgm:cxn modelId="{C90D0F8E-EF8A-4FA6-972F-98BD037158F7}" srcId="{504B7B31-AA99-44A8-94CB-62A9DCD29239}" destId="{5525A55E-C23F-43B6-8359-FB5DE91930CD}" srcOrd="7" destOrd="0" parTransId="{3F6D38D8-0BAE-425A-8C4F-91D1D625D41E}" sibTransId="{CD6C6467-8506-4CCA-9FE3-60294E06FFB6}"/>
    <dgm:cxn modelId="{655858A0-5419-4E3E-B474-33E9220A72A9}" srcId="{504B7B31-AA99-44A8-94CB-62A9DCD29239}" destId="{7811E7F2-BFFB-47E0-B13B-AB639D312077}" srcOrd="2" destOrd="0" parTransId="{C719CE67-3339-450E-AE45-9DEF8EF9C47F}" sibTransId="{7292588E-E393-484F-BDAE-7935D42AC58A}"/>
    <dgm:cxn modelId="{C51A80AF-202B-404C-98E2-9C4B94A49563}" srcId="{504B7B31-AA99-44A8-94CB-62A9DCD29239}" destId="{3D8B37D4-8329-45F1-8B10-DE9089F7DC44}" srcOrd="4" destOrd="0" parTransId="{5A3096A8-50CC-4E39-905B-4FC14B811614}" sibTransId="{9E8D2E59-37F1-42DC-948A-C1837545832C}"/>
    <dgm:cxn modelId="{E46ED4B2-C5E7-4404-A80B-DC40E8C88CB5}" type="presOf" srcId="{E6BD0641-CC87-4157-8C93-4A485A8CEECA}" destId="{B7D1796C-D589-475D-B042-E19631D1D5C6}" srcOrd="0" destOrd="0" presId="urn:microsoft.com/office/officeart/2008/layout/LinedList"/>
    <dgm:cxn modelId="{4727B9B7-07F9-456F-84AC-8AC9BAE4597F}" srcId="{504B7B31-AA99-44A8-94CB-62A9DCD29239}" destId="{89409F31-1A0F-4DA2-9F75-0EF92699DE78}" srcOrd="5" destOrd="0" parTransId="{4296A66C-1C75-4003-B76C-7479F93EB601}" sibTransId="{1640FB61-D4A5-41D9-8A82-9754F16725FF}"/>
    <dgm:cxn modelId="{80581CC7-1BB9-46D9-AC3D-D3E2279A4AF5}" srcId="{504B7B31-AA99-44A8-94CB-62A9DCD29239}" destId="{FFE12F5B-30D2-4D74-B0DF-29372EDF0163}" srcOrd="6" destOrd="0" parTransId="{F9FCDA7E-36CB-4715-B031-857B3B4295AB}" sibTransId="{AC0F83E3-019D-49B6-A7B5-B44A83AB59C1}"/>
    <dgm:cxn modelId="{3EA5C8CC-D6B6-441A-BD01-2E7395577C6E}" srcId="{504B7B31-AA99-44A8-94CB-62A9DCD29239}" destId="{E6BD0641-CC87-4157-8C93-4A485A8CEECA}" srcOrd="3" destOrd="0" parTransId="{9D1A76DF-DE1B-45BF-BDC3-651FD54E1B70}" sibTransId="{D91E3D3B-C18D-4B34-A479-3FA255E37D57}"/>
    <dgm:cxn modelId="{74371FE2-A1D6-412C-B279-02162D2CEC3F}" type="presOf" srcId="{F49093EE-D060-47C1-8430-5CF6AF82510F}" destId="{49E3DA01-A3CE-46C0-A8D2-A332B6784DB0}" srcOrd="0" destOrd="0" presId="urn:microsoft.com/office/officeart/2008/layout/LinedList"/>
    <dgm:cxn modelId="{2304C5EA-F62C-4FCF-A79A-42F576707409}" type="presOf" srcId="{504B7B31-AA99-44A8-94CB-62A9DCD29239}" destId="{0053935E-BEEB-469F-8653-6AFF11F495F9}" srcOrd="0" destOrd="0" presId="urn:microsoft.com/office/officeart/2008/layout/LinedList"/>
    <dgm:cxn modelId="{11B4FC22-FE05-482B-8992-B7A3220EE967}" type="presParOf" srcId="{0053935E-BEEB-469F-8653-6AFF11F495F9}" destId="{A8674B8F-43DC-4B50-ABED-064CEE11D8D7}" srcOrd="0" destOrd="0" presId="urn:microsoft.com/office/officeart/2008/layout/LinedList"/>
    <dgm:cxn modelId="{28BDC746-EE4B-4EA6-81E5-11269A120E73}" type="presParOf" srcId="{0053935E-BEEB-469F-8653-6AFF11F495F9}" destId="{11761CC0-7FE6-4E21-B99F-057256DB032E}" srcOrd="1" destOrd="0" presId="urn:microsoft.com/office/officeart/2008/layout/LinedList"/>
    <dgm:cxn modelId="{886364AB-3C73-4DC5-B7D4-23520C4ADE30}" type="presParOf" srcId="{11761CC0-7FE6-4E21-B99F-057256DB032E}" destId="{49E3DA01-A3CE-46C0-A8D2-A332B6784DB0}" srcOrd="0" destOrd="0" presId="urn:microsoft.com/office/officeart/2008/layout/LinedList"/>
    <dgm:cxn modelId="{FC44B4AD-66D7-4B98-B2CF-B39C0D578680}" type="presParOf" srcId="{11761CC0-7FE6-4E21-B99F-057256DB032E}" destId="{04DF1039-771B-4FD2-9E41-2592BFBC9BCF}" srcOrd="1" destOrd="0" presId="urn:microsoft.com/office/officeart/2008/layout/LinedList"/>
    <dgm:cxn modelId="{19E530BF-4E41-4562-9D34-53A21DA8050E}" type="presParOf" srcId="{0053935E-BEEB-469F-8653-6AFF11F495F9}" destId="{E5F3644D-77C1-40C3-A4B8-81E94DEB8379}" srcOrd="2" destOrd="0" presId="urn:microsoft.com/office/officeart/2008/layout/LinedList"/>
    <dgm:cxn modelId="{99AC7ADD-C1ED-43B9-BB77-11350B9268F3}" type="presParOf" srcId="{0053935E-BEEB-469F-8653-6AFF11F495F9}" destId="{B519AEC8-657F-43AD-B4CE-3208F7516167}" srcOrd="3" destOrd="0" presId="urn:microsoft.com/office/officeart/2008/layout/LinedList"/>
    <dgm:cxn modelId="{B40F5597-3D46-48EA-9503-72EEDA7A2534}" type="presParOf" srcId="{B519AEC8-657F-43AD-B4CE-3208F7516167}" destId="{DEF6838F-EAB5-4B99-8D52-3B0F9D0178EA}" srcOrd="0" destOrd="0" presId="urn:microsoft.com/office/officeart/2008/layout/LinedList"/>
    <dgm:cxn modelId="{9ECA91A2-C2EB-4A94-9565-A64B58BC4EAD}" type="presParOf" srcId="{B519AEC8-657F-43AD-B4CE-3208F7516167}" destId="{8DCD1639-39D6-4D3E-8225-E3F6E3039B6F}" srcOrd="1" destOrd="0" presId="urn:microsoft.com/office/officeart/2008/layout/LinedList"/>
    <dgm:cxn modelId="{FEDFF410-774F-41F8-84BF-EEF097713606}" type="presParOf" srcId="{0053935E-BEEB-469F-8653-6AFF11F495F9}" destId="{368A1ABB-1EB9-455D-BECC-5A129405B6C9}" srcOrd="4" destOrd="0" presId="urn:microsoft.com/office/officeart/2008/layout/LinedList"/>
    <dgm:cxn modelId="{8D12082D-97CC-457D-9567-8A142A84E3FC}" type="presParOf" srcId="{0053935E-BEEB-469F-8653-6AFF11F495F9}" destId="{876C2DFD-516A-4819-9DB7-675081947776}" srcOrd="5" destOrd="0" presId="urn:microsoft.com/office/officeart/2008/layout/LinedList"/>
    <dgm:cxn modelId="{269E52B9-8227-4215-B007-6AAD454709A5}" type="presParOf" srcId="{876C2DFD-516A-4819-9DB7-675081947776}" destId="{6FD362B1-8715-4E26-949D-28F4A43BD3F8}" srcOrd="0" destOrd="0" presId="urn:microsoft.com/office/officeart/2008/layout/LinedList"/>
    <dgm:cxn modelId="{1ADC41B1-AB64-40D5-BAB8-B80A0900AD36}" type="presParOf" srcId="{876C2DFD-516A-4819-9DB7-675081947776}" destId="{87E05D14-923C-4F71-806E-2C8654D050A9}" srcOrd="1" destOrd="0" presId="urn:microsoft.com/office/officeart/2008/layout/LinedList"/>
    <dgm:cxn modelId="{A348B583-4971-4EBF-AACA-B4A12B96B3CE}" type="presParOf" srcId="{0053935E-BEEB-469F-8653-6AFF11F495F9}" destId="{9DF732AA-8EA8-4971-9B6E-B455B358C27B}" srcOrd="6" destOrd="0" presId="urn:microsoft.com/office/officeart/2008/layout/LinedList"/>
    <dgm:cxn modelId="{DE86B3BB-81E6-42C3-84DD-FFC13082CCE6}" type="presParOf" srcId="{0053935E-BEEB-469F-8653-6AFF11F495F9}" destId="{9872C1B6-8D05-405D-A777-5318A7E7D87C}" srcOrd="7" destOrd="0" presId="urn:microsoft.com/office/officeart/2008/layout/LinedList"/>
    <dgm:cxn modelId="{61D60C22-BC31-4486-9190-02803EF145B3}" type="presParOf" srcId="{9872C1B6-8D05-405D-A777-5318A7E7D87C}" destId="{B7D1796C-D589-475D-B042-E19631D1D5C6}" srcOrd="0" destOrd="0" presId="urn:microsoft.com/office/officeart/2008/layout/LinedList"/>
    <dgm:cxn modelId="{35EBE71D-72A3-4D50-B9FA-926BC5A2185F}" type="presParOf" srcId="{9872C1B6-8D05-405D-A777-5318A7E7D87C}" destId="{60634C1F-9B01-4398-9E91-DC6C3DDA5467}" srcOrd="1" destOrd="0" presId="urn:microsoft.com/office/officeart/2008/layout/LinedList"/>
    <dgm:cxn modelId="{18D8A31C-1BE3-4C33-8773-621C4DFCD187}" type="presParOf" srcId="{0053935E-BEEB-469F-8653-6AFF11F495F9}" destId="{04A71262-C36C-48AD-8A2A-8191904DB0B1}" srcOrd="8" destOrd="0" presId="urn:microsoft.com/office/officeart/2008/layout/LinedList"/>
    <dgm:cxn modelId="{CB8A7B20-3535-493B-9389-2DA191A07DB4}" type="presParOf" srcId="{0053935E-BEEB-469F-8653-6AFF11F495F9}" destId="{E4FC2136-64C9-42F5-ACD0-6DC5834B1D3D}" srcOrd="9" destOrd="0" presId="urn:microsoft.com/office/officeart/2008/layout/LinedList"/>
    <dgm:cxn modelId="{650F59A3-6D94-4616-806D-99284CDF9069}" type="presParOf" srcId="{E4FC2136-64C9-42F5-ACD0-6DC5834B1D3D}" destId="{0B99E09B-831C-4105-A604-F5141F834450}" srcOrd="0" destOrd="0" presId="urn:microsoft.com/office/officeart/2008/layout/LinedList"/>
    <dgm:cxn modelId="{D34D108D-6228-46EE-91C0-0EADFFB466DD}" type="presParOf" srcId="{E4FC2136-64C9-42F5-ACD0-6DC5834B1D3D}" destId="{3406A867-1F05-490F-9548-FA428939E1F3}" srcOrd="1" destOrd="0" presId="urn:microsoft.com/office/officeart/2008/layout/LinedList"/>
    <dgm:cxn modelId="{41D9CF9B-6858-40DB-BAE0-59493A59AAD1}" type="presParOf" srcId="{0053935E-BEEB-469F-8653-6AFF11F495F9}" destId="{56BD354C-4F18-444B-960A-1260550867D2}" srcOrd="10" destOrd="0" presId="urn:microsoft.com/office/officeart/2008/layout/LinedList"/>
    <dgm:cxn modelId="{1FB4EC38-E553-46E8-AC8F-508D583480AA}" type="presParOf" srcId="{0053935E-BEEB-469F-8653-6AFF11F495F9}" destId="{25DE1CCE-955E-4D8B-863C-872146C982BE}" srcOrd="11" destOrd="0" presId="urn:microsoft.com/office/officeart/2008/layout/LinedList"/>
    <dgm:cxn modelId="{D7B5BEA8-FAFE-40BF-9EC6-B47D5DBAFEA7}" type="presParOf" srcId="{25DE1CCE-955E-4D8B-863C-872146C982BE}" destId="{5B635491-F361-4FD0-ADCF-6E30F639D5BA}" srcOrd="0" destOrd="0" presId="urn:microsoft.com/office/officeart/2008/layout/LinedList"/>
    <dgm:cxn modelId="{8E79E852-E571-4979-A782-58CE841C560A}" type="presParOf" srcId="{25DE1CCE-955E-4D8B-863C-872146C982BE}" destId="{69920EAD-D15E-4E62-8BBC-B0DED1CD0F30}" srcOrd="1" destOrd="0" presId="urn:microsoft.com/office/officeart/2008/layout/LinedList"/>
    <dgm:cxn modelId="{BC6FBA9B-C850-4692-BBC9-F9C000855DED}" type="presParOf" srcId="{0053935E-BEEB-469F-8653-6AFF11F495F9}" destId="{4AE52678-4AAC-4153-B685-E695365A0A21}" srcOrd="12" destOrd="0" presId="urn:microsoft.com/office/officeart/2008/layout/LinedList"/>
    <dgm:cxn modelId="{D447EA8A-0B8E-4E85-8BCB-96D0586BF4E7}" type="presParOf" srcId="{0053935E-BEEB-469F-8653-6AFF11F495F9}" destId="{89F8C847-51EC-4F09-911E-73C76EFC0CCF}" srcOrd="13" destOrd="0" presId="urn:microsoft.com/office/officeart/2008/layout/LinedList"/>
    <dgm:cxn modelId="{DD248207-424C-4127-A1E3-BB94BF5B99E7}" type="presParOf" srcId="{89F8C847-51EC-4F09-911E-73C76EFC0CCF}" destId="{49CFE91F-BD85-4AC3-B777-3B67005F39F1}" srcOrd="0" destOrd="0" presId="urn:microsoft.com/office/officeart/2008/layout/LinedList"/>
    <dgm:cxn modelId="{64981541-E610-43BB-A470-35B15A021113}" type="presParOf" srcId="{89F8C847-51EC-4F09-911E-73C76EFC0CCF}" destId="{4D5363AC-3E8E-4454-B864-547199533E18}" srcOrd="1" destOrd="0" presId="urn:microsoft.com/office/officeart/2008/layout/LinedList"/>
    <dgm:cxn modelId="{798E0C71-0FFA-4097-9FE7-332C4B1E4822}" type="presParOf" srcId="{0053935E-BEEB-469F-8653-6AFF11F495F9}" destId="{21E0E9F7-42CA-4BB7-8EDE-D721C31495F9}" srcOrd="14" destOrd="0" presId="urn:microsoft.com/office/officeart/2008/layout/LinedList"/>
    <dgm:cxn modelId="{55B6AC09-67D6-47E7-B292-CA2094F30592}" type="presParOf" srcId="{0053935E-BEEB-469F-8653-6AFF11F495F9}" destId="{8CCC35B0-46B0-4153-AD58-D894E09BD006}" srcOrd="15" destOrd="0" presId="urn:microsoft.com/office/officeart/2008/layout/LinedList"/>
    <dgm:cxn modelId="{4C31E25C-2D0F-4361-ACF1-B47439FC0792}" type="presParOf" srcId="{8CCC35B0-46B0-4153-AD58-D894E09BD006}" destId="{C17B5B52-C98D-4488-B9D9-31936A0BC987}" srcOrd="0" destOrd="0" presId="urn:microsoft.com/office/officeart/2008/layout/LinedList"/>
    <dgm:cxn modelId="{CD9DE39B-D268-4FBE-AC77-9853774CC381}" type="presParOf" srcId="{8CCC35B0-46B0-4153-AD58-D894E09BD006}" destId="{6FBDEA82-BF67-4F68-914B-31D649871D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88F5F-8AC8-4FDE-919D-8F87E54E94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84E9368C-8A16-41F4-AAE6-88A4B25E1EBC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Planning Scheme stipulates the inclusion of a 1,000sqm library (Phase 6) and a 1,500sq enterprise centre (Phase 8).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882F2D-85F5-47E9-8B22-2276B059BE69}" type="parTrans" cxnId="{5FD67466-8D44-4D68-BAE1-6CE48F84CE75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D46FBF-A416-4E6B-B2CB-67B0268C0625}" type="sibTrans" cxnId="{5FD67466-8D44-4D68-BAE1-6CE48F84CE7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EBA26B-885B-4C4B-A285-F986B09CDF6D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library and enterprise centre are seen as cornerstones supporting community growth and engagement.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181A00-E3B2-4BF5-8541-D8402E332517}" type="parTrans" cxnId="{99734E56-6410-4A8A-82C7-95465D6B7AB9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49706BD-FFB5-4F99-B8AD-28A41504AC42}" type="sibTrans" cxnId="{99734E56-6410-4A8A-82C7-95465D6B7AB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9C86AD8-F25E-4112-9B10-13EE40CA7110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Feedback from the Elected Members on the current community offerings sparked a rethink on what this building could achieve.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E4AEDD-5A40-4509-85AD-D7F8F5E77294}" type="parTrans" cxnId="{C2FD0085-ECE6-421B-A7B3-DA207632BFF7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51D04F-3639-4F08-BCE0-8DBE9AD51635}" type="sibTrans" cxnId="{C2FD0085-ECE6-421B-A7B3-DA207632BFF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0B9EAA-BD7D-4541-9942-642ACF21C07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GB" dirty="0"/>
            <a:t>The focus shifted to ensure the civic building is designed to offer an adaptable, and inclusive environment, supporting a diverse range of activities for all ages and fosters a multi-generational space for the whole community.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05A8AB-72CC-40FF-A0E1-F9B334417AC5}" type="parTrans" cxnId="{D0712CD6-D386-4FFD-B94C-3AAF07912819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FDABE7-89E5-4CC5-8AD4-F94039D0B8A0}" type="sibTrans" cxnId="{D0712CD6-D386-4FFD-B94C-3AAF0791281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008923B-B0F4-45A1-8BA7-5E2AB4B3257A}" type="pres">
      <dgm:prSet presAssocID="{CF088F5F-8AC8-4FDE-919D-8F87E54E94A3}" presName="root" presStyleCnt="0">
        <dgm:presLayoutVars>
          <dgm:dir/>
          <dgm:resizeHandles val="exact"/>
        </dgm:presLayoutVars>
      </dgm:prSet>
      <dgm:spPr/>
    </dgm:pt>
    <dgm:pt modelId="{62A2A4EF-CDF7-4C66-B7D4-C51F43F2E916}" type="pres">
      <dgm:prSet presAssocID="{84E9368C-8A16-41F4-AAE6-88A4B25E1EBC}" presName="compNode" presStyleCnt="0"/>
      <dgm:spPr/>
    </dgm:pt>
    <dgm:pt modelId="{63E7CC89-42B0-45B4-8244-3BA026F1D7AD}" type="pres">
      <dgm:prSet presAssocID="{84E9368C-8A16-41F4-AAE6-88A4B25E1EBC}" presName="bgRect" presStyleLbl="bgShp" presStyleIdx="0" presStyleCnt="4"/>
      <dgm:spPr/>
    </dgm:pt>
    <dgm:pt modelId="{CE438076-BA4B-4E70-B304-C225E9A4E40F}" type="pres">
      <dgm:prSet presAssocID="{84E9368C-8A16-41F4-AAE6-88A4B25E1E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E393E26-A770-4C4E-B0F1-64933D4BA3CD}" type="pres">
      <dgm:prSet presAssocID="{84E9368C-8A16-41F4-AAE6-88A4B25E1EBC}" presName="spaceRect" presStyleCnt="0"/>
      <dgm:spPr/>
    </dgm:pt>
    <dgm:pt modelId="{449CA470-BBDE-48A0-820B-5C2486A7F697}" type="pres">
      <dgm:prSet presAssocID="{84E9368C-8A16-41F4-AAE6-88A4B25E1EBC}" presName="parTx" presStyleLbl="revTx" presStyleIdx="0" presStyleCnt="4">
        <dgm:presLayoutVars>
          <dgm:chMax val="0"/>
          <dgm:chPref val="0"/>
        </dgm:presLayoutVars>
      </dgm:prSet>
      <dgm:spPr/>
    </dgm:pt>
    <dgm:pt modelId="{04E91ADC-6297-4238-B647-DE64DB5A2E36}" type="pres">
      <dgm:prSet presAssocID="{D5D46FBF-A416-4E6B-B2CB-67B0268C0625}" presName="sibTrans" presStyleCnt="0"/>
      <dgm:spPr/>
    </dgm:pt>
    <dgm:pt modelId="{61466BE7-1C0E-400E-94B9-175AC1D72AE4}" type="pres">
      <dgm:prSet presAssocID="{F4EBA26B-885B-4C4B-A285-F986B09CDF6D}" presName="compNode" presStyleCnt="0"/>
      <dgm:spPr/>
    </dgm:pt>
    <dgm:pt modelId="{6B4695FA-71FD-4680-8969-B58B78D71E43}" type="pres">
      <dgm:prSet presAssocID="{F4EBA26B-885B-4C4B-A285-F986B09CDF6D}" presName="bgRect" presStyleLbl="bgShp" presStyleIdx="1" presStyleCnt="4"/>
      <dgm:spPr/>
    </dgm:pt>
    <dgm:pt modelId="{3030D122-671A-4ED3-BA8E-E1D56AE0D579}" type="pres">
      <dgm:prSet presAssocID="{F4EBA26B-885B-4C4B-A285-F986B09CDF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E3907BF1-C9F7-491D-84BB-030B7B7D3BC4}" type="pres">
      <dgm:prSet presAssocID="{F4EBA26B-885B-4C4B-A285-F986B09CDF6D}" presName="spaceRect" presStyleCnt="0"/>
      <dgm:spPr/>
    </dgm:pt>
    <dgm:pt modelId="{F70F2330-6E30-489B-8DDB-2A816660F17F}" type="pres">
      <dgm:prSet presAssocID="{F4EBA26B-885B-4C4B-A285-F986B09CDF6D}" presName="parTx" presStyleLbl="revTx" presStyleIdx="1" presStyleCnt="4">
        <dgm:presLayoutVars>
          <dgm:chMax val="0"/>
          <dgm:chPref val="0"/>
        </dgm:presLayoutVars>
      </dgm:prSet>
      <dgm:spPr/>
    </dgm:pt>
    <dgm:pt modelId="{FA3C24EA-4838-408F-A83A-3F7565BCA6CB}" type="pres">
      <dgm:prSet presAssocID="{649706BD-FFB5-4F99-B8AD-28A41504AC42}" presName="sibTrans" presStyleCnt="0"/>
      <dgm:spPr/>
    </dgm:pt>
    <dgm:pt modelId="{36F5E396-52D3-4487-BF4A-8A40913971BB}" type="pres">
      <dgm:prSet presAssocID="{39C86AD8-F25E-4112-9B10-13EE40CA7110}" presName="compNode" presStyleCnt="0"/>
      <dgm:spPr/>
    </dgm:pt>
    <dgm:pt modelId="{5E894B1C-1BC3-46F2-9729-25E00845224D}" type="pres">
      <dgm:prSet presAssocID="{39C86AD8-F25E-4112-9B10-13EE40CA7110}" presName="bgRect" presStyleLbl="bgShp" presStyleIdx="2" presStyleCnt="4"/>
      <dgm:spPr/>
    </dgm:pt>
    <dgm:pt modelId="{F8398D95-8785-4CFB-A1A0-A4F944FC0D18}" type="pres">
      <dgm:prSet presAssocID="{39C86AD8-F25E-4112-9B10-13EE40CA71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1625F71-838F-4ABE-9A86-1D34D8004572}" type="pres">
      <dgm:prSet presAssocID="{39C86AD8-F25E-4112-9B10-13EE40CA7110}" presName="spaceRect" presStyleCnt="0"/>
      <dgm:spPr/>
    </dgm:pt>
    <dgm:pt modelId="{C82EF409-B926-49BA-BF75-F2E800C71AC0}" type="pres">
      <dgm:prSet presAssocID="{39C86AD8-F25E-4112-9B10-13EE40CA7110}" presName="parTx" presStyleLbl="revTx" presStyleIdx="2" presStyleCnt="4">
        <dgm:presLayoutVars>
          <dgm:chMax val="0"/>
          <dgm:chPref val="0"/>
        </dgm:presLayoutVars>
      </dgm:prSet>
      <dgm:spPr/>
    </dgm:pt>
    <dgm:pt modelId="{D0FFDA84-899D-443C-999C-F8A3B177A48A}" type="pres">
      <dgm:prSet presAssocID="{6051D04F-3639-4F08-BCE0-8DBE9AD51635}" presName="sibTrans" presStyleCnt="0"/>
      <dgm:spPr/>
    </dgm:pt>
    <dgm:pt modelId="{4865CF22-7BB6-4E32-9D5A-F3BDE531A51B}" type="pres">
      <dgm:prSet presAssocID="{AA0B9EAA-BD7D-4541-9942-642ACF21C076}" presName="compNode" presStyleCnt="0"/>
      <dgm:spPr/>
    </dgm:pt>
    <dgm:pt modelId="{09B4CFB5-46E6-4F31-931C-163EE35D722D}" type="pres">
      <dgm:prSet presAssocID="{AA0B9EAA-BD7D-4541-9942-642ACF21C076}" presName="bgRect" presStyleLbl="bgShp" presStyleIdx="3" presStyleCnt="4"/>
      <dgm:spPr/>
    </dgm:pt>
    <dgm:pt modelId="{82B29EEF-0ABF-483A-89CE-94510CA317C1}" type="pres">
      <dgm:prSet presAssocID="{AA0B9EAA-BD7D-4541-9942-642ACF21C0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CA13996-963A-4A2B-8CCF-FD07D3C78E4A}" type="pres">
      <dgm:prSet presAssocID="{AA0B9EAA-BD7D-4541-9942-642ACF21C076}" presName="spaceRect" presStyleCnt="0"/>
      <dgm:spPr/>
    </dgm:pt>
    <dgm:pt modelId="{FAF6427E-DE6F-4AD3-B0CB-C5C41A990C22}" type="pres">
      <dgm:prSet presAssocID="{AA0B9EAA-BD7D-4541-9942-642ACF21C0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FD67466-8D44-4D68-BAE1-6CE48F84CE75}" srcId="{CF088F5F-8AC8-4FDE-919D-8F87E54E94A3}" destId="{84E9368C-8A16-41F4-AAE6-88A4B25E1EBC}" srcOrd="0" destOrd="0" parTransId="{B2882F2D-85F5-47E9-8B22-2276B059BE69}" sibTransId="{D5D46FBF-A416-4E6B-B2CB-67B0268C0625}"/>
    <dgm:cxn modelId="{5E0A0476-ADA2-405F-BA90-A857F3322C5E}" type="presOf" srcId="{84E9368C-8A16-41F4-AAE6-88A4B25E1EBC}" destId="{449CA470-BBDE-48A0-820B-5C2486A7F697}" srcOrd="0" destOrd="0" presId="urn:microsoft.com/office/officeart/2018/2/layout/IconVerticalSolidList"/>
    <dgm:cxn modelId="{99734E56-6410-4A8A-82C7-95465D6B7AB9}" srcId="{CF088F5F-8AC8-4FDE-919D-8F87E54E94A3}" destId="{F4EBA26B-885B-4C4B-A285-F986B09CDF6D}" srcOrd="1" destOrd="0" parTransId="{A5181A00-E3B2-4BF5-8541-D8402E332517}" sibTransId="{649706BD-FFB5-4F99-B8AD-28A41504AC42}"/>
    <dgm:cxn modelId="{C2FD0085-ECE6-421B-A7B3-DA207632BFF7}" srcId="{CF088F5F-8AC8-4FDE-919D-8F87E54E94A3}" destId="{39C86AD8-F25E-4112-9B10-13EE40CA7110}" srcOrd="2" destOrd="0" parTransId="{4CE4AEDD-5A40-4509-85AD-D7F8F5E77294}" sibTransId="{6051D04F-3639-4F08-BCE0-8DBE9AD51635}"/>
    <dgm:cxn modelId="{27745B87-582E-47A7-BF31-60D98DF9F684}" type="presOf" srcId="{AA0B9EAA-BD7D-4541-9942-642ACF21C076}" destId="{FAF6427E-DE6F-4AD3-B0CB-C5C41A990C22}" srcOrd="0" destOrd="0" presId="urn:microsoft.com/office/officeart/2018/2/layout/IconVerticalSolidList"/>
    <dgm:cxn modelId="{AD89C289-F6FE-4E04-B1D7-D942C6293D9B}" type="presOf" srcId="{39C86AD8-F25E-4112-9B10-13EE40CA7110}" destId="{C82EF409-B926-49BA-BF75-F2E800C71AC0}" srcOrd="0" destOrd="0" presId="urn:microsoft.com/office/officeart/2018/2/layout/IconVerticalSolidList"/>
    <dgm:cxn modelId="{5B5040AB-9093-40B4-AE1D-E7A9D6DE8A87}" type="presOf" srcId="{CF088F5F-8AC8-4FDE-919D-8F87E54E94A3}" destId="{D008923B-B0F4-45A1-8BA7-5E2AB4B3257A}" srcOrd="0" destOrd="0" presId="urn:microsoft.com/office/officeart/2018/2/layout/IconVerticalSolidList"/>
    <dgm:cxn modelId="{62AE0BC4-54EC-4993-839D-605AFD975659}" type="presOf" srcId="{F4EBA26B-885B-4C4B-A285-F986B09CDF6D}" destId="{F70F2330-6E30-489B-8DDB-2A816660F17F}" srcOrd="0" destOrd="0" presId="urn:microsoft.com/office/officeart/2018/2/layout/IconVerticalSolidList"/>
    <dgm:cxn modelId="{D0712CD6-D386-4FFD-B94C-3AAF07912819}" srcId="{CF088F5F-8AC8-4FDE-919D-8F87E54E94A3}" destId="{AA0B9EAA-BD7D-4541-9942-642ACF21C076}" srcOrd="3" destOrd="0" parTransId="{5005A8AB-72CC-40FF-A0E1-F9B334417AC5}" sibTransId="{4DFDABE7-89E5-4CC5-8AD4-F94039D0B8A0}"/>
    <dgm:cxn modelId="{84BA3829-6AC0-40C5-B1CA-3356BE2FACD1}" type="presParOf" srcId="{D008923B-B0F4-45A1-8BA7-5E2AB4B3257A}" destId="{62A2A4EF-CDF7-4C66-B7D4-C51F43F2E916}" srcOrd="0" destOrd="0" presId="urn:microsoft.com/office/officeart/2018/2/layout/IconVerticalSolidList"/>
    <dgm:cxn modelId="{65799E32-FC2A-4A6D-98EF-B5BEBDBCCE22}" type="presParOf" srcId="{62A2A4EF-CDF7-4C66-B7D4-C51F43F2E916}" destId="{63E7CC89-42B0-45B4-8244-3BA026F1D7AD}" srcOrd="0" destOrd="0" presId="urn:microsoft.com/office/officeart/2018/2/layout/IconVerticalSolidList"/>
    <dgm:cxn modelId="{89E5C1C6-47EF-4D02-88AE-7C671C4BEA4A}" type="presParOf" srcId="{62A2A4EF-CDF7-4C66-B7D4-C51F43F2E916}" destId="{CE438076-BA4B-4E70-B304-C225E9A4E40F}" srcOrd="1" destOrd="0" presId="urn:microsoft.com/office/officeart/2018/2/layout/IconVerticalSolidList"/>
    <dgm:cxn modelId="{834DF949-B95F-43F9-A50F-3FEDC757631C}" type="presParOf" srcId="{62A2A4EF-CDF7-4C66-B7D4-C51F43F2E916}" destId="{6E393E26-A770-4C4E-B0F1-64933D4BA3CD}" srcOrd="2" destOrd="0" presId="urn:microsoft.com/office/officeart/2018/2/layout/IconVerticalSolidList"/>
    <dgm:cxn modelId="{BAC444A1-F9EF-4A23-BB88-F52F07F3F2C4}" type="presParOf" srcId="{62A2A4EF-CDF7-4C66-B7D4-C51F43F2E916}" destId="{449CA470-BBDE-48A0-820B-5C2486A7F697}" srcOrd="3" destOrd="0" presId="urn:microsoft.com/office/officeart/2018/2/layout/IconVerticalSolidList"/>
    <dgm:cxn modelId="{7D34E15C-39AF-4384-ADD8-259F90CF46F4}" type="presParOf" srcId="{D008923B-B0F4-45A1-8BA7-5E2AB4B3257A}" destId="{04E91ADC-6297-4238-B647-DE64DB5A2E36}" srcOrd="1" destOrd="0" presId="urn:microsoft.com/office/officeart/2018/2/layout/IconVerticalSolidList"/>
    <dgm:cxn modelId="{16926C36-87C4-4FB1-A71E-72CD3A338C91}" type="presParOf" srcId="{D008923B-B0F4-45A1-8BA7-5E2AB4B3257A}" destId="{61466BE7-1C0E-400E-94B9-175AC1D72AE4}" srcOrd="2" destOrd="0" presId="urn:microsoft.com/office/officeart/2018/2/layout/IconVerticalSolidList"/>
    <dgm:cxn modelId="{367D2BD3-3CFE-4698-8343-6B6543E9187C}" type="presParOf" srcId="{61466BE7-1C0E-400E-94B9-175AC1D72AE4}" destId="{6B4695FA-71FD-4680-8969-B58B78D71E43}" srcOrd="0" destOrd="0" presId="urn:microsoft.com/office/officeart/2018/2/layout/IconVerticalSolidList"/>
    <dgm:cxn modelId="{4EB7F1D4-B695-458A-9B09-C585EE61C086}" type="presParOf" srcId="{61466BE7-1C0E-400E-94B9-175AC1D72AE4}" destId="{3030D122-671A-4ED3-BA8E-E1D56AE0D579}" srcOrd="1" destOrd="0" presId="urn:microsoft.com/office/officeart/2018/2/layout/IconVerticalSolidList"/>
    <dgm:cxn modelId="{5839D6E9-1AAA-4724-9F1A-E7D64FA4DAD6}" type="presParOf" srcId="{61466BE7-1C0E-400E-94B9-175AC1D72AE4}" destId="{E3907BF1-C9F7-491D-84BB-030B7B7D3BC4}" srcOrd="2" destOrd="0" presId="urn:microsoft.com/office/officeart/2018/2/layout/IconVerticalSolidList"/>
    <dgm:cxn modelId="{071A52B3-2006-45D3-8B54-FD5A3EBEC63F}" type="presParOf" srcId="{61466BE7-1C0E-400E-94B9-175AC1D72AE4}" destId="{F70F2330-6E30-489B-8DDB-2A816660F17F}" srcOrd="3" destOrd="0" presId="urn:microsoft.com/office/officeart/2018/2/layout/IconVerticalSolidList"/>
    <dgm:cxn modelId="{D56247B9-AD1B-4383-9E2C-B23E2CE41986}" type="presParOf" srcId="{D008923B-B0F4-45A1-8BA7-5E2AB4B3257A}" destId="{FA3C24EA-4838-408F-A83A-3F7565BCA6CB}" srcOrd="3" destOrd="0" presId="urn:microsoft.com/office/officeart/2018/2/layout/IconVerticalSolidList"/>
    <dgm:cxn modelId="{25CC5ACC-5424-4CF8-B346-B8E225CBC366}" type="presParOf" srcId="{D008923B-B0F4-45A1-8BA7-5E2AB4B3257A}" destId="{36F5E396-52D3-4487-BF4A-8A40913971BB}" srcOrd="4" destOrd="0" presId="urn:microsoft.com/office/officeart/2018/2/layout/IconVerticalSolidList"/>
    <dgm:cxn modelId="{0036FC84-3020-43E8-9030-FF3373BCF3D5}" type="presParOf" srcId="{36F5E396-52D3-4487-BF4A-8A40913971BB}" destId="{5E894B1C-1BC3-46F2-9729-25E00845224D}" srcOrd="0" destOrd="0" presId="urn:microsoft.com/office/officeart/2018/2/layout/IconVerticalSolidList"/>
    <dgm:cxn modelId="{35C8ABD7-E94C-4EF4-9F9F-4B7A60A4AC48}" type="presParOf" srcId="{36F5E396-52D3-4487-BF4A-8A40913971BB}" destId="{F8398D95-8785-4CFB-A1A0-A4F944FC0D18}" srcOrd="1" destOrd="0" presId="urn:microsoft.com/office/officeart/2018/2/layout/IconVerticalSolidList"/>
    <dgm:cxn modelId="{1350ADE9-C460-4F4D-8B8E-0FDB26E91C90}" type="presParOf" srcId="{36F5E396-52D3-4487-BF4A-8A40913971BB}" destId="{C1625F71-838F-4ABE-9A86-1D34D8004572}" srcOrd="2" destOrd="0" presId="urn:microsoft.com/office/officeart/2018/2/layout/IconVerticalSolidList"/>
    <dgm:cxn modelId="{DB44862E-3A83-4B46-96A9-FF7C38FAA26B}" type="presParOf" srcId="{36F5E396-52D3-4487-BF4A-8A40913971BB}" destId="{C82EF409-B926-49BA-BF75-F2E800C71AC0}" srcOrd="3" destOrd="0" presId="urn:microsoft.com/office/officeart/2018/2/layout/IconVerticalSolidList"/>
    <dgm:cxn modelId="{16D1E479-4277-4EEB-8880-17B24E0549A5}" type="presParOf" srcId="{D008923B-B0F4-45A1-8BA7-5E2AB4B3257A}" destId="{D0FFDA84-899D-443C-999C-F8A3B177A48A}" srcOrd="5" destOrd="0" presId="urn:microsoft.com/office/officeart/2018/2/layout/IconVerticalSolidList"/>
    <dgm:cxn modelId="{D8C114F1-9401-466B-9049-DF2A3AFBBED3}" type="presParOf" srcId="{D008923B-B0F4-45A1-8BA7-5E2AB4B3257A}" destId="{4865CF22-7BB6-4E32-9D5A-F3BDE531A51B}" srcOrd="6" destOrd="0" presId="urn:microsoft.com/office/officeart/2018/2/layout/IconVerticalSolidList"/>
    <dgm:cxn modelId="{EB7A1272-F367-434C-AB09-A6A8EE686D63}" type="presParOf" srcId="{4865CF22-7BB6-4E32-9D5A-F3BDE531A51B}" destId="{09B4CFB5-46E6-4F31-931C-163EE35D722D}" srcOrd="0" destOrd="0" presId="urn:microsoft.com/office/officeart/2018/2/layout/IconVerticalSolidList"/>
    <dgm:cxn modelId="{DFD78FDF-01F5-42A6-91AF-E77329C5B636}" type="presParOf" srcId="{4865CF22-7BB6-4E32-9D5A-F3BDE531A51B}" destId="{82B29EEF-0ABF-483A-89CE-94510CA317C1}" srcOrd="1" destOrd="0" presId="urn:microsoft.com/office/officeart/2018/2/layout/IconVerticalSolidList"/>
    <dgm:cxn modelId="{7FB6DC45-6BEE-4C66-8458-A47DBD9166FE}" type="presParOf" srcId="{4865CF22-7BB6-4E32-9D5A-F3BDE531A51B}" destId="{ECA13996-963A-4A2B-8CCF-FD07D3C78E4A}" srcOrd="2" destOrd="0" presId="urn:microsoft.com/office/officeart/2018/2/layout/IconVerticalSolidList"/>
    <dgm:cxn modelId="{D6EDD467-0F16-433C-9874-F4F389667C6F}" type="presParOf" srcId="{4865CF22-7BB6-4E32-9D5A-F3BDE531A51B}" destId="{FAF6427E-DE6F-4AD3-B0CB-C5C41A990C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D1385-DDDA-46E1-A870-F33AD148AC6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E481C7-58F7-486F-8398-9CA3161E25F5}">
      <dgm:prSet/>
      <dgm:spPr/>
      <dgm:t>
        <a:bodyPr/>
        <a:lstStyle/>
        <a:p>
          <a:r>
            <a: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community space will function as a flexible, multi-use environment, designed to complement and enhance the functions of the new public library.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0F71A4-4E6D-462E-81FF-BF8459D111FD}" type="parTrans" cxnId="{EF2EF18E-F190-496D-BD2B-D858D89D1598}">
      <dgm:prSet/>
      <dgm:spPr/>
      <dgm:t>
        <a:bodyPr/>
        <a:lstStyle/>
        <a:p>
          <a:endParaRPr lang="en-US"/>
        </a:p>
      </dgm:t>
    </dgm:pt>
    <dgm:pt modelId="{AEA74B65-4544-4AA4-9320-52CED875847A}" type="sibTrans" cxnId="{EF2EF18E-F190-496D-BD2B-D858D89D1598}">
      <dgm:prSet/>
      <dgm:spPr/>
      <dgm:t>
        <a:bodyPr/>
        <a:lstStyle/>
        <a:p>
          <a:endParaRPr lang="en-US"/>
        </a:p>
      </dgm:t>
    </dgm:pt>
    <dgm:pt modelId="{F9012F00-31FF-49A4-BD29-ABE52E39A427}">
      <dgm:prSet/>
      <dgm:spPr/>
      <dgm:t>
        <a:bodyPr/>
        <a:lstStyle/>
        <a:p>
          <a:r>
            <a: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 a focus on fostering collaboration, learning and community engagement, the design will ensure a flexible layout that supports a wide variety of uses.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155E44-B3EF-4A4B-AD67-3CE46902E669}" type="parTrans" cxnId="{EFDEAF59-9C43-49FE-8DE2-CCDFA36F38F2}">
      <dgm:prSet/>
      <dgm:spPr/>
      <dgm:t>
        <a:bodyPr/>
        <a:lstStyle/>
        <a:p>
          <a:endParaRPr lang="en-US"/>
        </a:p>
      </dgm:t>
    </dgm:pt>
    <dgm:pt modelId="{3EB3501F-1D8C-4E78-AB18-A362D0A0C7E3}" type="sibTrans" cxnId="{EFDEAF59-9C43-49FE-8DE2-CCDFA36F38F2}">
      <dgm:prSet/>
      <dgm:spPr/>
      <dgm:t>
        <a:bodyPr/>
        <a:lstStyle/>
        <a:p>
          <a:endParaRPr lang="en-US"/>
        </a:p>
      </dgm:t>
    </dgm:pt>
    <dgm:pt modelId="{08418994-2462-48F7-96DB-5DBCFD47ED0A}">
      <dgm:prSet/>
      <dgm:spPr/>
      <dgm:t>
        <a:bodyPr/>
        <a:lstStyle/>
        <a:p>
          <a:r>
            <a: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first of its kind for SDCC, setting a new standard for civic spaces that bring together culture, innovation and community.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A0560D-7098-4A4C-85FD-3B055E59B10E}" type="parTrans" cxnId="{8AC10D0C-8D17-489E-A050-00C0660128F5}">
      <dgm:prSet/>
      <dgm:spPr/>
      <dgm:t>
        <a:bodyPr/>
        <a:lstStyle/>
        <a:p>
          <a:endParaRPr lang="en-US"/>
        </a:p>
      </dgm:t>
    </dgm:pt>
    <dgm:pt modelId="{956B513D-DA90-40E9-A6E3-61D2E5CF574D}" type="sibTrans" cxnId="{8AC10D0C-8D17-489E-A050-00C0660128F5}">
      <dgm:prSet/>
      <dgm:spPr/>
      <dgm:t>
        <a:bodyPr/>
        <a:lstStyle/>
        <a:p>
          <a:endParaRPr lang="en-US"/>
        </a:p>
      </dgm:t>
    </dgm:pt>
    <dgm:pt modelId="{9B14C9F4-1CF7-4103-A94D-903778B95172}" type="pres">
      <dgm:prSet presAssocID="{6FDD1385-DDDA-46E1-A870-F33AD148AC65}" presName="linear" presStyleCnt="0">
        <dgm:presLayoutVars>
          <dgm:animLvl val="lvl"/>
          <dgm:resizeHandles val="exact"/>
        </dgm:presLayoutVars>
      </dgm:prSet>
      <dgm:spPr/>
    </dgm:pt>
    <dgm:pt modelId="{BBD2E409-EF13-460A-BF7B-964DD792E259}" type="pres">
      <dgm:prSet presAssocID="{7AE481C7-58F7-486F-8398-9CA3161E25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B71F86-AD17-451D-8D8A-4483B870A8A2}" type="pres">
      <dgm:prSet presAssocID="{AEA74B65-4544-4AA4-9320-52CED875847A}" presName="spacer" presStyleCnt="0"/>
      <dgm:spPr/>
    </dgm:pt>
    <dgm:pt modelId="{1929C433-8432-47DF-93E7-AF553F8B6A5A}" type="pres">
      <dgm:prSet presAssocID="{F9012F00-31FF-49A4-BD29-ABE52E39A4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A614C5-A502-45DD-A93A-BEC1EDE83502}" type="pres">
      <dgm:prSet presAssocID="{3EB3501F-1D8C-4E78-AB18-A362D0A0C7E3}" presName="spacer" presStyleCnt="0"/>
      <dgm:spPr/>
    </dgm:pt>
    <dgm:pt modelId="{D2376EAB-DD25-4A74-B2A2-4636358324E1}" type="pres">
      <dgm:prSet presAssocID="{08418994-2462-48F7-96DB-5DBCFD47ED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C10D0C-8D17-489E-A050-00C0660128F5}" srcId="{6FDD1385-DDDA-46E1-A870-F33AD148AC65}" destId="{08418994-2462-48F7-96DB-5DBCFD47ED0A}" srcOrd="2" destOrd="0" parTransId="{93A0560D-7098-4A4C-85FD-3B055E59B10E}" sibTransId="{956B513D-DA90-40E9-A6E3-61D2E5CF574D}"/>
    <dgm:cxn modelId="{A218CB1C-849E-4515-86DA-2EE1D705983C}" type="presOf" srcId="{08418994-2462-48F7-96DB-5DBCFD47ED0A}" destId="{D2376EAB-DD25-4A74-B2A2-4636358324E1}" srcOrd="0" destOrd="0" presId="urn:microsoft.com/office/officeart/2005/8/layout/vList2"/>
    <dgm:cxn modelId="{EFDEAF59-9C43-49FE-8DE2-CCDFA36F38F2}" srcId="{6FDD1385-DDDA-46E1-A870-F33AD148AC65}" destId="{F9012F00-31FF-49A4-BD29-ABE52E39A427}" srcOrd="1" destOrd="0" parTransId="{6D155E44-B3EF-4A4B-AD67-3CE46902E669}" sibTransId="{3EB3501F-1D8C-4E78-AB18-A362D0A0C7E3}"/>
    <dgm:cxn modelId="{2238DD8A-74DD-4645-B660-F73D599ADA8E}" type="presOf" srcId="{F9012F00-31FF-49A4-BD29-ABE52E39A427}" destId="{1929C433-8432-47DF-93E7-AF553F8B6A5A}" srcOrd="0" destOrd="0" presId="urn:microsoft.com/office/officeart/2005/8/layout/vList2"/>
    <dgm:cxn modelId="{EF2EF18E-F190-496D-BD2B-D858D89D1598}" srcId="{6FDD1385-DDDA-46E1-A870-F33AD148AC65}" destId="{7AE481C7-58F7-486F-8398-9CA3161E25F5}" srcOrd="0" destOrd="0" parTransId="{3A0F71A4-4E6D-462E-81FF-BF8459D111FD}" sibTransId="{AEA74B65-4544-4AA4-9320-52CED875847A}"/>
    <dgm:cxn modelId="{9AAC3AE8-A3D8-4E91-9151-9AB3C00FB66D}" type="presOf" srcId="{6FDD1385-DDDA-46E1-A870-F33AD148AC65}" destId="{9B14C9F4-1CF7-4103-A94D-903778B95172}" srcOrd="0" destOrd="0" presId="urn:microsoft.com/office/officeart/2005/8/layout/vList2"/>
    <dgm:cxn modelId="{232CE0E8-7AE0-4D40-A10A-B82D50866CC4}" type="presOf" srcId="{7AE481C7-58F7-486F-8398-9CA3161E25F5}" destId="{BBD2E409-EF13-460A-BF7B-964DD792E259}" srcOrd="0" destOrd="0" presId="urn:microsoft.com/office/officeart/2005/8/layout/vList2"/>
    <dgm:cxn modelId="{5F17A83F-821B-44E8-AC6C-7E960497BFB1}" type="presParOf" srcId="{9B14C9F4-1CF7-4103-A94D-903778B95172}" destId="{BBD2E409-EF13-460A-BF7B-964DD792E259}" srcOrd="0" destOrd="0" presId="urn:microsoft.com/office/officeart/2005/8/layout/vList2"/>
    <dgm:cxn modelId="{6F379763-198F-4981-80C2-D237F7E92213}" type="presParOf" srcId="{9B14C9F4-1CF7-4103-A94D-903778B95172}" destId="{74B71F86-AD17-451D-8D8A-4483B870A8A2}" srcOrd="1" destOrd="0" presId="urn:microsoft.com/office/officeart/2005/8/layout/vList2"/>
    <dgm:cxn modelId="{D8AAC5DD-720E-43AA-A598-67D58A507A61}" type="presParOf" srcId="{9B14C9F4-1CF7-4103-A94D-903778B95172}" destId="{1929C433-8432-47DF-93E7-AF553F8B6A5A}" srcOrd="2" destOrd="0" presId="urn:microsoft.com/office/officeart/2005/8/layout/vList2"/>
    <dgm:cxn modelId="{6E67E31B-D474-4A68-BC60-7F1C5CAA435F}" type="presParOf" srcId="{9B14C9F4-1CF7-4103-A94D-903778B95172}" destId="{5FA614C5-A502-45DD-A93A-BEC1EDE83502}" srcOrd="3" destOrd="0" presId="urn:microsoft.com/office/officeart/2005/8/layout/vList2"/>
    <dgm:cxn modelId="{AF7473B1-6661-464D-8EF7-D5183CD3282B}" type="presParOf" srcId="{9B14C9F4-1CF7-4103-A94D-903778B95172}" destId="{D2376EAB-DD25-4A74-B2A2-4636358324E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4B8F-43DC-4B50-ABED-064CEE11D8D7}">
      <dsp:nvSpPr>
        <dsp:cNvPr id="0" name=""/>
        <dsp:cNvSpPr/>
      </dsp:nvSpPr>
      <dsp:spPr>
        <a:xfrm>
          <a:off x="0" y="0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3DA01-A3CE-46C0-A8D2-A332B6784DB0}">
      <dsp:nvSpPr>
        <dsp:cNvPr id="0" name=""/>
        <dsp:cNvSpPr/>
      </dsp:nvSpPr>
      <dsp:spPr>
        <a:xfrm>
          <a:off x="0" y="0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Site Location-Aerial View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10927829" cy="524100"/>
      </dsp:txXfrm>
    </dsp:sp>
    <dsp:sp modelId="{E5F3644D-77C1-40C3-A4B8-81E94DEB8379}">
      <dsp:nvSpPr>
        <dsp:cNvPr id="0" name=""/>
        <dsp:cNvSpPr/>
      </dsp:nvSpPr>
      <dsp:spPr>
        <a:xfrm>
          <a:off x="0" y="524100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6838F-EAB5-4B99-8D52-3B0F9D0178EA}">
      <dsp:nvSpPr>
        <dsp:cNvPr id="0" name=""/>
        <dsp:cNvSpPr/>
      </dsp:nvSpPr>
      <dsp:spPr>
        <a:xfrm>
          <a:off x="0" y="524100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Site Layout-Quadrant H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24100"/>
        <a:ext cx="10927829" cy="524100"/>
      </dsp:txXfrm>
    </dsp:sp>
    <dsp:sp modelId="{368A1ABB-1EB9-455D-BECC-5A129405B6C9}">
      <dsp:nvSpPr>
        <dsp:cNvPr id="0" name=""/>
        <dsp:cNvSpPr/>
      </dsp:nvSpPr>
      <dsp:spPr>
        <a:xfrm>
          <a:off x="0" y="1048201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62B1-8715-4E26-949D-28F4A43BD3F8}">
      <dsp:nvSpPr>
        <dsp:cNvPr id="0" name=""/>
        <dsp:cNvSpPr/>
      </dsp:nvSpPr>
      <dsp:spPr>
        <a:xfrm>
          <a:off x="0" y="1048201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Planning Scheme Requirements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048201"/>
        <a:ext cx="10927829" cy="524100"/>
      </dsp:txXfrm>
    </dsp:sp>
    <dsp:sp modelId="{9DF732AA-8EA8-4971-9B6E-B455B358C27B}">
      <dsp:nvSpPr>
        <dsp:cNvPr id="0" name=""/>
        <dsp:cNvSpPr/>
      </dsp:nvSpPr>
      <dsp:spPr>
        <a:xfrm>
          <a:off x="0" y="1572301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1796C-D589-475D-B042-E19631D1D5C6}">
      <dsp:nvSpPr>
        <dsp:cNvPr id="0" name=""/>
        <dsp:cNvSpPr/>
      </dsp:nvSpPr>
      <dsp:spPr>
        <a:xfrm>
          <a:off x="0" y="1572301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Key Stakeholders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72301"/>
        <a:ext cx="10927829" cy="524100"/>
      </dsp:txXfrm>
    </dsp:sp>
    <dsp:sp modelId="{04A71262-C36C-48AD-8A2A-8191904DB0B1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9E09B-831C-4105-A604-F5141F834450}">
      <dsp:nvSpPr>
        <dsp:cNvPr id="0" name=""/>
        <dsp:cNvSpPr/>
      </dsp:nvSpPr>
      <dsp:spPr>
        <a:xfrm>
          <a:off x="0" y="2096402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Adamstown Civic Building 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96402"/>
        <a:ext cx="10927829" cy="524100"/>
      </dsp:txXfrm>
    </dsp:sp>
    <dsp:sp modelId="{56BD354C-4F18-444B-960A-1260550867D2}">
      <dsp:nvSpPr>
        <dsp:cNvPr id="0" name=""/>
        <dsp:cNvSpPr/>
      </dsp:nvSpPr>
      <dsp:spPr>
        <a:xfrm>
          <a:off x="0" y="2620503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5491-F361-4FD0-ADCF-6E30F639D5BA}">
      <dsp:nvSpPr>
        <dsp:cNvPr id="0" name=""/>
        <dsp:cNvSpPr/>
      </dsp:nvSpPr>
      <dsp:spPr>
        <a:xfrm>
          <a:off x="0" y="2620503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 Space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20503"/>
        <a:ext cx="10927829" cy="524100"/>
      </dsp:txXfrm>
    </dsp:sp>
    <dsp:sp modelId="{4AE52678-4AAC-4153-B685-E695365A0A21}">
      <dsp:nvSpPr>
        <dsp:cNvPr id="0" name=""/>
        <dsp:cNvSpPr/>
      </dsp:nvSpPr>
      <dsp:spPr>
        <a:xfrm>
          <a:off x="0" y="3144603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FE91F-BD85-4AC3-B777-3B67005F39F1}">
      <dsp:nvSpPr>
        <dsp:cNvPr id="0" name=""/>
        <dsp:cNvSpPr/>
      </dsp:nvSpPr>
      <dsp:spPr>
        <a:xfrm>
          <a:off x="0" y="3144603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Delivery of the Adamstown Civic Building 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44603"/>
        <a:ext cx="10927829" cy="524100"/>
      </dsp:txXfrm>
    </dsp:sp>
    <dsp:sp modelId="{21E0E9F7-42CA-4BB7-8EDE-D721C31495F9}">
      <dsp:nvSpPr>
        <dsp:cNvPr id="0" name=""/>
        <dsp:cNvSpPr/>
      </dsp:nvSpPr>
      <dsp:spPr>
        <a:xfrm>
          <a:off x="0" y="3668704"/>
          <a:ext cx="10927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B5B52-C98D-4488-B9D9-31936A0BC987}">
      <dsp:nvSpPr>
        <dsp:cNvPr id="0" name=""/>
        <dsp:cNvSpPr/>
      </dsp:nvSpPr>
      <dsp:spPr>
        <a:xfrm>
          <a:off x="0" y="3668704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Next Steps…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68704"/>
        <a:ext cx="10927829" cy="52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CC89-42B0-45B4-8244-3BA026F1D7AD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38076-BA4B-4E70-B304-C225E9A4E40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CA470-BBDE-48A0-820B-5C2486A7F697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Planning Scheme stipulates the inclusion of a 1,000sqm library (Phase 6) and a 1,500sq enterprise centre (Phase 8).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1805"/>
        <a:ext cx="9458416" cy="915310"/>
      </dsp:txXfrm>
    </dsp:sp>
    <dsp:sp modelId="{6B4695FA-71FD-4680-8969-B58B78D71E4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0D122-671A-4ED3-BA8E-E1D56AE0D579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F2330-6E30-489B-8DDB-2A816660F17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library and enterprise centre are seen as cornerstones supporting community growth and engagement.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1145944"/>
        <a:ext cx="9458416" cy="915310"/>
      </dsp:txXfrm>
    </dsp:sp>
    <dsp:sp modelId="{5E894B1C-1BC3-46F2-9729-25E00845224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98D95-8785-4CFB-A1A0-A4F944FC0D18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EF409-B926-49BA-BF75-F2E800C71AC0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Feedback from the Elected Members on the current community offerings sparked a rethink on what this building could achieve.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2290082"/>
        <a:ext cx="9458416" cy="915310"/>
      </dsp:txXfrm>
    </dsp:sp>
    <dsp:sp modelId="{09B4CFB5-46E6-4F31-931C-163EE35D722D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29EEF-0ABF-483A-89CE-94510CA317C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6427E-DE6F-4AD3-B0CB-C5C41A990C2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1700" kern="1200" dirty="0"/>
            <a:t>The focus shifted to ensure the civic building is designed to offer an adaptable, and inclusive environment, supporting a diverse range of activities for all ages and fosters a multi-generational space for the whole community.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E409-EF13-460A-BF7B-964DD792E259}">
      <dsp:nvSpPr>
        <dsp:cNvPr id="0" name=""/>
        <dsp:cNvSpPr/>
      </dsp:nvSpPr>
      <dsp:spPr>
        <a:xfrm>
          <a:off x="0" y="134009"/>
          <a:ext cx="3837830" cy="2059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community space will function as a flexible, multi-use environment, designed to complement and enhance the functions of the new public library.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522" y="234531"/>
        <a:ext cx="3636786" cy="1858156"/>
      </dsp:txXfrm>
    </dsp:sp>
    <dsp:sp modelId="{1929C433-8432-47DF-93E7-AF553F8B6A5A}">
      <dsp:nvSpPr>
        <dsp:cNvPr id="0" name=""/>
        <dsp:cNvSpPr/>
      </dsp:nvSpPr>
      <dsp:spPr>
        <a:xfrm>
          <a:off x="0" y="2250809"/>
          <a:ext cx="3837830" cy="2059200"/>
        </a:xfrm>
        <a:prstGeom prst="roundRec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 a focus on fostering collaboration, learning and community engagement, the design will ensure a flexible layout that supports a wide variety of uses.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522" y="2351331"/>
        <a:ext cx="3636786" cy="1858156"/>
      </dsp:txXfrm>
    </dsp:sp>
    <dsp:sp modelId="{D2376EAB-DD25-4A74-B2A2-4636358324E1}">
      <dsp:nvSpPr>
        <dsp:cNvPr id="0" name=""/>
        <dsp:cNvSpPr/>
      </dsp:nvSpPr>
      <dsp:spPr>
        <a:xfrm>
          <a:off x="0" y="4367610"/>
          <a:ext cx="3837830" cy="2059200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first of its kind for SDCC, setting a new standard for civic spaces that bring together culture, innovation and community. 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522" y="4468132"/>
        <a:ext cx="3636786" cy="185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8459-4FAA-47F3-997D-622C3B538E0A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6B9C5-0E0C-46B0-923B-39BDA12FE1E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392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6B9C5-0E0C-46B0-923B-39BDA12FE1EA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68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6B9C5-0E0C-46B0-923B-39BDA12FE1EA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782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BE0A-D92A-218D-5644-79A5050FF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93CC1-B70E-3A7B-97DD-93CC26B25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D86F-67BC-C4FC-55CA-F757BFD0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EFE4-85AA-8C2B-7A85-F0113ED2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706D-5413-C7AF-67C1-BC74B7A2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529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62C4-DB5B-6166-715D-6EAE534E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467A8-3C65-2C76-8C33-0C93C5881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923D0-2DE0-3E35-38C3-708E92CC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7AAFC-0BDD-639F-2220-2127F8AA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70504-7E94-8308-1947-962704B1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94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E6B62-0700-F699-D42F-8CEB8CEB9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8D26B-10F4-06F7-A41C-3F83E570B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FCA0-7A9F-19CC-4C7A-D4864A9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1C3C-BEDD-FB28-6A33-7709D2DB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67F9-3904-AA91-4270-0FC695FB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290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8F88-03E8-C1CF-867E-11ABCE17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B7B2-9074-8656-46A5-97ED71AF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4C825-8AA6-03A5-A2C8-D548C2D4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0765-AFB9-7C20-E464-8FB2B5B9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448F-9DAA-0791-A884-F97BC6D6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76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4FC1-26C4-1172-D980-81A980D1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095A2-4686-D8EB-3291-A279AD757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88000-55FE-6744-90C8-E2C553D4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2B946-B538-1ECA-C7BD-053A5C5E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5D666-E103-42D3-2978-9E018D49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569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F24B-AC2A-0DB8-E2AF-28602997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1282-CE72-A01D-86B2-2C17A2843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A0B95-2D17-FCF6-7935-AC5B8A33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CE869-0757-1C28-D6B2-40FC5F64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0F03E-5FD8-1F90-ABFB-2C70F845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25A5B-C8C0-643F-B312-2D914482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342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9132-3378-A404-5F3F-BF2EABF7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59503-E701-E269-3935-EAB8E355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ED65-7FE1-7CEA-0C15-4916A0F4F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EFB25-E9BE-B26E-2BB5-40DCCDCF3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8955D-D727-4F0E-B625-1D33452C0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2DAF8-CB4C-9126-FCA8-5BE2FED6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88E25-D609-1FD5-1252-50789C90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7DD4C-EBC7-7A40-7FFA-C45C04AF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23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926B-CB1D-E415-29AA-84DF8051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131D8-3E71-0F2D-DA2B-63519A43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5D3B0-7B57-F5B5-6C8E-1D3163D9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21B36-4BC1-CBD4-EAC4-16C81A1A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169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20C3B-9B5A-7D9C-3EFC-95197602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14FDC-4709-3016-F353-E4AB584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82A54-A815-6BD8-4C2C-8E3140B5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78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E21A-4985-6BD7-E989-BA9C4C6B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46AB-1F6E-BF83-24AA-0ACFB9A4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95622-E235-8F03-DC92-2E7F0F5BC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6054F-A56C-A25D-1492-34C5E70F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E0995-7961-17C4-69F6-ABAF79C6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7A59A-2868-7A11-1984-1066653D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546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5381-9D10-872B-DF24-4BE3FA97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C16D7-18FB-EFCA-399D-1CD26DF92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3FB6A-AE05-650A-30A9-D49E2F1E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5805-0F64-E43A-62B0-48934251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D0937-03B5-808B-56C0-5B279FFC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F6896-AFF3-5182-0B26-AC1517C2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987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13700-8868-381C-8E91-998A2F0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22AFF-E947-081D-8185-BABD22AA2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64051-FB4A-281F-5C6F-905BD64F1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7040E-4FB0-4DDB-A0E2-7FB0A6EA0DC0}" type="datetimeFigureOut">
              <a:rPr lang="en-IE" smtClean="0"/>
              <a:t>27/05/2025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57F2F-7DCA-28A1-CC06-9CB03CC52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87EDE-610F-9133-298D-673E83422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94F86-EBEB-443B-BEEB-5D934DFB9E8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77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09DB8-E6C8-756E-7D80-392073E3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19" y="5498115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Adamstown Civic Building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F4A61-0080-97A1-E1BE-A11EB092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6" r="-1" b="-1"/>
          <a:stretch>
            <a:fillRect/>
          </a:stretch>
        </p:blipFill>
        <p:spPr>
          <a:xfrm>
            <a:off x="621569" y="390832"/>
            <a:ext cx="11041481" cy="4519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F1B45-D0AF-E3A3-986E-98753043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068" y="5689435"/>
            <a:ext cx="4157926" cy="7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311A4-17A2-FB9C-EC3F-2FB298B9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 dirty="0"/>
              <a:t>Next Step….</a:t>
            </a:r>
            <a:endParaRPr lang="en-I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BFFE4-AB07-6083-6355-98A090E9C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Pre-planning Meeting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Application 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F6EDF-0732-C83B-2341-9DCD6B13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343"/>
          <a:stretch>
            <a:fillRect/>
          </a:stretch>
        </p:blipFill>
        <p:spPr>
          <a:xfrm>
            <a:off x="6460112" y="1258612"/>
            <a:ext cx="4786385" cy="50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C49F0-11A2-A6F2-F4FF-50BBAB58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Contents</a:t>
            </a:r>
            <a:endParaRPr lang="en-IE" sz="4000" dirty="0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2A3ADC4-7AE1-5B5B-9FD3-6E7EF690C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4727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59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n aerial view of a city&#10;&#10;AI-generated content may be incorrect.">
            <a:extLst>
              <a:ext uri="{FF2B5EF4-FFF2-40B4-BE49-F238E27FC236}">
                <a16:creationId xmlns:a16="http://schemas.microsoft.com/office/drawing/2014/main" id="{8E233859-BEA6-1D33-53C0-B9C214FE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09"/>
          <a:stretch>
            <a:fillRect/>
          </a:stretch>
        </p:blipFill>
        <p:spPr>
          <a:xfrm>
            <a:off x="456817" y="456986"/>
            <a:ext cx="11277600" cy="5943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976650-4A29-6E66-03E8-C58F9287F766}"/>
              </a:ext>
            </a:extLst>
          </p:cNvPr>
          <p:cNvSpPr txBox="1">
            <a:spLocks/>
          </p:cNvSpPr>
          <p:nvPr/>
        </p:nvSpPr>
        <p:spPr>
          <a:xfrm>
            <a:off x="344714" y="692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solidFill>
                  <a:schemeClr val="bg1"/>
                </a:solidFill>
              </a:rPr>
              <a:t>Site Location-Aerial View</a:t>
            </a:r>
            <a:endParaRPr lang="en-I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6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D8E04-5277-FD20-CD0D-E6817E11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82" y="153595"/>
            <a:ext cx="5323715" cy="821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Layout</a:t>
            </a:r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-Quadrant 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08D-93E1-010D-A178-49F3D727C6EA}"/>
              </a:ext>
            </a:extLst>
          </p:cNvPr>
          <p:cNvSpPr txBox="1"/>
          <p:nvPr/>
        </p:nvSpPr>
        <p:spPr>
          <a:xfrm>
            <a:off x="343645" y="2347837"/>
            <a:ext cx="4479815" cy="2875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Situated in Quadrant H adjacent to the Plaza, the site is conveniently located close to a variety of shops, residential areas, and the Primary Healthcare Centre, in the heart of the town centre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CD6F4-79AC-353C-F98F-015168BA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047" b="-1"/>
          <a:stretch>
            <a:fillRect/>
          </a:stretch>
        </p:blipFill>
        <p:spPr>
          <a:xfrm>
            <a:off x="4732345" y="779479"/>
            <a:ext cx="7471582" cy="52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5492B-8354-DD64-771A-4B84C7B1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Adamstown Planning Scheme Requirements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BB207DEC-A803-E2F2-520D-B9DA3C591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093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97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794CF-68B1-F6F7-9324-C81F5AC3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2263981"/>
            <a:ext cx="4381225" cy="2092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83AD8-E005-C5D1-0404-6E8E8B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Stakeholders</a:t>
            </a:r>
            <a:endParaRPr lang="en-IE" sz="4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68A93-11EC-4024-80DB-D34520F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endParaRPr lang="en-GB" sz="1400" dirty="0"/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Managers: Evara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Appointed Design Team: Henry J. Lyons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SDCC input from Planning, Libraries, Economic, Enterprise and Tourism Departments.</a:t>
            </a:r>
          </a:p>
          <a:p>
            <a:pPr marL="0" indent="0">
              <a:buNone/>
            </a:pPr>
            <a:endParaRPr lang="en-GB" sz="1400" dirty="0"/>
          </a:p>
          <a:p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5476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E3E56F-9E60-96FC-64F7-1E3960E7F76C}"/>
              </a:ext>
            </a:extLst>
          </p:cNvPr>
          <p:cNvSpPr txBox="1">
            <a:spLocks/>
          </p:cNvSpPr>
          <p:nvPr/>
        </p:nvSpPr>
        <p:spPr>
          <a:xfrm>
            <a:off x="7392344" y="741405"/>
            <a:ext cx="4165210" cy="51280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357188" algn="just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Six-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civic building, with spaces designed to work symbiotically with the library, encouraging cross-use and collaboration.</a:t>
            </a:r>
          </a:p>
          <a:p>
            <a:pPr marL="528637" indent="-342900" algn="just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vibrant, inclusive space for all. </a:t>
            </a:r>
          </a:p>
          <a:p>
            <a:pPr marL="528637" indent="-342900" algn="just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Strategically situated in the core of the town centre, the civic building will open onto communal outdoor space, featuring a modern, functional public realm.</a:t>
            </a:r>
          </a:p>
          <a:p>
            <a:pPr marL="528637" indent="-342900" algn="just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Enhances the streetscape &amp; improves pedestrian connectivity to nearby public transport. </a:t>
            </a:r>
          </a:p>
          <a:p>
            <a:pPr marL="528637" indent="-342900" algn="just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Creates an accessible area for community activity and events. </a:t>
            </a:r>
          </a:p>
          <a:p>
            <a:pPr marL="0"/>
            <a:endParaRPr lang="en-US" sz="1700" dirty="0"/>
          </a:p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F6D237-7C3E-E6C2-0BA0-91357A29D6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" r="-2" b="-2"/>
          <a:stretch/>
        </p:blipFill>
        <p:spPr>
          <a:xfrm>
            <a:off x="59390" y="1878681"/>
            <a:ext cx="7356076" cy="45216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995F3-66F1-C4C0-CC5E-8B8A14CE5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79" y="0"/>
            <a:ext cx="663911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99CE9-4C77-23F6-FBAB-EEA1498A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dirty="0">
                <a:solidFill>
                  <a:srgbClr val="FFFFFF"/>
                </a:solidFill>
              </a:rPr>
              <a:t>Community Space</a:t>
            </a:r>
            <a:endParaRPr lang="en-IE" sz="4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Hands forming circle">
            <a:extLst>
              <a:ext uri="{FF2B5EF4-FFF2-40B4-BE49-F238E27FC236}">
                <a16:creationId xmlns:a16="http://schemas.microsoft.com/office/drawing/2014/main" id="{CB4CF862-40B7-C65C-AA3D-81827A93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00" y="2110663"/>
            <a:ext cx="3313378" cy="2427047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08BA498-0B8E-30A3-D226-40F591402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971079"/>
              </p:ext>
            </p:extLst>
          </p:nvPr>
        </p:nvGraphicFramePr>
        <p:xfrm>
          <a:off x="4134811" y="0"/>
          <a:ext cx="3837830" cy="656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93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D530F-F444-7B9C-26D2-8DDB489F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of the Civic Building </a:t>
            </a:r>
            <a:endParaRPr lang="en-IE" sz="4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B802D-7D82-1557-4449-2E363786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SDCC-owned civic building will be supported by a combination of funding sources. </a:t>
            </a:r>
          </a:p>
          <a:p>
            <a:pPr marL="0" indent="0">
              <a:buNone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URDF funding towards the library has been secured.</a:t>
            </a:r>
          </a:p>
          <a:p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IE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c600sqm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use will form part of a community equivalent package in lieu of the swimming pool/leisure centre which will not be constructed.  </a:t>
            </a:r>
          </a:p>
          <a:p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Centre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Economic, Enterprise and Tourism Department of SDCC will support the Enterprise Centre, backed by a mix of funding resources.</a:t>
            </a:r>
          </a:p>
          <a:p>
            <a:pPr marL="0" indent="0">
              <a:buNone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element-the library, community spaces, and enterprise centre- will come together to create a vital, multi-functional resource for the whole community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725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1736</TotalTime>
  <Words>476</Words>
  <Application>Microsoft Office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Office Theme</vt:lpstr>
      <vt:lpstr>Adamstown Civic Building </vt:lpstr>
      <vt:lpstr>Contents</vt:lpstr>
      <vt:lpstr>PowerPoint Presentation</vt:lpstr>
      <vt:lpstr>Site Layout-Quadrant H</vt:lpstr>
      <vt:lpstr>Adamstown Planning Scheme Requirements</vt:lpstr>
      <vt:lpstr>Key Stakeholders</vt:lpstr>
      <vt:lpstr>PowerPoint Presentation</vt:lpstr>
      <vt:lpstr>Community Space</vt:lpstr>
      <vt:lpstr>Delivery of the Civic Building </vt:lpstr>
      <vt:lpstr>Next Step….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Cantwell</dc:creator>
  <cp:lastModifiedBy>Danielle Cantwell</cp:lastModifiedBy>
  <cp:revision>3</cp:revision>
  <dcterms:created xsi:type="dcterms:W3CDTF">2025-05-12T11:17:18Z</dcterms:created>
  <dcterms:modified xsi:type="dcterms:W3CDTF">2025-05-27T12:50:19Z</dcterms:modified>
</cp:coreProperties>
</file>