
<file path=[Content_Types].xml><?xml version="1.0" encoding="utf-8"?>
<Types xmlns="http://schemas.openxmlformats.org/package/2006/content-types">
  <Default Extension="emf" ContentType="image/x-emf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9" r:id="rId3"/>
    <p:sldId id="261" r:id="rId4"/>
    <p:sldId id="262" r:id="rId5"/>
    <p:sldId id="269" r:id="rId6"/>
    <p:sldId id="275" r:id="rId7"/>
    <p:sldId id="274" r:id="rId8"/>
  </p:sldIdLst>
  <p:sldSz cx="12192000" cy="6858000"/>
  <p:notesSz cx="20104100" cy="11309350"/>
  <p:defaultTextStyle>
    <a:defPPr>
      <a:defRPr kern="0"/>
    </a:def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71B5B"/>
    <a:srgbClr val="52534D"/>
    <a:srgbClr val="C7E634"/>
    <a:srgbClr val="8AD6F7"/>
    <a:srgbClr val="52534C"/>
    <a:srgbClr val="535555"/>
    <a:srgbClr val="FFF689"/>
    <a:srgbClr val="363A92"/>
    <a:srgbClr val="7DA6D7"/>
    <a:srgbClr val="FFA1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89" autoAdjust="0"/>
    <p:restoredTop sz="85106" autoAdjust="0"/>
  </p:normalViewPr>
  <p:slideViewPr>
    <p:cSldViewPr>
      <p:cViewPr varScale="1">
        <p:scale>
          <a:sx n="94" d="100"/>
          <a:sy n="94" d="100"/>
        </p:scale>
        <p:origin x="1230" y="84"/>
      </p:cViewPr>
      <p:guideLst/>
    </p:cSldViewPr>
  </p:slideViewPr>
  <p:notesTextViewPr>
    <p:cViewPr>
      <p:scale>
        <a:sx n="20" d="100"/>
        <a:sy n="2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8712200" cy="5667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1387138" y="0"/>
            <a:ext cx="8712200" cy="5667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6A2F78-8593-D34B-A54B-A913B4ADD88D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659563" y="1414463"/>
            <a:ext cx="6784975" cy="38163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2009775" y="5441950"/>
            <a:ext cx="16084550" cy="44545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x-none"/>
              <a:t>Click to edit Master text styles</a:t>
            </a:r>
          </a:p>
          <a:p>
            <a:pPr lvl="1"/>
            <a:r>
              <a:rPr lang="x-none"/>
              <a:t>Second level</a:t>
            </a:r>
          </a:p>
          <a:p>
            <a:pPr lvl="2"/>
            <a:r>
              <a:rPr lang="x-none"/>
              <a:t>Third level</a:t>
            </a:r>
          </a:p>
          <a:p>
            <a:pPr lvl="3"/>
            <a:r>
              <a:rPr lang="x-none"/>
              <a:t>Fourth level</a:t>
            </a:r>
          </a:p>
          <a:p>
            <a:pPr lvl="4"/>
            <a:r>
              <a:rPr lang="x-none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0742613"/>
            <a:ext cx="8712200" cy="5667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1387138" y="10742613"/>
            <a:ext cx="8712200" cy="5667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74F5B9-8B24-7A4E-B5A9-4C8F6F8C6B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94701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554401" rtl="0" eaLnBrk="1" latinLnBrk="0" hangingPunct="1">
      <a:defRPr sz="728" kern="1200">
        <a:solidFill>
          <a:schemeClr val="tx1"/>
        </a:solidFill>
        <a:latin typeface="+mn-lt"/>
        <a:ea typeface="+mn-ea"/>
        <a:cs typeface="+mn-cs"/>
      </a:defRPr>
    </a:lvl1pPr>
    <a:lvl2pPr marL="277200" algn="l" defTabSz="554401" rtl="0" eaLnBrk="1" latinLnBrk="0" hangingPunct="1">
      <a:defRPr sz="728" kern="1200">
        <a:solidFill>
          <a:schemeClr val="tx1"/>
        </a:solidFill>
        <a:latin typeface="+mn-lt"/>
        <a:ea typeface="+mn-ea"/>
        <a:cs typeface="+mn-cs"/>
      </a:defRPr>
    </a:lvl2pPr>
    <a:lvl3pPr marL="554401" algn="l" defTabSz="554401" rtl="0" eaLnBrk="1" latinLnBrk="0" hangingPunct="1">
      <a:defRPr sz="728" kern="1200">
        <a:solidFill>
          <a:schemeClr val="tx1"/>
        </a:solidFill>
        <a:latin typeface="+mn-lt"/>
        <a:ea typeface="+mn-ea"/>
        <a:cs typeface="+mn-cs"/>
      </a:defRPr>
    </a:lvl3pPr>
    <a:lvl4pPr marL="831601" algn="l" defTabSz="554401" rtl="0" eaLnBrk="1" latinLnBrk="0" hangingPunct="1">
      <a:defRPr sz="728" kern="1200">
        <a:solidFill>
          <a:schemeClr val="tx1"/>
        </a:solidFill>
        <a:latin typeface="+mn-lt"/>
        <a:ea typeface="+mn-ea"/>
        <a:cs typeface="+mn-cs"/>
      </a:defRPr>
    </a:lvl4pPr>
    <a:lvl5pPr marL="1108801" algn="l" defTabSz="554401" rtl="0" eaLnBrk="1" latinLnBrk="0" hangingPunct="1">
      <a:defRPr sz="728" kern="1200">
        <a:solidFill>
          <a:schemeClr val="tx1"/>
        </a:solidFill>
        <a:latin typeface="+mn-lt"/>
        <a:ea typeface="+mn-ea"/>
        <a:cs typeface="+mn-cs"/>
      </a:defRPr>
    </a:lvl5pPr>
    <a:lvl6pPr marL="1386002" algn="l" defTabSz="554401" rtl="0" eaLnBrk="1" latinLnBrk="0" hangingPunct="1">
      <a:defRPr sz="728" kern="1200">
        <a:solidFill>
          <a:schemeClr val="tx1"/>
        </a:solidFill>
        <a:latin typeface="+mn-lt"/>
        <a:ea typeface="+mn-ea"/>
        <a:cs typeface="+mn-cs"/>
      </a:defRPr>
    </a:lvl6pPr>
    <a:lvl7pPr marL="1663202" algn="l" defTabSz="554401" rtl="0" eaLnBrk="1" latinLnBrk="0" hangingPunct="1">
      <a:defRPr sz="728" kern="1200">
        <a:solidFill>
          <a:schemeClr val="tx1"/>
        </a:solidFill>
        <a:latin typeface="+mn-lt"/>
        <a:ea typeface="+mn-ea"/>
        <a:cs typeface="+mn-cs"/>
      </a:defRPr>
    </a:lvl7pPr>
    <a:lvl8pPr marL="1940403" algn="l" defTabSz="554401" rtl="0" eaLnBrk="1" latinLnBrk="0" hangingPunct="1">
      <a:defRPr sz="728" kern="1200">
        <a:solidFill>
          <a:schemeClr val="tx1"/>
        </a:solidFill>
        <a:latin typeface="+mn-lt"/>
        <a:ea typeface="+mn-ea"/>
        <a:cs typeface="+mn-cs"/>
      </a:defRPr>
    </a:lvl8pPr>
    <a:lvl9pPr marL="2217603" algn="l" defTabSz="554401" rtl="0" eaLnBrk="1" latinLnBrk="0" hangingPunct="1">
      <a:defRPr sz="728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3.svg"/><Relationship Id="rId4" Type="http://schemas.openxmlformats.org/officeDocument/2006/relationships/image" Target="../media/image1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4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5.sv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>
      <p:bgPr>
        <a:solidFill>
          <a:srgbClr val="39308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Graphic 64">
            <a:extLst>
              <a:ext uri="{FF2B5EF4-FFF2-40B4-BE49-F238E27FC236}">
                <a16:creationId xmlns:a16="http://schemas.microsoft.com/office/drawing/2014/main" id="{6CB9367A-B31D-9293-640C-BB260FCE1D86}"/>
              </a:ext>
            </a:extLst>
          </p:cNvPr>
          <p:cNvGrpSpPr/>
          <p:nvPr userDrawn="1"/>
        </p:nvGrpSpPr>
        <p:grpSpPr>
          <a:xfrm>
            <a:off x="-1767731" y="-2241438"/>
            <a:ext cx="11675936" cy="11340875"/>
            <a:chOff x="-2909963" y="-3833622"/>
            <a:chExt cx="19253131" cy="18701943"/>
          </a:xfrm>
        </p:grpSpPr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EFADED14-0C3C-A3C3-04E1-65AD04C859C5}"/>
                </a:ext>
              </a:extLst>
            </p:cNvPr>
            <p:cNvSpPr/>
            <p:nvPr/>
          </p:nvSpPr>
          <p:spPr>
            <a:xfrm>
              <a:off x="-1278284" y="-3833622"/>
              <a:ext cx="11123221" cy="11123220"/>
            </a:xfrm>
            <a:custGeom>
              <a:avLst/>
              <a:gdLst>
                <a:gd name="connsiteX0" fmla="*/ 11123221 w 11123221"/>
                <a:gd name="connsiteY0" fmla="*/ 5561611 h 11123221"/>
                <a:gd name="connsiteX1" fmla="*/ 5561611 w 11123221"/>
                <a:gd name="connsiteY1" fmla="*/ 11123221 h 11123221"/>
                <a:gd name="connsiteX2" fmla="*/ 0 w 11123221"/>
                <a:gd name="connsiteY2" fmla="*/ 5561611 h 11123221"/>
                <a:gd name="connsiteX3" fmla="*/ 5561611 w 11123221"/>
                <a:gd name="connsiteY3" fmla="*/ 0 h 11123221"/>
                <a:gd name="connsiteX4" fmla="*/ 11123221 w 11123221"/>
                <a:gd name="connsiteY4" fmla="*/ 5561611 h 111232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123221" h="11123221">
                  <a:moveTo>
                    <a:pt x="11123221" y="5561611"/>
                  </a:moveTo>
                  <a:cubicBezTo>
                    <a:pt x="11123221" y="8633204"/>
                    <a:pt x="8633203" y="11123221"/>
                    <a:pt x="5561611" y="11123221"/>
                  </a:cubicBezTo>
                  <a:cubicBezTo>
                    <a:pt x="2490018" y="11123221"/>
                    <a:pt x="0" y="8633204"/>
                    <a:pt x="0" y="5561611"/>
                  </a:cubicBezTo>
                  <a:cubicBezTo>
                    <a:pt x="0" y="2490018"/>
                    <a:pt x="2490018" y="0"/>
                    <a:pt x="5561611" y="0"/>
                  </a:cubicBezTo>
                  <a:cubicBezTo>
                    <a:pt x="8633203" y="0"/>
                    <a:pt x="11123221" y="2490018"/>
                    <a:pt x="11123221" y="5561611"/>
                  </a:cubicBezTo>
                  <a:close/>
                </a:path>
              </a:pathLst>
            </a:custGeom>
            <a:solidFill>
              <a:schemeClr val="accent2"/>
            </a:solidFill>
            <a:ln w="1046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B9C28B06-F968-6FA0-9A06-96FB0822717B}"/>
                </a:ext>
              </a:extLst>
            </p:cNvPr>
            <p:cNvSpPr/>
            <p:nvPr/>
          </p:nvSpPr>
          <p:spPr>
            <a:xfrm>
              <a:off x="-921855" y="-2396701"/>
              <a:ext cx="17265023" cy="17265022"/>
            </a:xfrm>
            <a:custGeom>
              <a:avLst/>
              <a:gdLst>
                <a:gd name="connsiteX0" fmla="*/ 17265024 w 17265024"/>
                <a:gd name="connsiteY0" fmla="*/ 8632512 h 17265023"/>
                <a:gd name="connsiteX1" fmla="*/ 8632512 w 17265024"/>
                <a:gd name="connsiteY1" fmla="*/ 17265024 h 17265023"/>
                <a:gd name="connsiteX2" fmla="*/ 0 w 17265024"/>
                <a:gd name="connsiteY2" fmla="*/ 8632513 h 17265023"/>
                <a:gd name="connsiteX3" fmla="*/ 8632512 w 17265024"/>
                <a:gd name="connsiteY3" fmla="*/ 1 h 17265023"/>
                <a:gd name="connsiteX4" fmla="*/ 17265024 w 17265024"/>
                <a:gd name="connsiteY4" fmla="*/ 8632512 h 17265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265024" h="17265023">
                  <a:moveTo>
                    <a:pt x="17265024" y="8632512"/>
                  </a:moveTo>
                  <a:cubicBezTo>
                    <a:pt x="17265024" y="13400116"/>
                    <a:pt x="13400116" y="17265024"/>
                    <a:pt x="8632512" y="17265024"/>
                  </a:cubicBezTo>
                  <a:cubicBezTo>
                    <a:pt x="3864907" y="17265024"/>
                    <a:pt x="0" y="13400117"/>
                    <a:pt x="0" y="8632513"/>
                  </a:cubicBezTo>
                  <a:cubicBezTo>
                    <a:pt x="0" y="3864908"/>
                    <a:pt x="3864907" y="1"/>
                    <a:pt x="8632512" y="1"/>
                  </a:cubicBezTo>
                  <a:cubicBezTo>
                    <a:pt x="13400116" y="1"/>
                    <a:pt x="17265024" y="3864908"/>
                    <a:pt x="17265024" y="8632512"/>
                  </a:cubicBezTo>
                  <a:close/>
                </a:path>
              </a:pathLst>
            </a:custGeom>
            <a:gradFill>
              <a:gsLst>
                <a:gs pos="10000">
                  <a:schemeClr val="accent2"/>
                </a:gs>
                <a:gs pos="70000">
                  <a:schemeClr val="accent2">
                    <a:alpha val="0"/>
                  </a:schemeClr>
                </a:gs>
              </a:gsLst>
              <a:path path="circle">
                <a:fillToRect l="50000" t="50000" r="50000" b="50000"/>
              </a:path>
            </a:gradFill>
            <a:ln w="1046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1D49741E-442A-B8B2-6ED0-E5A5A381D1D8}"/>
                </a:ext>
              </a:extLst>
            </p:cNvPr>
            <p:cNvSpPr/>
            <p:nvPr/>
          </p:nvSpPr>
          <p:spPr>
            <a:xfrm>
              <a:off x="-2909963" y="-2981710"/>
              <a:ext cx="12739088" cy="12739087"/>
            </a:xfrm>
            <a:custGeom>
              <a:avLst/>
              <a:gdLst>
                <a:gd name="connsiteX0" fmla="*/ 12739089 w 12739088"/>
                <a:gd name="connsiteY0" fmla="*/ 6369545 h 12739088"/>
                <a:gd name="connsiteX1" fmla="*/ 6369545 w 12739088"/>
                <a:gd name="connsiteY1" fmla="*/ 12739088 h 12739088"/>
                <a:gd name="connsiteX2" fmla="*/ 0 w 12739088"/>
                <a:gd name="connsiteY2" fmla="*/ 6369545 h 12739088"/>
                <a:gd name="connsiteX3" fmla="*/ 6369545 w 12739088"/>
                <a:gd name="connsiteY3" fmla="*/ 0 h 12739088"/>
                <a:gd name="connsiteX4" fmla="*/ 12739089 w 12739088"/>
                <a:gd name="connsiteY4" fmla="*/ 6369545 h 127390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739088" h="12739088">
                  <a:moveTo>
                    <a:pt x="12739089" y="6369545"/>
                  </a:moveTo>
                  <a:cubicBezTo>
                    <a:pt x="12739089" y="9887346"/>
                    <a:pt x="9887347" y="12739088"/>
                    <a:pt x="6369545" y="12739088"/>
                  </a:cubicBezTo>
                  <a:cubicBezTo>
                    <a:pt x="2851743" y="12739088"/>
                    <a:pt x="0" y="9887346"/>
                    <a:pt x="0" y="6369545"/>
                  </a:cubicBezTo>
                  <a:cubicBezTo>
                    <a:pt x="0" y="2851742"/>
                    <a:pt x="2851743" y="0"/>
                    <a:pt x="6369545" y="0"/>
                  </a:cubicBezTo>
                  <a:cubicBezTo>
                    <a:pt x="9887347" y="0"/>
                    <a:pt x="12739089" y="2851742"/>
                    <a:pt x="12739089" y="6369545"/>
                  </a:cubicBezTo>
                  <a:close/>
                </a:path>
              </a:pathLst>
            </a:custGeom>
            <a:gradFill>
              <a:gsLst>
                <a:gs pos="10000">
                  <a:schemeClr val="accent2"/>
                </a:gs>
                <a:gs pos="70000">
                  <a:schemeClr val="accent2">
                    <a:alpha val="0"/>
                  </a:schemeClr>
                </a:gs>
              </a:gsLst>
              <a:path path="circle">
                <a:fillToRect l="50000" t="50000" r="50000" b="50000"/>
              </a:path>
            </a:gradFill>
            <a:ln w="1046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</p:grpSp>
      <p:sp>
        <p:nvSpPr>
          <p:cNvPr id="2" name="Holder 2"/>
          <p:cNvSpPr>
            <a:spLocks noGrp="1"/>
          </p:cNvSpPr>
          <p:nvPr userDrawn="1">
            <p:ph type="ctrTitle" hasCustomPrompt="1"/>
          </p:nvPr>
        </p:nvSpPr>
        <p:spPr>
          <a:xfrm>
            <a:off x="4894514" y="2309185"/>
            <a:ext cx="6700594" cy="22396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lnSpc>
                <a:spcPct val="80000"/>
              </a:lnSpc>
              <a:defRPr sz="9096" b="0" i="0" spc="-91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IE" dirty="0"/>
              <a:t>Title of Presentation</a:t>
            </a:r>
            <a:endParaRPr dirty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FF21DE71-5293-392E-0B40-AC2F6BD0C9BC}"/>
              </a:ext>
            </a:extLst>
          </p:cNvPr>
          <p:cNvSpPr>
            <a:spLocks noGrp="1"/>
          </p:cNvSpPr>
          <p:nvPr userDrawn="1">
            <p:ph type="body" sz="quarter" idx="10" hasCustomPrompt="1"/>
          </p:nvPr>
        </p:nvSpPr>
        <p:spPr>
          <a:xfrm>
            <a:off x="4894515" y="5924219"/>
            <a:ext cx="3188558" cy="646908"/>
          </a:xfrm>
          <a:prstGeom prst="rect">
            <a:avLst/>
          </a:prstGeom>
        </p:spPr>
        <p:txBody>
          <a:bodyPr/>
          <a:lstStyle>
            <a:lvl1pPr>
              <a:defRPr sz="1940" b="1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>
              <a:defRPr sz="1698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698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698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698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Created by</a:t>
            </a:r>
            <a:br>
              <a:rPr lang="en-GB" dirty="0"/>
            </a:br>
            <a:r>
              <a:rPr lang="en-GB" dirty="0"/>
              <a:t>Name Surname</a:t>
            </a:r>
            <a:endParaRPr lang="en-US" dirty="0"/>
          </a:p>
        </p:txBody>
      </p:sp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DDC2A54C-0140-4B5F-FA69-42885344F114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8406550" y="5924219"/>
            <a:ext cx="3188558" cy="646908"/>
          </a:xfrm>
          <a:prstGeom prst="rect">
            <a:avLst/>
          </a:prstGeom>
        </p:spPr>
        <p:txBody>
          <a:bodyPr/>
          <a:lstStyle>
            <a:lvl1pPr>
              <a:defRPr sz="1940" b="1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>
              <a:defRPr sz="1698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698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698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698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Presented by</a:t>
            </a:r>
            <a:br>
              <a:rPr lang="en-GB" dirty="0"/>
            </a:br>
            <a:r>
              <a:rPr lang="en-GB" dirty="0"/>
              <a:t>Name Surname</a:t>
            </a:r>
            <a:endParaRPr lang="en-US" dirty="0"/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1D95CDCD-42B4-F2ED-08FF-8F67E72B46F6}"/>
              </a:ext>
            </a:extLst>
          </p:cNvPr>
          <p:cNvSpPr/>
          <p:nvPr userDrawn="1"/>
        </p:nvSpPr>
        <p:spPr>
          <a:xfrm>
            <a:off x="-3146199" y="-3918032"/>
            <a:ext cx="18484396" cy="14694064"/>
          </a:xfrm>
          <a:custGeom>
            <a:avLst/>
            <a:gdLst>
              <a:gd name="connsiteX0" fmla="*/ 3145599 w 18484396"/>
              <a:gd name="connsiteY0" fmla="*/ 3918032 h 14694064"/>
              <a:gd name="connsiteX1" fmla="*/ 3145599 w 18484396"/>
              <a:gd name="connsiteY1" fmla="*/ 10776032 h 14694064"/>
              <a:gd name="connsiteX2" fmla="*/ 15338799 w 18484396"/>
              <a:gd name="connsiteY2" fmla="*/ 10776032 h 14694064"/>
              <a:gd name="connsiteX3" fmla="*/ 15338799 w 18484396"/>
              <a:gd name="connsiteY3" fmla="*/ 3918032 h 14694064"/>
              <a:gd name="connsiteX4" fmla="*/ 0 w 18484396"/>
              <a:gd name="connsiteY4" fmla="*/ 0 h 14694064"/>
              <a:gd name="connsiteX5" fmla="*/ 18484396 w 18484396"/>
              <a:gd name="connsiteY5" fmla="*/ 0 h 14694064"/>
              <a:gd name="connsiteX6" fmla="*/ 18484396 w 18484396"/>
              <a:gd name="connsiteY6" fmla="*/ 14694064 h 14694064"/>
              <a:gd name="connsiteX7" fmla="*/ 0 w 18484396"/>
              <a:gd name="connsiteY7" fmla="*/ 14694064 h 146940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8484396" h="14694064">
                <a:moveTo>
                  <a:pt x="3145599" y="3918032"/>
                </a:moveTo>
                <a:lnTo>
                  <a:pt x="3145599" y="10776032"/>
                </a:lnTo>
                <a:lnTo>
                  <a:pt x="15338799" y="10776032"/>
                </a:lnTo>
                <a:lnTo>
                  <a:pt x="15338799" y="3918032"/>
                </a:lnTo>
                <a:close/>
                <a:moveTo>
                  <a:pt x="0" y="0"/>
                </a:moveTo>
                <a:lnTo>
                  <a:pt x="18484396" y="0"/>
                </a:lnTo>
                <a:lnTo>
                  <a:pt x="18484396" y="14694064"/>
                </a:lnTo>
                <a:lnTo>
                  <a:pt x="0" y="14694064"/>
                </a:lnTo>
                <a:close/>
              </a:path>
            </a:pathLst>
          </a:custGeom>
          <a:gradFill flip="none" rotWithShape="1">
            <a:gsLst>
              <a:gs pos="50000">
                <a:srgbClr val="52534D"/>
              </a:gs>
              <a:gs pos="0">
                <a:srgbClr val="535555"/>
              </a:gs>
              <a:gs pos="100000">
                <a:srgbClr val="52534C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pic>
        <p:nvPicPr>
          <p:cNvPr id="77" name="Graphic 76">
            <a:extLst>
              <a:ext uri="{FF2B5EF4-FFF2-40B4-BE49-F238E27FC236}">
                <a16:creationId xmlns:a16="http://schemas.microsoft.com/office/drawing/2014/main" id="{C53C6786-3BD0-1B2A-7C3F-23ACE26D343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35213" y="406175"/>
            <a:ext cx="4422824" cy="482259"/>
          </a:xfrm>
          <a:prstGeom prst="rect">
            <a:avLst/>
          </a:prstGeom>
        </p:spPr>
      </p:pic>
      <p:sp>
        <p:nvSpPr>
          <p:cNvPr id="78" name="Date Placeholder 77">
            <a:extLst>
              <a:ext uri="{FF2B5EF4-FFF2-40B4-BE49-F238E27FC236}">
                <a16:creationId xmlns:a16="http://schemas.microsoft.com/office/drawing/2014/main" id="{262636F5-0CB7-769F-E345-661FECC807EB}"/>
              </a:ext>
            </a:extLst>
          </p:cNvPr>
          <p:cNvSpPr>
            <a:spLocks noGrp="1"/>
          </p:cNvSpPr>
          <p:nvPr>
            <p:ph type="dt" sz="half" idx="13"/>
          </p:nvPr>
        </p:nvSpPr>
        <p:spPr>
          <a:xfrm>
            <a:off x="319626" y="6206296"/>
            <a:ext cx="1023399" cy="360000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</p:spPr>
        <p:txBody>
          <a:bodyPr anchor="ctr" anchorCtr="0"/>
          <a:lstStyle>
            <a:lvl1pPr>
              <a:defRPr sz="1250" cap="all" baseline="0"/>
            </a:lvl1pPr>
          </a:lstStyle>
          <a:p>
            <a:pPr algn="ctr"/>
            <a:r>
              <a:rPr lang="en-GB"/>
              <a:t>May 2025</a:t>
            </a:r>
            <a:endParaRPr lang="en-GB" dirty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Light Blue &amp; Green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Graphic 137">
            <a:extLst>
              <a:ext uri="{FF2B5EF4-FFF2-40B4-BE49-F238E27FC236}">
                <a16:creationId xmlns:a16="http://schemas.microsoft.com/office/drawing/2014/main" id="{476DD7FB-8F70-B10A-2421-9F7E04D5C772}"/>
              </a:ext>
            </a:extLst>
          </p:cNvPr>
          <p:cNvGrpSpPr/>
          <p:nvPr/>
        </p:nvGrpSpPr>
        <p:grpSpPr>
          <a:xfrm>
            <a:off x="-1752600" y="-2286000"/>
            <a:ext cx="10935202" cy="10600487"/>
            <a:chOff x="-2952030" y="-3864416"/>
            <a:chExt cx="18105979" cy="17553005"/>
          </a:xfrm>
        </p:grpSpPr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C0B9BFEB-FBF0-5B9F-29AC-D7D94052A32C}"/>
                </a:ext>
              </a:extLst>
            </p:cNvPr>
            <p:cNvSpPr/>
            <p:nvPr/>
          </p:nvSpPr>
          <p:spPr>
            <a:xfrm>
              <a:off x="-1315057" y="-3864416"/>
              <a:ext cx="11159320" cy="11159321"/>
            </a:xfrm>
            <a:custGeom>
              <a:avLst/>
              <a:gdLst>
                <a:gd name="connsiteX0" fmla="*/ 11159321 w 11159320"/>
                <a:gd name="connsiteY0" fmla="*/ 5579661 h 11159321"/>
                <a:gd name="connsiteX1" fmla="*/ 5579660 w 11159320"/>
                <a:gd name="connsiteY1" fmla="*/ 11159322 h 11159321"/>
                <a:gd name="connsiteX2" fmla="*/ 0 w 11159320"/>
                <a:gd name="connsiteY2" fmla="*/ 5579661 h 11159321"/>
                <a:gd name="connsiteX3" fmla="*/ 5579660 w 11159320"/>
                <a:gd name="connsiteY3" fmla="*/ 0 h 11159321"/>
                <a:gd name="connsiteX4" fmla="*/ 11159321 w 11159320"/>
                <a:gd name="connsiteY4" fmla="*/ 5579661 h 111593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159320" h="11159321">
                  <a:moveTo>
                    <a:pt x="11159321" y="5579661"/>
                  </a:moveTo>
                  <a:cubicBezTo>
                    <a:pt x="11159321" y="8661223"/>
                    <a:pt x="8661222" y="11159322"/>
                    <a:pt x="5579660" y="11159322"/>
                  </a:cubicBezTo>
                  <a:cubicBezTo>
                    <a:pt x="2498099" y="11159322"/>
                    <a:pt x="0" y="8661223"/>
                    <a:pt x="0" y="5579661"/>
                  </a:cubicBezTo>
                  <a:cubicBezTo>
                    <a:pt x="0" y="2498100"/>
                    <a:pt x="2498099" y="0"/>
                    <a:pt x="5579660" y="0"/>
                  </a:cubicBezTo>
                  <a:cubicBezTo>
                    <a:pt x="8661222" y="0"/>
                    <a:pt x="11159321" y="2498100"/>
                    <a:pt x="11159321" y="5579661"/>
                  </a:cubicBezTo>
                  <a:close/>
                </a:path>
              </a:pathLst>
            </a:custGeom>
            <a:gradFill flip="none" rotWithShape="1">
              <a:gsLst>
                <a:gs pos="10000">
                  <a:schemeClr val="accent3"/>
                </a:gs>
                <a:gs pos="100000">
                  <a:srgbClr val="C7E634"/>
                </a:gs>
              </a:gsLst>
              <a:lin ang="13800000" scaled="0"/>
              <a:tileRect/>
            </a:gradFill>
            <a:ln w="105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65C7921D-1791-AAB4-C7A8-9339CEFF6813}"/>
                </a:ext>
              </a:extLst>
            </p:cNvPr>
            <p:cNvSpPr/>
            <p:nvPr/>
          </p:nvSpPr>
          <p:spPr>
            <a:xfrm>
              <a:off x="252163" y="-1213197"/>
              <a:ext cx="14901785" cy="14901786"/>
            </a:xfrm>
            <a:custGeom>
              <a:avLst/>
              <a:gdLst>
                <a:gd name="connsiteX0" fmla="*/ 14901786 w 14901785"/>
                <a:gd name="connsiteY0" fmla="*/ 7450893 h 14901786"/>
                <a:gd name="connsiteX1" fmla="*/ 7450893 w 14901785"/>
                <a:gd name="connsiteY1" fmla="*/ 14901787 h 14901786"/>
                <a:gd name="connsiteX2" fmla="*/ 0 w 14901785"/>
                <a:gd name="connsiteY2" fmla="*/ 7450893 h 14901786"/>
                <a:gd name="connsiteX3" fmla="*/ 7450893 w 14901785"/>
                <a:gd name="connsiteY3" fmla="*/ 0 h 14901786"/>
                <a:gd name="connsiteX4" fmla="*/ 14901786 w 14901785"/>
                <a:gd name="connsiteY4" fmla="*/ 7450893 h 149017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901785" h="14901786">
                  <a:moveTo>
                    <a:pt x="14901786" y="7450893"/>
                  </a:moveTo>
                  <a:cubicBezTo>
                    <a:pt x="14901786" y="11565908"/>
                    <a:pt x="11565908" y="14901787"/>
                    <a:pt x="7450893" y="14901787"/>
                  </a:cubicBezTo>
                  <a:cubicBezTo>
                    <a:pt x="3335879" y="14901787"/>
                    <a:pt x="0" y="11565908"/>
                    <a:pt x="0" y="7450893"/>
                  </a:cubicBezTo>
                  <a:cubicBezTo>
                    <a:pt x="0" y="3335879"/>
                    <a:pt x="3335879" y="0"/>
                    <a:pt x="7450893" y="0"/>
                  </a:cubicBezTo>
                  <a:cubicBezTo>
                    <a:pt x="11565907" y="0"/>
                    <a:pt x="14901786" y="3335879"/>
                    <a:pt x="14901786" y="7450893"/>
                  </a:cubicBezTo>
                  <a:close/>
                </a:path>
              </a:pathLst>
            </a:custGeom>
            <a:gradFill>
              <a:gsLst>
                <a:gs pos="10000">
                  <a:schemeClr val="accent3"/>
                </a:gs>
                <a:gs pos="70000">
                  <a:schemeClr val="accent3">
                    <a:alpha val="0"/>
                  </a:schemeClr>
                </a:gs>
              </a:gsLst>
              <a:path path="circle">
                <a:fillToRect l="50000" t="50000" r="50000" b="50000"/>
              </a:path>
            </a:gradFill>
            <a:ln w="105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AFB4422B-CC74-C157-7ECF-970E5170A8B1}"/>
                </a:ext>
              </a:extLst>
            </p:cNvPr>
            <p:cNvSpPr/>
            <p:nvPr/>
          </p:nvSpPr>
          <p:spPr>
            <a:xfrm>
              <a:off x="-2952030" y="-3009740"/>
              <a:ext cx="12780432" cy="12780433"/>
            </a:xfrm>
            <a:custGeom>
              <a:avLst/>
              <a:gdLst>
                <a:gd name="connsiteX0" fmla="*/ 12780432 w 12780432"/>
                <a:gd name="connsiteY0" fmla="*/ 6390217 h 12780433"/>
                <a:gd name="connsiteX1" fmla="*/ 6390217 w 12780432"/>
                <a:gd name="connsiteY1" fmla="*/ 12780433 h 12780433"/>
                <a:gd name="connsiteX2" fmla="*/ 0 w 12780432"/>
                <a:gd name="connsiteY2" fmla="*/ 6390217 h 12780433"/>
                <a:gd name="connsiteX3" fmla="*/ 6390217 w 12780432"/>
                <a:gd name="connsiteY3" fmla="*/ 0 h 12780433"/>
                <a:gd name="connsiteX4" fmla="*/ 12780432 w 12780432"/>
                <a:gd name="connsiteY4" fmla="*/ 6390217 h 127804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780432" h="12780433">
                  <a:moveTo>
                    <a:pt x="12780432" y="6390217"/>
                  </a:moveTo>
                  <a:cubicBezTo>
                    <a:pt x="12780432" y="9919436"/>
                    <a:pt x="9919435" y="12780433"/>
                    <a:pt x="6390217" y="12780433"/>
                  </a:cubicBezTo>
                  <a:cubicBezTo>
                    <a:pt x="2860998" y="12780433"/>
                    <a:pt x="0" y="9919436"/>
                    <a:pt x="0" y="6390217"/>
                  </a:cubicBezTo>
                  <a:cubicBezTo>
                    <a:pt x="0" y="2860998"/>
                    <a:pt x="2860998" y="0"/>
                    <a:pt x="6390217" y="0"/>
                  </a:cubicBezTo>
                  <a:cubicBezTo>
                    <a:pt x="9919435" y="0"/>
                    <a:pt x="12780432" y="2860998"/>
                    <a:pt x="12780432" y="6390217"/>
                  </a:cubicBezTo>
                  <a:close/>
                </a:path>
              </a:pathLst>
            </a:custGeom>
            <a:gradFill>
              <a:gsLst>
                <a:gs pos="10000">
                  <a:schemeClr val="accent3"/>
                </a:gs>
                <a:gs pos="70000">
                  <a:schemeClr val="accent3">
                    <a:alpha val="0"/>
                  </a:schemeClr>
                </a:gs>
              </a:gsLst>
              <a:path path="circle">
                <a:fillToRect l="50000" t="50000" r="50000" b="50000"/>
              </a:path>
            </a:gradFill>
            <a:ln w="105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</p:grpSp>
      <p:sp>
        <p:nvSpPr>
          <p:cNvPr id="2" name="Holder 2"/>
          <p:cNvSpPr>
            <a:spLocks noGrp="1"/>
          </p:cNvSpPr>
          <p:nvPr userDrawn="1">
            <p:ph type="ctrTitle" hasCustomPrompt="1"/>
          </p:nvPr>
        </p:nvSpPr>
        <p:spPr>
          <a:xfrm>
            <a:off x="4894514" y="2309185"/>
            <a:ext cx="6700594" cy="22396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lnSpc>
                <a:spcPct val="80000"/>
              </a:lnSpc>
              <a:defRPr sz="9096" b="0" i="0" spc="-91">
                <a:solidFill>
                  <a:srgbClr val="363A92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IE" dirty="0"/>
              <a:t>Title of Presentation</a:t>
            </a:r>
            <a:endParaRPr dirty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FF21DE71-5293-392E-0B40-AC2F6BD0C9BC}"/>
              </a:ext>
            </a:extLst>
          </p:cNvPr>
          <p:cNvSpPr>
            <a:spLocks noGrp="1"/>
          </p:cNvSpPr>
          <p:nvPr userDrawn="1">
            <p:ph type="body" sz="quarter" idx="10" hasCustomPrompt="1"/>
          </p:nvPr>
        </p:nvSpPr>
        <p:spPr>
          <a:xfrm>
            <a:off x="4894515" y="5924219"/>
            <a:ext cx="3188558" cy="646908"/>
          </a:xfrm>
          <a:prstGeom prst="rect">
            <a:avLst/>
          </a:prstGeom>
        </p:spPr>
        <p:txBody>
          <a:bodyPr/>
          <a:lstStyle>
            <a:lvl1pPr>
              <a:defRPr sz="1940" b="1">
                <a:solidFill>
                  <a:srgbClr val="363A92"/>
                </a:solidFill>
                <a:latin typeface="+mn-lt"/>
                <a:cs typeface="Arial" panose="020B0604020202020204" pitchFamily="34" charset="0"/>
              </a:defRPr>
            </a:lvl1pPr>
            <a:lvl2pPr>
              <a:defRPr sz="1698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698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698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698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Created by</a:t>
            </a:r>
            <a:br>
              <a:rPr lang="en-GB" dirty="0"/>
            </a:br>
            <a:r>
              <a:rPr lang="en-GB" dirty="0"/>
              <a:t>Name Surname</a:t>
            </a:r>
            <a:endParaRPr lang="en-US" dirty="0"/>
          </a:p>
        </p:txBody>
      </p:sp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DDC2A54C-0140-4B5F-FA69-42885344F114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8406550" y="5924219"/>
            <a:ext cx="3188558" cy="646908"/>
          </a:xfrm>
          <a:prstGeom prst="rect">
            <a:avLst/>
          </a:prstGeom>
        </p:spPr>
        <p:txBody>
          <a:bodyPr/>
          <a:lstStyle>
            <a:lvl1pPr>
              <a:defRPr sz="1940" b="1">
                <a:solidFill>
                  <a:srgbClr val="363A92"/>
                </a:solidFill>
                <a:latin typeface="+mn-lt"/>
                <a:cs typeface="Arial" panose="020B0604020202020204" pitchFamily="34" charset="0"/>
              </a:defRPr>
            </a:lvl1pPr>
            <a:lvl2pPr>
              <a:defRPr sz="1698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698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698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698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Presented by</a:t>
            </a:r>
            <a:br>
              <a:rPr lang="en-GB" dirty="0"/>
            </a:br>
            <a:r>
              <a:rPr lang="en-GB" dirty="0"/>
              <a:t>Name Surname</a:t>
            </a:r>
            <a:endParaRPr lang="en-US" dirty="0"/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25DCFB6D-EEB2-3482-B3C3-247739B1361F}"/>
              </a:ext>
            </a:extLst>
          </p:cNvPr>
          <p:cNvSpPr/>
          <p:nvPr userDrawn="1"/>
        </p:nvSpPr>
        <p:spPr>
          <a:xfrm>
            <a:off x="-3146199" y="-3918032"/>
            <a:ext cx="18484396" cy="14694064"/>
          </a:xfrm>
          <a:custGeom>
            <a:avLst/>
            <a:gdLst>
              <a:gd name="connsiteX0" fmla="*/ 3145599 w 18484396"/>
              <a:gd name="connsiteY0" fmla="*/ 3918032 h 14694064"/>
              <a:gd name="connsiteX1" fmla="*/ 3145599 w 18484396"/>
              <a:gd name="connsiteY1" fmla="*/ 10776032 h 14694064"/>
              <a:gd name="connsiteX2" fmla="*/ 15338799 w 18484396"/>
              <a:gd name="connsiteY2" fmla="*/ 10776032 h 14694064"/>
              <a:gd name="connsiteX3" fmla="*/ 15338799 w 18484396"/>
              <a:gd name="connsiteY3" fmla="*/ 3918032 h 14694064"/>
              <a:gd name="connsiteX4" fmla="*/ 0 w 18484396"/>
              <a:gd name="connsiteY4" fmla="*/ 0 h 14694064"/>
              <a:gd name="connsiteX5" fmla="*/ 18484396 w 18484396"/>
              <a:gd name="connsiteY5" fmla="*/ 0 h 14694064"/>
              <a:gd name="connsiteX6" fmla="*/ 18484396 w 18484396"/>
              <a:gd name="connsiteY6" fmla="*/ 14694064 h 14694064"/>
              <a:gd name="connsiteX7" fmla="*/ 0 w 18484396"/>
              <a:gd name="connsiteY7" fmla="*/ 14694064 h 146940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8484396" h="14694064">
                <a:moveTo>
                  <a:pt x="3145599" y="3918032"/>
                </a:moveTo>
                <a:lnTo>
                  <a:pt x="3145599" y="10776032"/>
                </a:lnTo>
                <a:lnTo>
                  <a:pt x="15338799" y="10776032"/>
                </a:lnTo>
                <a:lnTo>
                  <a:pt x="15338799" y="3918032"/>
                </a:lnTo>
                <a:close/>
                <a:moveTo>
                  <a:pt x="0" y="0"/>
                </a:moveTo>
                <a:lnTo>
                  <a:pt x="18484396" y="0"/>
                </a:lnTo>
                <a:lnTo>
                  <a:pt x="18484396" y="14694064"/>
                </a:lnTo>
                <a:lnTo>
                  <a:pt x="0" y="14694064"/>
                </a:lnTo>
                <a:close/>
              </a:path>
            </a:pathLst>
          </a:custGeom>
          <a:gradFill flip="none" rotWithShape="1">
            <a:gsLst>
              <a:gs pos="50000">
                <a:srgbClr val="52534D"/>
              </a:gs>
              <a:gs pos="0">
                <a:srgbClr val="535555"/>
              </a:gs>
              <a:gs pos="100000">
                <a:srgbClr val="52534C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pic>
        <p:nvPicPr>
          <p:cNvPr id="73" name="Graphic 72">
            <a:extLst>
              <a:ext uri="{FF2B5EF4-FFF2-40B4-BE49-F238E27FC236}">
                <a16:creationId xmlns:a16="http://schemas.microsoft.com/office/drawing/2014/main" id="{30BE0B4A-4B13-DD14-301E-6F92BD41F15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35213" y="406175"/>
            <a:ext cx="4422824" cy="482259"/>
          </a:xfrm>
          <a:prstGeom prst="rect">
            <a:avLst/>
          </a:prstGeom>
        </p:spPr>
      </p:pic>
      <p:sp>
        <p:nvSpPr>
          <p:cNvPr id="74" name="Date Placeholder 77">
            <a:extLst>
              <a:ext uri="{FF2B5EF4-FFF2-40B4-BE49-F238E27FC236}">
                <a16:creationId xmlns:a16="http://schemas.microsoft.com/office/drawing/2014/main" id="{748AD6E7-39D2-D2E2-A60B-D756CA081880}"/>
              </a:ext>
            </a:extLst>
          </p:cNvPr>
          <p:cNvSpPr>
            <a:spLocks noGrp="1"/>
          </p:cNvSpPr>
          <p:nvPr>
            <p:ph type="dt" sz="half" idx="13"/>
          </p:nvPr>
        </p:nvSpPr>
        <p:spPr>
          <a:xfrm>
            <a:off x="319626" y="6206296"/>
            <a:ext cx="1023399" cy="360000"/>
          </a:xfrm>
          <a:prstGeom prst="roundRect">
            <a:avLst>
              <a:gd name="adj" fmla="val 50000"/>
            </a:avLst>
          </a:prstGeom>
          <a:solidFill>
            <a:srgbClr val="C7E634"/>
          </a:solidFill>
          <a:ln>
            <a:noFill/>
          </a:ln>
        </p:spPr>
        <p:txBody>
          <a:bodyPr anchor="ctr" anchorCtr="0"/>
          <a:lstStyle>
            <a:lvl1pPr>
              <a:defRPr sz="1250" cap="all" baseline="0"/>
            </a:lvl1pPr>
          </a:lstStyle>
          <a:p>
            <a:pPr algn="ctr"/>
            <a:r>
              <a:rPr lang="en-GB"/>
              <a:t>May 2025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6500895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with imag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7" name="Graphic 205">
            <a:extLst>
              <a:ext uri="{FF2B5EF4-FFF2-40B4-BE49-F238E27FC236}">
                <a16:creationId xmlns:a16="http://schemas.microsoft.com/office/drawing/2014/main" id="{D7F5DE37-9CC3-5D94-F7F3-3FF22F8C942B}"/>
              </a:ext>
            </a:extLst>
          </p:cNvPr>
          <p:cNvGrpSpPr/>
          <p:nvPr/>
        </p:nvGrpSpPr>
        <p:grpSpPr>
          <a:xfrm>
            <a:off x="1134286" y="1705674"/>
            <a:ext cx="15829624" cy="12687196"/>
            <a:chOff x="1837768" y="2789997"/>
            <a:chExt cx="26102390" cy="20922126"/>
          </a:xfrm>
          <a:solidFill>
            <a:srgbClr val="231F20"/>
          </a:solidFill>
        </p:grpSpPr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id="{96886C0C-1D27-E033-FD87-9625D78D2966}"/>
                </a:ext>
              </a:extLst>
            </p:cNvPr>
            <p:cNvSpPr/>
            <p:nvPr/>
          </p:nvSpPr>
          <p:spPr>
            <a:xfrm>
              <a:off x="10552711" y="2789997"/>
              <a:ext cx="17387446" cy="17387448"/>
            </a:xfrm>
            <a:custGeom>
              <a:avLst/>
              <a:gdLst>
                <a:gd name="connsiteX0" fmla="*/ 17387448 w 17387446"/>
                <a:gd name="connsiteY0" fmla="*/ 8693724 h 17387448"/>
                <a:gd name="connsiteX1" fmla="*/ 8693725 w 17387446"/>
                <a:gd name="connsiteY1" fmla="*/ 17387448 h 17387448"/>
                <a:gd name="connsiteX2" fmla="*/ 1 w 17387446"/>
                <a:gd name="connsiteY2" fmla="*/ 8693724 h 17387448"/>
                <a:gd name="connsiteX3" fmla="*/ 8693725 w 17387446"/>
                <a:gd name="connsiteY3" fmla="*/ 0 h 17387448"/>
                <a:gd name="connsiteX4" fmla="*/ 17387448 w 17387446"/>
                <a:gd name="connsiteY4" fmla="*/ 8693724 h 173874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387446" h="17387448">
                  <a:moveTo>
                    <a:pt x="17387448" y="8693724"/>
                  </a:moveTo>
                  <a:cubicBezTo>
                    <a:pt x="17387448" y="13495135"/>
                    <a:pt x="13495135" y="17387448"/>
                    <a:pt x="8693725" y="17387448"/>
                  </a:cubicBezTo>
                  <a:cubicBezTo>
                    <a:pt x="3892314" y="17387448"/>
                    <a:pt x="1" y="13495135"/>
                    <a:pt x="1" y="8693724"/>
                  </a:cubicBezTo>
                  <a:cubicBezTo>
                    <a:pt x="1" y="3892313"/>
                    <a:pt x="3892314" y="0"/>
                    <a:pt x="8693725" y="0"/>
                  </a:cubicBezTo>
                  <a:cubicBezTo>
                    <a:pt x="13495135" y="0"/>
                    <a:pt x="17387448" y="3892313"/>
                    <a:pt x="17387448" y="8693724"/>
                  </a:cubicBezTo>
                  <a:close/>
                </a:path>
              </a:pathLst>
            </a:custGeom>
            <a:gradFill>
              <a:gsLst>
                <a:gs pos="10000">
                  <a:srgbClr val="8AD6F7"/>
                </a:gs>
                <a:gs pos="70000">
                  <a:srgbClr val="8AD6F7">
                    <a:alpha val="0"/>
                  </a:srgbClr>
                </a:gs>
              </a:gsLst>
              <a:path path="circle">
                <a:fillToRect l="50000" t="50000" r="50000" b="50000"/>
              </a:path>
            </a:gradFill>
            <a:ln w="105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9D961DA2-CD05-9D73-FB27-C2CFBA134F74}"/>
                </a:ext>
              </a:extLst>
            </p:cNvPr>
            <p:cNvSpPr/>
            <p:nvPr/>
          </p:nvSpPr>
          <p:spPr>
            <a:xfrm>
              <a:off x="1837768" y="3146742"/>
              <a:ext cx="20565379" cy="20565381"/>
            </a:xfrm>
            <a:custGeom>
              <a:avLst/>
              <a:gdLst>
                <a:gd name="connsiteX0" fmla="*/ 20565380 w 20565379"/>
                <a:gd name="connsiteY0" fmla="*/ 10282690 h 20565381"/>
                <a:gd name="connsiteX1" fmla="*/ 10282690 w 20565379"/>
                <a:gd name="connsiteY1" fmla="*/ 20565380 h 20565381"/>
                <a:gd name="connsiteX2" fmla="*/ 0 w 20565379"/>
                <a:gd name="connsiteY2" fmla="*/ 10282690 h 20565381"/>
                <a:gd name="connsiteX3" fmla="*/ 10282690 w 20565379"/>
                <a:gd name="connsiteY3" fmla="*/ 0 h 20565381"/>
                <a:gd name="connsiteX4" fmla="*/ 20565380 w 20565379"/>
                <a:gd name="connsiteY4" fmla="*/ 10282690 h 205653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565379" h="20565381">
                  <a:moveTo>
                    <a:pt x="20565380" y="10282690"/>
                  </a:moveTo>
                  <a:cubicBezTo>
                    <a:pt x="20565380" y="15961663"/>
                    <a:pt x="15961662" y="20565380"/>
                    <a:pt x="10282690" y="20565380"/>
                  </a:cubicBezTo>
                  <a:cubicBezTo>
                    <a:pt x="4603717" y="20565380"/>
                    <a:pt x="0" y="15961663"/>
                    <a:pt x="0" y="10282690"/>
                  </a:cubicBezTo>
                  <a:cubicBezTo>
                    <a:pt x="0" y="4603717"/>
                    <a:pt x="4603717" y="0"/>
                    <a:pt x="10282690" y="0"/>
                  </a:cubicBezTo>
                  <a:cubicBezTo>
                    <a:pt x="15961662" y="0"/>
                    <a:pt x="20565380" y="4603717"/>
                    <a:pt x="20565380" y="10282690"/>
                  </a:cubicBezTo>
                  <a:close/>
                </a:path>
              </a:pathLst>
            </a:custGeom>
            <a:gradFill>
              <a:gsLst>
                <a:gs pos="10000">
                  <a:schemeClr val="accent2"/>
                </a:gs>
                <a:gs pos="70000">
                  <a:schemeClr val="accent2">
                    <a:alpha val="0"/>
                  </a:schemeClr>
                </a:gs>
              </a:gsLst>
              <a:path path="circle">
                <a:fillToRect l="50000" t="50000" r="50000" b="50000"/>
              </a:path>
            </a:gradFill>
            <a:ln w="105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</p:grpSp>
      <p:sp>
        <p:nvSpPr>
          <p:cNvPr id="2" name="Holder 2"/>
          <p:cNvSpPr>
            <a:spLocks noGrp="1"/>
          </p:cNvSpPr>
          <p:nvPr>
            <p:ph type="ctrTitle" hasCustomPrompt="1"/>
          </p:nvPr>
        </p:nvSpPr>
        <p:spPr>
          <a:xfrm>
            <a:off x="365837" y="2622732"/>
            <a:ext cx="4759732" cy="1612535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>
              <a:lnSpc>
                <a:spcPct val="80000"/>
              </a:lnSpc>
              <a:defRPr sz="6549" b="0" i="0" spc="-91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IE" dirty="0"/>
              <a:t>Title of Presentation</a:t>
            </a:r>
            <a:endParaRPr dirty="0"/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8A767D97-889C-2345-4D4F-B654C7CA3BAB}"/>
              </a:ext>
            </a:extLst>
          </p:cNvPr>
          <p:cNvSpPr/>
          <p:nvPr userDrawn="1"/>
        </p:nvSpPr>
        <p:spPr>
          <a:xfrm>
            <a:off x="-7467597" y="-7353302"/>
            <a:ext cx="27127195" cy="21564607"/>
          </a:xfrm>
          <a:custGeom>
            <a:avLst/>
            <a:gdLst>
              <a:gd name="connsiteX0" fmla="*/ 7466998 w 27127195"/>
              <a:gd name="connsiteY0" fmla="*/ 7353302 h 21564607"/>
              <a:gd name="connsiteX1" fmla="*/ 7466998 w 27127195"/>
              <a:gd name="connsiteY1" fmla="*/ 14211302 h 21564607"/>
              <a:gd name="connsiteX2" fmla="*/ 19660197 w 27127195"/>
              <a:gd name="connsiteY2" fmla="*/ 14211302 h 21564607"/>
              <a:gd name="connsiteX3" fmla="*/ 19660197 w 27127195"/>
              <a:gd name="connsiteY3" fmla="*/ 7353302 h 21564607"/>
              <a:gd name="connsiteX4" fmla="*/ 0 w 27127195"/>
              <a:gd name="connsiteY4" fmla="*/ 0 h 21564607"/>
              <a:gd name="connsiteX5" fmla="*/ 27127195 w 27127195"/>
              <a:gd name="connsiteY5" fmla="*/ 0 h 21564607"/>
              <a:gd name="connsiteX6" fmla="*/ 27127195 w 27127195"/>
              <a:gd name="connsiteY6" fmla="*/ 21564607 h 21564607"/>
              <a:gd name="connsiteX7" fmla="*/ 0 w 27127195"/>
              <a:gd name="connsiteY7" fmla="*/ 21564607 h 21564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7127195" h="21564607">
                <a:moveTo>
                  <a:pt x="7466998" y="7353302"/>
                </a:moveTo>
                <a:lnTo>
                  <a:pt x="7466998" y="14211302"/>
                </a:lnTo>
                <a:lnTo>
                  <a:pt x="19660197" y="14211302"/>
                </a:lnTo>
                <a:lnTo>
                  <a:pt x="19660197" y="7353302"/>
                </a:lnTo>
                <a:close/>
                <a:moveTo>
                  <a:pt x="0" y="0"/>
                </a:moveTo>
                <a:lnTo>
                  <a:pt x="27127195" y="0"/>
                </a:lnTo>
                <a:lnTo>
                  <a:pt x="27127195" y="21564607"/>
                </a:lnTo>
                <a:lnTo>
                  <a:pt x="0" y="21564607"/>
                </a:lnTo>
                <a:close/>
              </a:path>
            </a:pathLst>
          </a:custGeom>
          <a:gradFill flip="none" rotWithShape="1">
            <a:gsLst>
              <a:gs pos="50000">
                <a:srgbClr val="52534D"/>
              </a:gs>
              <a:gs pos="0">
                <a:srgbClr val="535555"/>
              </a:gs>
              <a:gs pos="100000">
                <a:srgbClr val="52534C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pic>
        <p:nvPicPr>
          <p:cNvPr id="73" name="Graphic 72">
            <a:extLst>
              <a:ext uri="{FF2B5EF4-FFF2-40B4-BE49-F238E27FC236}">
                <a16:creationId xmlns:a16="http://schemas.microsoft.com/office/drawing/2014/main" id="{04A275E1-BCD4-5F9A-9D95-6287391B40B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35213" y="406175"/>
            <a:ext cx="4422824" cy="482259"/>
          </a:xfrm>
          <a:prstGeom prst="rect">
            <a:avLst/>
          </a:prstGeom>
        </p:spPr>
      </p:pic>
      <p:sp>
        <p:nvSpPr>
          <p:cNvPr id="74" name="Date Placeholder 77">
            <a:extLst>
              <a:ext uri="{FF2B5EF4-FFF2-40B4-BE49-F238E27FC236}">
                <a16:creationId xmlns:a16="http://schemas.microsoft.com/office/drawing/2014/main" id="{C24F0A38-F350-0B1D-FC8B-0A843A038D03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319626" y="6206296"/>
            <a:ext cx="1023399" cy="360000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</p:spPr>
        <p:txBody>
          <a:bodyPr anchor="ctr" anchorCtr="0"/>
          <a:lstStyle>
            <a:lvl1pPr>
              <a:defRPr sz="1250" cap="all" baseline="0"/>
            </a:lvl1pPr>
          </a:lstStyle>
          <a:p>
            <a:pPr algn="ctr"/>
            <a:r>
              <a:rPr lang="en-GB"/>
              <a:t>May 2025</a:t>
            </a:r>
            <a:endParaRPr lang="en-GB" dirty="0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0D39F2F9-695E-673C-434E-D3F76500BD2E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818734" y="335970"/>
            <a:ext cx="6053640" cy="6186062"/>
          </a:xfrm>
          <a:prstGeom prst="roundRect">
            <a:avLst>
              <a:gd name="adj" fmla="val 9954"/>
            </a:avLst>
          </a:prstGeom>
        </p:spPr>
        <p:txBody>
          <a:bodyPr anchor="t"/>
          <a:lstStyle>
            <a:lvl1pPr algn="ctr">
              <a:defRPr sz="1455" b="1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US" sz="1455" dirty="0">
                <a:latin typeface="Arial" panose="020B0604020202020204" pitchFamily="34" charset="0"/>
                <a:cs typeface="Arial" panose="020B0604020202020204" pitchFamily="34" charset="0"/>
              </a:rPr>
              <a:t>Click the icon to add a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036757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Divider Blue &amp; Orang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449C1F08-80E3-AE64-EBD1-75DD96482E8A}"/>
              </a:ext>
            </a:extLst>
          </p:cNvPr>
          <p:cNvGrpSpPr/>
          <p:nvPr userDrawn="1"/>
        </p:nvGrpSpPr>
        <p:grpSpPr>
          <a:xfrm>
            <a:off x="2280953" y="-2165350"/>
            <a:ext cx="11676754" cy="11341608"/>
            <a:chOff x="3750647" y="-3589043"/>
            <a:chExt cx="19254481" cy="18703151"/>
          </a:xfrm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477A4BCC-A4FE-4541-7B87-7A303B529BA9}"/>
                </a:ext>
              </a:extLst>
            </p:cNvPr>
            <p:cNvSpPr/>
            <p:nvPr/>
          </p:nvSpPr>
          <p:spPr>
            <a:xfrm>
              <a:off x="3750647" y="-3589043"/>
              <a:ext cx="17266235" cy="17266235"/>
            </a:xfrm>
            <a:prstGeom prst="ellipse">
              <a:avLst/>
            </a:prstGeom>
            <a:gradFill flip="none" rotWithShape="1">
              <a:gsLst>
                <a:gs pos="10000">
                  <a:schemeClr val="accent2"/>
                </a:gs>
                <a:gs pos="70000">
                  <a:schemeClr val="accent2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1046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C99459E3-C0CA-C463-4734-7BFAADBE922A}"/>
                </a:ext>
              </a:extLst>
            </p:cNvPr>
            <p:cNvSpPr/>
            <p:nvPr/>
          </p:nvSpPr>
          <p:spPr>
            <a:xfrm>
              <a:off x="10249334" y="3990106"/>
              <a:ext cx="11124002" cy="11124002"/>
            </a:xfrm>
            <a:custGeom>
              <a:avLst/>
              <a:gdLst>
                <a:gd name="connsiteX0" fmla="*/ 11124002 w 11124002"/>
                <a:gd name="connsiteY0" fmla="*/ 5562001 h 11124002"/>
                <a:gd name="connsiteX1" fmla="*/ 5562001 w 11124002"/>
                <a:gd name="connsiteY1" fmla="*/ 11124002 h 11124002"/>
                <a:gd name="connsiteX2" fmla="*/ 0 w 11124002"/>
                <a:gd name="connsiteY2" fmla="*/ 5562001 h 11124002"/>
                <a:gd name="connsiteX3" fmla="*/ 5562001 w 11124002"/>
                <a:gd name="connsiteY3" fmla="*/ -1 h 11124002"/>
                <a:gd name="connsiteX4" fmla="*/ 11124002 w 11124002"/>
                <a:gd name="connsiteY4" fmla="*/ 5562001 h 111240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124002" h="11124002">
                  <a:moveTo>
                    <a:pt x="11124002" y="5562001"/>
                  </a:moveTo>
                  <a:cubicBezTo>
                    <a:pt x="11124002" y="8633809"/>
                    <a:pt x="8633810" y="11124002"/>
                    <a:pt x="5562001" y="11124002"/>
                  </a:cubicBezTo>
                  <a:cubicBezTo>
                    <a:pt x="2490192" y="11124002"/>
                    <a:pt x="0" y="8633809"/>
                    <a:pt x="0" y="5562001"/>
                  </a:cubicBezTo>
                  <a:cubicBezTo>
                    <a:pt x="0" y="2490192"/>
                    <a:pt x="2490192" y="-1"/>
                    <a:pt x="5562001" y="-1"/>
                  </a:cubicBezTo>
                  <a:cubicBezTo>
                    <a:pt x="8633810" y="-1"/>
                    <a:pt x="11124002" y="2490193"/>
                    <a:pt x="11124002" y="5562001"/>
                  </a:cubicBezTo>
                  <a:close/>
                </a:path>
              </a:pathLst>
            </a:custGeom>
            <a:solidFill>
              <a:schemeClr val="accent2"/>
            </a:solidFill>
            <a:ln w="1046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C8C9BF77-CC40-D956-6619-09F72B287008}"/>
                </a:ext>
              </a:extLst>
            </p:cNvPr>
            <p:cNvSpPr/>
            <p:nvPr/>
          </p:nvSpPr>
          <p:spPr>
            <a:xfrm>
              <a:off x="10265146" y="1522154"/>
              <a:ext cx="12739982" cy="12739982"/>
            </a:xfrm>
            <a:custGeom>
              <a:avLst/>
              <a:gdLst>
                <a:gd name="connsiteX0" fmla="*/ 12739982 w 12739982"/>
                <a:gd name="connsiteY0" fmla="*/ 6369991 h 12739982"/>
                <a:gd name="connsiteX1" fmla="*/ 6369991 w 12739982"/>
                <a:gd name="connsiteY1" fmla="*/ 12739983 h 12739982"/>
                <a:gd name="connsiteX2" fmla="*/ -1 w 12739982"/>
                <a:gd name="connsiteY2" fmla="*/ 6369991 h 12739982"/>
                <a:gd name="connsiteX3" fmla="*/ 6369991 w 12739982"/>
                <a:gd name="connsiteY3" fmla="*/ 0 h 12739982"/>
                <a:gd name="connsiteX4" fmla="*/ 12739982 w 12739982"/>
                <a:gd name="connsiteY4" fmla="*/ 6369991 h 127399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739982" h="12739982">
                  <a:moveTo>
                    <a:pt x="12739982" y="6369991"/>
                  </a:moveTo>
                  <a:cubicBezTo>
                    <a:pt x="12739982" y="9888041"/>
                    <a:pt x="9888041" y="12739983"/>
                    <a:pt x="6369991" y="12739983"/>
                  </a:cubicBezTo>
                  <a:cubicBezTo>
                    <a:pt x="2851942" y="12739983"/>
                    <a:pt x="-1" y="9888041"/>
                    <a:pt x="-1" y="6369991"/>
                  </a:cubicBezTo>
                  <a:cubicBezTo>
                    <a:pt x="-1" y="2851942"/>
                    <a:pt x="2851942" y="0"/>
                    <a:pt x="6369991" y="0"/>
                  </a:cubicBezTo>
                  <a:cubicBezTo>
                    <a:pt x="9888039" y="0"/>
                    <a:pt x="12739982" y="2851942"/>
                    <a:pt x="12739982" y="6369991"/>
                  </a:cubicBezTo>
                  <a:close/>
                </a:path>
              </a:pathLst>
            </a:custGeom>
            <a:gradFill>
              <a:gsLst>
                <a:gs pos="10000">
                  <a:schemeClr val="accent2"/>
                </a:gs>
                <a:gs pos="70000">
                  <a:schemeClr val="accent2">
                    <a:alpha val="0"/>
                  </a:schemeClr>
                </a:gs>
              </a:gsLst>
              <a:path path="circle">
                <a:fillToRect l="50000" t="50000" r="50000" b="50000"/>
              </a:path>
            </a:gradFill>
            <a:ln w="1046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</p:grpSp>
      <p:sp>
        <p:nvSpPr>
          <p:cNvPr id="2" name="Holder 2"/>
          <p:cNvSpPr>
            <a:spLocks noGrp="1"/>
          </p:cNvSpPr>
          <p:nvPr>
            <p:ph type="title" hasCustomPrompt="1"/>
          </p:nvPr>
        </p:nvSpPr>
        <p:spPr>
          <a:xfrm>
            <a:off x="689314" y="677684"/>
            <a:ext cx="6608172" cy="2751316"/>
          </a:xfrm>
          <a:prstGeom prst="rect">
            <a:avLst/>
          </a:prstGeom>
        </p:spPr>
        <p:txBody>
          <a:bodyPr lIns="0" tIns="0" rIns="0" bIns="0"/>
          <a:lstStyle>
            <a:lvl1pPr>
              <a:lnSpc>
                <a:spcPct val="90000"/>
              </a:lnSpc>
              <a:defRPr sz="5821" b="1" i="0" spc="-91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IE" dirty="0"/>
              <a:t>Section Divider Title Goes Here</a:t>
            </a:r>
            <a:endParaRPr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857262" y="6261375"/>
            <a:ext cx="2804160" cy="342900"/>
          </a:xfrm>
          <a:prstGeom prst="rect">
            <a:avLst/>
          </a:prstGeom>
        </p:spPr>
        <p:txBody>
          <a:bodyPr lIns="0" tIns="0" rIns="0" bIns="0" anchor="b"/>
          <a:lstStyle>
            <a:lvl1pPr algn="r">
              <a:defRPr sz="1273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fld id="{B6F15528-21DE-4FAA-801E-634DDDAF4B2B}" type="slidenum">
              <a:rPr lang="en-IE" smtClean="0"/>
              <a:pPr/>
              <a:t>‹#›</a:t>
            </a:fld>
            <a:endParaRPr lang="en-IE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7483929-D4E4-9C88-3141-736F4F79933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04470" y="6261375"/>
            <a:ext cx="985498" cy="263545"/>
          </a:xfrm>
          <a:prstGeom prst="rect">
            <a:avLst/>
          </a:prstGeom>
        </p:spPr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AA4C5D5E-D263-C503-228F-5C8EB808754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926791" y="-452450"/>
            <a:ext cx="4885850" cy="5523751"/>
          </a:xfrm>
          <a:prstGeom prst="rect">
            <a:avLst/>
          </a:prstGeom>
        </p:spPr>
        <p:txBody>
          <a:bodyPr/>
          <a:lstStyle>
            <a:lvl1pPr algn="r">
              <a:defRPr sz="30320" b="0" spc="-182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>
              <a:defRPr sz="12128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2128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2128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2128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01</a:t>
            </a:r>
            <a:endParaRPr lang="en-US" dirty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EDB40E8B-F851-8302-389F-8C1920C37A0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876910" y="6261067"/>
            <a:ext cx="4438181" cy="343670"/>
          </a:xfrm>
          <a:prstGeom prst="rect">
            <a:avLst/>
          </a:prstGeom>
        </p:spPr>
        <p:txBody>
          <a:bodyPr anchor="b"/>
          <a:lstStyle>
            <a:lvl1pPr algn="ctr">
              <a:defRPr sz="1698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algn="ctr"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Title of Presentation</a:t>
            </a:r>
            <a:endParaRPr lang="en-US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9C67C992-11E7-E0EC-BF3D-DC37C902564F}"/>
              </a:ext>
            </a:extLst>
          </p:cNvPr>
          <p:cNvSpPr/>
          <p:nvPr userDrawn="1"/>
        </p:nvSpPr>
        <p:spPr>
          <a:xfrm>
            <a:off x="-3146199" y="-3918032"/>
            <a:ext cx="18484396" cy="14694064"/>
          </a:xfrm>
          <a:custGeom>
            <a:avLst/>
            <a:gdLst>
              <a:gd name="connsiteX0" fmla="*/ 3145599 w 18484396"/>
              <a:gd name="connsiteY0" fmla="*/ 3918032 h 14694064"/>
              <a:gd name="connsiteX1" fmla="*/ 3145599 w 18484396"/>
              <a:gd name="connsiteY1" fmla="*/ 10776032 h 14694064"/>
              <a:gd name="connsiteX2" fmla="*/ 15338799 w 18484396"/>
              <a:gd name="connsiteY2" fmla="*/ 10776032 h 14694064"/>
              <a:gd name="connsiteX3" fmla="*/ 15338799 w 18484396"/>
              <a:gd name="connsiteY3" fmla="*/ 3918032 h 14694064"/>
              <a:gd name="connsiteX4" fmla="*/ 0 w 18484396"/>
              <a:gd name="connsiteY4" fmla="*/ 0 h 14694064"/>
              <a:gd name="connsiteX5" fmla="*/ 18484396 w 18484396"/>
              <a:gd name="connsiteY5" fmla="*/ 0 h 14694064"/>
              <a:gd name="connsiteX6" fmla="*/ 18484396 w 18484396"/>
              <a:gd name="connsiteY6" fmla="*/ 14694064 h 14694064"/>
              <a:gd name="connsiteX7" fmla="*/ 0 w 18484396"/>
              <a:gd name="connsiteY7" fmla="*/ 14694064 h 146940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8484396" h="14694064">
                <a:moveTo>
                  <a:pt x="3145599" y="3918032"/>
                </a:moveTo>
                <a:lnTo>
                  <a:pt x="3145599" y="10776032"/>
                </a:lnTo>
                <a:lnTo>
                  <a:pt x="15338799" y="10776032"/>
                </a:lnTo>
                <a:lnTo>
                  <a:pt x="15338799" y="3918032"/>
                </a:lnTo>
                <a:close/>
                <a:moveTo>
                  <a:pt x="0" y="0"/>
                </a:moveTo>
                <a:lnTo>
                  <a:pt x="18484396" y="0"/>
                </a:lnTo>
                <a:lnTo>
                  <a:pt x="18484396" y="14694064"/>
                </a:lnTo>
                <a:lnTo>
                  <a:pt x="0" y="14694064"/>
                </a:lnTo>
                <a:close/>
              </a:path>
            </a:pathLst>
          </a:custGeom>
          <a:gradFill flip="none" rotWithShape="1">
            <a:gsLst>
              <a:gs pos="50000">
                <a:srgbClr val="52534D"/>
              </a:gs>
              <a:gs pos="0">
                <a:srgbClr val="535555"/>
              </a:gs>
              <a:gs pos="100000">
                <a:srgbClr val="52534C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84392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Divider Blue &amp; Light Blu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F23B4B51-43E4-6836-77BC-9C2E35378B61}"/>
              </a:ext>
            </a:extLst>
          </p:cNvPr>
          <p:cNvGrpSpPr/>
          <p:nvPr userDrawn="1"/>
        </p:nvGrpSpPr>
        <p:grpSpPr>
          <a:xfrm>
            <a:off x="2280953" y="-2165350"/>
            <a:ext cx="11676754" cy="11341608"/>
            <a:chOff x="3750647" y="-3589043"/>
            <a:chExt cx="19254481" cy="18703151"/>
          </a:xfrm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8B6AF04B-BCAB-CC6E-7725-02DCE0AE7DE8}"/>
                </a:ext>
              </a:extLst>
            </p:cNvPr>
            <p:cNvSpPr/>
            <p:nvPr/>
          </p:nvSpPr>
          <p:spPr>
            <a:xfrm>
              <a:off x="10249334" y="3990106"/>
              <a:ext cx="11124002" cy="11124002"/>
            </a:xfrm>
            <a:custGeom>
              <a:avLst/>
              <a:gdLst>
                <a:gd name="connsiteX0" fmla="*/ 11124002 w 11124002"/>
                <a:gd name="connsiteY0" fmla="*/ 5562001 h 11124002"/>
                <a:gd name="connsiteX1" fmla="*/ 5562001 w 11124002"/>
                <a:gd name="connsiteY1" fmla="*/ 11124002 h 11124002"/>
                <a:gd name="connsiteX2" fmla="*/ 0 w 11124002"/>
                <a:gd name="connsiteY2" fmla="*/ 5562001 h 11124002"/>
                <a:gd name="connsiteX3" fmla="*/ 5562001 w 11124002"/>
                <a:gd name="connsiteY3" fmla="*/ -1 h 11124002"/>
                <a:gd name="connsiteX4" fmla="*/ 11124002 w 11124002"/>
                <a:gd name="connsiteY4" fmla="*/ 5562001 h 111240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124002" h="11124002">
                  <a:moveTo>
                    <a:pt x="11124002" y="5562001"/>
                  </a:moveTo>
                  <a:cubicBezTo>
                    <a:pt x="11124002" y="8633809"/>
                    <a:pt x="8633810" y="11124002"/>
                    <a:pt x="5562001" y="11124002"/>
                  </a:cubicBezTo>
                  <a:cubicBezTo>
                    <a:pt x="2490192" y="11124002"/>
                    <a:pt x="0" y="8633809"/>
                    <a:pt x="0" y="5562001"/>
                  </a:cubicBezTo>
                  <a:cubicBezTo>
                    <a:pt x="0" y="2490192"/>
                    <a:pt x="2490192" y="-1"/>
                    <a:pt x="5562001" y="-1"/>
                  </a:cubicBezTo>
                  <a:cubicBezTo>
                    <a:pt x="8633810" y="-1"/>
                    <a:pt x="11124002" y="2490193"/>
                    <a:pt x="11124002" y="5562001"/>
                  </a:cubicBezTo>
                  <a:close/>
                </a:path>
              </a:pathLst>
            </a:custGeom>
            <a:solidFill>
              <a:schemeClr val="accent5"/>
            </a:solidFill>
            <a:ln w="1046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B619595A-D422-0475-7B4F-A7622FD6FEE2}"/>
                </a:ext>
              </a:extLst>
            </p:cNvPr>
            <p:cNvSpPr/>
            <p:nvPr/>
          </p:nvSpPr>
          <p:spPr>
            <a:xfrm>
              <a:off x="3750647" y="-3589043"/>
              <a:ext cx="17266235" cy="17266235"/>
            </a:xfrm>
            <a:prstGeom prst="ellipse">
              <a:avLst/>
            </a:prstGeom>
            <a:gradFill flip="none" rotWithShape="1">
              <a:gsLst>
                <a:gs pos="10000">
                  <a:schemeClr val="accent5"/>
                </a:gs>
                <a:gs pos="70000">
                  <a:schemeClr val="accent5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1046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55EFB5AB-7E95-DBD0-7310-556679B39DCC}"/>
                </a:ext>
              </a:extLst>
            </p:cNvPr>
            <p:cNvSpPr/>
            <p:nvPr/>
          </p:nvSpPr>
          <p:spPr>
            <a:xfrm>
              <a:off x="10265146" y="1522154"/>
              <a:ext cx="12739982" cy="12739982"/>
            </a:xfrm>
            <a:custGeom>
              <a:avLst/>
              <a:gdLst>
                <a:gd name="connsiteX0" fmla="*/ 12739982 w 12739982"/>
                <a:gd name="connsiteY0" fmla="*/ 6369991 h 12739982"/>
                <a:gd name="connsiteX1" fmla="*/ 6369991 w 12739982"/>
                <a:gd name="connsiteY1" fmla="*/ 12739983 h 12739982"/>
                <a:gd name="connsiteX2" fmla="*/ -1 w 12739982"/>
                <a:gd name="connsiteY2" fmla="*/ 6369991 h 12739982"/>
                <a:gd name="connsiteX3" fmla="*/ 6369991 w 12739982"/>
                <a:gd name="connsiteY3" fmla="*/ 0 h 12739982"/>
                <a:gd name="connsiteX4" fmla="*/ 12739982 w 12739982"/>
                <a:gd name="connsiteY4" fmla="*/ 6369991 h 127399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739982" h="12739982">
                  <a:moveTo>
                    <a:pt x="12739982" y="6369991"/>
                  </a:moveTo>
                  <a:cubicBezTo>
                    <a:pt x="12739982" y="9888041"/>
                    <a:pt x="9888041" y="12739983"/>
                    <a:pt x="6369991" y="12739983"/>
                  </a:cubicBezTo>
                  <a:cubicBezTo>
                    <a:pt x="2851942" y="12739983"/>
                    <a:pt x="-1" y="9888041"/>
                    <a:pt x="-1" y="6369991"/>
                  </a:cubicBezTo>
                  <a:cubicBezTo>
                    <a:pt x="-1" y="2851942"/>
                    <a:pt x="2851942" y="0"/>
                    <a:pt x="6369991" y="0"/>
                  </a:cubicBezTo>
                  <a:cubicBezTo>
                    <a:pt x="9888039" y="0"/>
                    <a:pt x="12739982" y="2851942"/>
                    <a:pt x="12739982" y="6369991"/>
                  </a:cubicBezTo>
                  <a:close/>
                </a:path>
              </a:pathLst>
            </a:custGeom>
            <a:gradFill>
              <a:gsLst>
                <a:gs pos="10000">
                  <a:schemeClr val="accent5"/>
                </a:gs>
                <a:gs pos="70000">
                  <a:schemeClr val="accent5">
                    <a:alpha val="0"/>
                  </a:schemeClr>
                </a:gs>
              </a:gsLst>
              <a:path path="circle">
                <a:fillToRect l="50000" t="50000" r="50000" b="50000"/>
              </a:path>
            </a:gradFill>
            <a:ln w="1046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</p:grp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E9323F44-3B9D-0D87-3F54-3CAA45D74BFB}"/>
              </a:ext>
            </a:extLst>
          </p:cNvPr>
          <p:cNvSpPr/>
          <p:nvPr userDrawn="1"/>
        </p:nvSpPr>
        <p:spPr>
          <a:xfrm>
            <a:off x="-3146199" y="-3918032"/>
            <a:ext cx="18484396" cy="14694064"/>
          </a:xfrm>
          <a:custGeom>
            <a:avLst/>
            <a:gdLst>
              <a:gd name="connsiteX0" fmla="*/ 3145599 w 18484396"/>
              <a:gd name="connsiteY0" fmla="*/ 3918032 h 14694064"/>
              <a:gd name="connsiteX1" fmla="*/ 3145599 w 18484396"/>
              <a:gd name="connsiteY1" fmla="*/ 10776032 h 14694064"/>
              <a:gd name="connsiteX2" fmla="*/ 15338799 w 18484396"/>
              <a:gd name="connsiteY2" fmla="*/ 10776032 h 14694064"/>
              <a:gd name="connsiteX3" fmla="*/ 15338799 w 18484396"/>
              <a:gd name="connsiteY3" fmla="*/ 3918032 h 14694064"/>
              <a:gd name="connsiteX4" fmla="*/ 0 w 18484396"/>
              <a:gd name="connsiteY4" fmla="*/ 0 h 14694064"/>
              <a:gd name="connsiteX5" fmla="*/ 18484396 w 18484396"/>
              <a:gd name="connsiteY5" fmla="*/ 0 h 14694064"/>
              <a:gd name="connsiteX6" fmla="*/ 18484396 w 18484396"/>
              <a:gd name="connsiteY6" fmla="*/ 14694064 h 14694064"/>
              <a:gd name="connsiteX7" fmla="*/ 0 w 18484396"/>
              <a:gd name="connsiteY7" fmla="*/ 14694064 h 146940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8484396" h="14694064">
                <a:moveTo>
                  <a:pt x="3145599" y="3918032"/>
                </a:moveTo>
                <a:lnTo>
                  <a:pt x="3145599" y="10776032"/>
                </a:lnTo>
                <a:lnTo>
                  <a:pt x="15338799" y="10776032"/>
                </a:lnTo>
                <a:lnTo>
                  <a:pt x="15338799" y="3918032"/>
                </a:lnTo>
                <a:close/>
                <a:moveTo>
                  <a:pt x="0" y="0"/>
                </a:moveTo>
                <a:lnTo>
                  <a:pt x="18484396" y="0"/>
                </a:lnTo>
                <a:lnTo>
                  <a:pt x="18484396" y="14694064"/>
                </a:lnTo>
                <a:lnTo>
                  <a:pt x="0" y="14694064"/>
                </a:lnTo>
                <a:close/>
              </a:path>
            </a:pathLst>
          </a:custGeom>
          <a:gradFill flip="none" rotWithShape="1">
            <a:gsLst>
              <a:gs pos="50000">
                <a:srgbClr val="52534D"/>
              </a:gs>
              <a:gs pos="0">
                <a:srgbClr val="535555"/>
              </a:gs>
              <a:gs pos="100000">
                <a:srgbClr val="52534C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AA4C5D5E-D263-C503-228F-5C8EB808754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926791" y="-452450"/>
            <a:ext cx="4885850" cy="5523751"/>
          </a:xfrm>
          <a:prstGeom prst="rect">
            <a:avLst/>
          </a:prstGeom>
        </p:spPr>
        <p:txBody>
          <a:bodyPr/>
          <a:lstStyle>
            <a:lvl1pPr algn="r">
              <a:defRPr sz="30320" b="0" spc="-182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>
              <a:defRPr sz="12128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2128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2128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2128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01</a:t>
            </a:r>
            <a:endParaRPr lang="en-US" dirty="0"/>
          </a:p>
        </p:txBody>
      </p:sp>
      <p:sp>
        <p:nvSpPr>
          <p:cNvPr id="3" name="Text Placeholder 12">
            <a:extLst>
              <a:ext uri="{FF2B5EF4-FFF2-40B4-BE49-F238E27FC236}">
                <a16:creationId xmlns:a16="http://schemas.microsoft.com/office/drawing/2014/main" id="{DD5DD221-C84C-CDCA-3682-0B9971588C6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876910" y="6261067"/>
            <a:ext cx="4438181" cy="343670"/>
          </a:xfrm>
          <a:prstGeom prst="rect">
            <a:avLst/>
          </a:prstGeom>
        </p:spPr>
        <p:txBody>
          <a:bodyPr anchor="b"/>
          <a:lstStyle>
            <a:lvl1pPr algn="ctr">
              <a:defRPr sz="1698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algn="ctr"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Title of Presentation</a:t>
            </a:r>
            <a:endParaRPr lang="en-US" dirty="0"/>
          </a:p>
        </p:txBody>
      </p:sp>
      <p:sp>
        <p:nvSpPr>
          <p:cNvPr id="4" name="Holder 6">
            <a:extLst>
              <a:ext uri="{FF2B5EF4-FFF2-40B4-BE49-F238E27FC236}">
                <a16:creationId xmlns:a16="http://schemas.microsoft.com/office/drawing/2014/main" id="{B47020B3-BFF4-4871-0BCD-6AA394021CCA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>
          <a:xfrm>
            <a:off x="8883370" y="6261375"/>
            <a:ext cx="2804160" cy="342900"/>
          </a:xfrm>
          <a:prstGeom prst="rect">
            <a:avLst/>
          </a:prstGeom>
        </p:spPr>
        <p:txBody>
          <a:bodyPr lIns="0" tIns="0" rIns="0" bIns="0" anchor="b"/>
          <a:lstStyle>
            <a:lvl1pPr algn="r">
              <a:defRPr sz="1273">
                <a:solidFill>
                  <a:srgbClr val="363A92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fld id="{B6F15528-21DE-4FAA-801E-634DDDAF4B2B}" type="slidenum">
              <a:rPr lang="en-IE" smtClean="0"/>
              <a:pPr/>
              <a:t>‹#›</a:t>
            </a:fld>
            <a:endParaRPr lang="en-IE" dirty="0"/>
          </a:p>
        </p:txBody>
      </p:sp>
      <p:sp>
        <p:nvSpPr>
          <p:cNvPr id="5" name="Holder 2">
            <a:extLst>
              <a:ext uri="{FF2B5EF4-FFF2-40B4-BE49-F238E27FC236}">
                <a16:creationId xmlns:a16="http://schemas.microsoft.com/office/drawing/2014/main" id="{92456CCE-692B-2393-BE13-10332DDA04A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89314" y="677684"/>
            <a:ext cx="6608172" cy="2751316"/>
          </a:xfrm>
          <a:prstGeom prst="rect">
            <a:avLst/>
          </a:prstGeom>
        </p:spPr>
        <p:txBody>
          <a:bodyPr lIns="0" tIns="0" rIns="0" bIns="0"/>
          <a:lstStyle>
            <a:lvl1pPr>
              <a:lnSpc>
                <a:spcPct val="90000"/>
              </a:lnSpc>
              <a:defRPr sz="5821" b="1" i="0" spc="-91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IE" dirty="0"/>
              <a:t>Section Divider Title Goes Here</a:t>
            </a:r>
            <a:endParaRPr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8109DF4-2779-F112-1FDB-16EBDB58F8A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504470" y="6262128"/>
            <a:ext cx="985498" cy="262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72854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Divider Light Blue &amp; Green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84DB7AFF-01D2-6118-484B-C039048C55B8}"/>
              </a:ext>
            </a:extLst>
          </p:cNvPr>
          <p:cNvGrpSpPr/>
          <p:nvPr userDrawn="1"/>
        </p:nvGrpSpPr>
        <p:grpSpPr>
          <a:xfrm>
            <a:off x="2274398" y="-2171300"/>
            <a:ext cx="11689007" cy="11353509"/>
            <a:chOff x="3744035" y="-3598743"/>
            <a:chExt cx="19274686" cy="18722777"/>
          </a:xfrm>
        </p:grpSpPr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F4762376-BD92-415F-0811-D7D48A2D63DE}"/>
                </a:ext>
              </a:extLst>
            </p:cNvPr>
            <p:cNvSpPr/>
            <p:nvPr/>
          </p:nvSpPr>
          <p:spPr>
            <a:xfrm>
              <a:off x="3744035" y="-3598743"/>
              <a:ext cx="17284353" cy="17284355"/>
            </a:xfrm>
            <a:custGeom>
              <a:avLst/>
              <a:gdLst>
                <a:gd name="connsiteX0" fmla="*/ 17284354 w 17284353"/>
                <a:gd name="connsiteY0" fmla="*/ 8642178 h 17284355"/>
                <a:gd name="connsiteX1" fmla="*/ 8642176 w 17284353"/>
                <a:gd name="connsiteY1" fmla="*/ 17284356 h 17284355"/>
                <a:gd name="connsiteX2" fmla="*/ -1 w 17284353"/>
                <a:gd name="connsiteY2" fmla="*/ 8642178 h 17284355"/>
                <a:gd name="connsiteX3" fmla="*/ 8642176 w 17284353"/>
                <a:gd name="connsiteY3" fmla="*/ 0 h 17284355"/>
                <a:gd name="connsiteX4" fmla="*/ 17284354 w 17284353"/>
                <a:gd name="connsiteY4" fmla="*/ 8642178 h 172843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284353" h="17284355">
                  <a:moveTo>
                    <a:pt x="17284354" y="8642178"/>
                  </a:moveTo>
                  <a:cubicBezTo>
                    <a:pt x="17284354" y="13415121"/>
                    <a:pt x="13415119" y="17284356"/>
                    <a:pt x="8642176" y="17284356"/>
                  </a:cubicBezTo>
                  <a:cubicBezTo>
                    <a:pt x="3869234" y="17284356"/>
                    <a:pt x="-1" y="13415121"/>
                    <a:pt x="-1" y="8642178"/>
                  </a:cubicBezTo>
                  <a:cubicBezTo>
                    <a:pt x="-1" y="3869235"/>
                    <a:pt x="3869234" y="0"/>
                    <a:pt x="8642176" y="0"/>
                  </a:cubicBezTo>
                  <a:cubicBezTo>
                    <a:pt x="13415118" y="0"/>
                    <a:pt x="17284354" y="3869235"/>
                    <a:pt x="17284354" y="8642178"/>
                  </a:cubicBezTo>
                  <a:close/>
                </a:path>
              </a:pathLst>
            </a:custGeom>
            <a:gradFill>
              <a:gsLst>
                <a:gs pos="10000">
                  <a:schemeClr val="accent3"/>
                </a:gs>
                <a:gs pos="70000">
                  <a:schemeClr val="accent3">
                    <a:alpha val="0"/>
                  </a:schemeClr>
                </a:gs>
              </a:gsLst>
              <a:path path="circle">
                <a:fillToRect l="50000" t="50000" r="50000" b="50000"/>
              </a:path>
            </a:gradFill>
            <a:ln w="104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5D50729D-7816-EB05-7127-C00355CC3B30}"/>
                </a:ext>
              </a:extLst>
            </p:cNvPr>
            <p:cNvSpPr/>
            <p:nvPr/>
          </p:nvSpPr>
          <p:spPr>
            <a:xfrm>
              <a:off x="10265371" y="1517818"/>
              <a:ext cx="12753350" cy="12753352"/>
            </a:xfrm>
            <a:custGeom>
              <a:avLst/>
              <a:gdLst>
                <a:gd name="connsiteX0" fmla="*/ 12753351 w 12753350"/>
                <a:gd name="connsiteY0" fmla="*/ 6376676 h 12753352"/>
                <a:gd name="connsiteX1" fmla="*/ 6376675 w 12753350"/>
                <a:gd name="connsiteY1" fmla="*/ 12753352 h 12753352"/>
                <a:gd name="connsiteX2" fmla="*/ -1 w 12753350"/>
                <a:gd name="connsiteY2" fmla="*/ 6376676 h 12753352"/>
                <a:gd name="connsiteX3" fmla="*/ 6376675 w 12753350"/>
                <a:gd name="connsiteY3" fmla="*/ 0 h 12753352"/>
                <a:gd name="connsiteX4" fmla="*/ 12753351 w 12753350"/>
                <a:gd name="connsiteY4" fmla="*/ 6376676 h 127533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753350" h="12753352">
                  <a:moveTo>
                    <a:pt x="12753351" y="6376676"/>
                  </a:moveTo>
                  <a:cubicBezTo>
                    <a:pt x="12753351" y="9898417"/>
                    <a:pt x="9898416" y="12753352"/>
                    <a:pt x="6376675" y="12753352"/>
                  </a:cubicBezTo>
                  <a:cubicBezTo>
                    <a:pt x="2854934" y="12753352"/>
                    <a:pt x="-1" y="9898417"/>
                    <a:pt x="-1" y="6376676"/>
                  </a:cubicBezTo>
                  <a:cubicBezTo>
                    <a:pt x="-1" y="2854935"/>
                    <a:pt x="2854934" y="0"/>
                    <a:pt x="6376675" y="0"/>
                  </a:cubicBezTo>
                  <a:cubicBezTo>
                    <a:pt x="9898415" y="0"/>
                    <a:pt x="12753351" y="2854935"/>
                    <a:pt x="12753351" y="6376676"/>
                  </a:cubicBezTo>
                  <a:close/>
                </a:path>
              </a:pathLst>
            </a:custGeom>
            <a:gradFill>
              <a:gsLst>
                <a:gs pos="10000">
                  <a:schemeClr val="accent3"/>
                </a:gs>
                <a:gs pos="70000">
                  <a:schemeClr val="accent3">
                    <a:alpha val="0"/>
                  </a:schemeClr>
                </a:gs>
              </a:gsLst>
              <a:path path="circle">
                <a:fillToRect l="50000" t="50000" r="50000" b="50000"/>
              </a:path>
            </a:gradFill>
            <a:ln w="104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179BF91C-4C2D-9FFC-FDFC-60EC080613E8}"/>
                </a:ext>
              </a:extLst>
            </p:cNvPr>
            <p:cNvSpPr/>
            <p:nvPr/>
          </p:nvSpPr>
          <p:spPr>
            <a:xfrm>
              <a:off x="10249542" y="3988359"/>
              <a:ext cx="11135674" cy="11135675"/>
            </a:xfrm>
            <a:custGeom>
              <a:avLst/>
              <a:gdLst>
                <a:gd name="connsiteX0" fmla="*/ 11135675 w 11135674"/>
                <a:gd name="connsiteY0" fmla="*/ 5567838 h 11135675"/>
                <a:gd name="connsiteX1" fmla="*/ 5567838 w 11135674"/>
                <a:gd name="connsiteY1" fmla="*/ 11135675 h 11135675"/>
                <a:gd name="connsiteX2" fmla="*/ 0 w 11135674"/>
                <a:gd name="connsiteY2" fmla="*/ 5567838 h 11135675"/>
                <a:gd name="connsiteX3" fmla="*/ 5567838 w 11135674"/>
                <a:gd name="connsiteY3" fmla="*/ -1 h 11135675"/>
                <a:gd name="connsiteX4" fmla="*/ 11135675 w 11135674"/>
                <a:gd name="connsiteY4" fmla="*/ 5567838 h 11135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135674" h="11135675">
                  <a:moveTo>
                    <a:pt x="11135675" y="5567838"/>
                  </a:moveTo>
                  <a:cubicBezTo>
                    <a:pt x="11135675" y="8642870"/>
                    <a:pt x="8642869" y="11135675"/>
                    <a:pt x="5567838" y="11135675"/>
                  </a:cubicBezTo>
                  <a:cubicBezTo>
                    <a:pt x="2492805" y="11135675"/>
                    <a:pt x="0" y="8642870"/>
                    <a:pt x="0" y="5567838"/>
                  </a:cubicBezTo>
                  <a:cubicBezTo>
                    <a:pt x="0" y="2492805"/>
                    <a:pt x="2492805" y="-1"/>
                    <a:pt x="5567838" y="-1"/>
                  </a:cubicBezTo>
                  <a:cubicBezTo>
                    <a:pt x="8642869" y="-1"/>
                    <a:pt x="11135675" y="2492806"/>
                    <a:pt x="11135675" y="5567838"/>
                  </a:cubicBezTo>
                  <a:close/>
                </a:path>
              </a:pathLst>
            </a:custGeom>
            <a:solidFill>
              <a:srgbClr val="7AD750"/>
            </a:solidFill>
            <a:ln w="104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</p:grp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AA4C5D5E-D263-C503-228F-5C8EB808754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926791" y="-452450"/>
            <a:ext cx="4885850" cy="5523751"/>
          </a:xfrm>
          <a:prstGeom prst="rect">
            <a:avLst/>
          </a:prstGeom>
        </p:spPr>
        <p:txBody>
          <a:bodyPr/>
          <a:lstStyle>
            <a:lvl1pPr algn="r">
              <a:defRPr sz="30320" b="0" spc="-182">
                <a:solidFill>
                  <a:srgbClr val="363A92"/>
                </a:solidFill>
                <a:latin typeface="+mn-lt"/>
                <a:cs typeface="Arial" panose="020B0604020202020204" pitchFamily="34" charset="0"/>
              </a:defRPr>
            </a:lvl1pPr>
            <a:lvl2pPr>
              <a:defRPr sz="12128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2128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2128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2128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01</a:t>
            </a:r>
            <a:endParaRPr lang="en-US" dirty="0"/>
          </a:p>
        </p:txBody>
      </p:sp>
      <p:sp>
        <p:nvSpPr>
          <p:cNvPr id="3" name="Text Placeholder 12">
            <a:extLst>
              <a:ext uri="{FF2B5EF4-FFF2-40B4-BE49-F238E27FC236}">
                <a16:creationId xmlns:a16="http://schemas.microsoft.com/office/drawing/2014/main" id="{DD5DD221-C84C-CDCA-3682-0B9971588C6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876910" y="6261067"/>
            <a:ext cx="4438181" cy="343670"/>
          </a:xfrm>
          <a:prstGeom prst="rect">
            <a:avLst/>
          </a:prstGeom>
        </p:spPr>
        <p:txBody>
          <a:bodyPr anchor="b"/>
          <a:lstStyle>
            <a:lvl1pPr algn="ctr">
              <a:defRPr sz="1698">
                <a:solidFill>
                  <a:srgbClr val="363A92"/>
                </a:solidFill>
                <a:latin typeface="+mn-lt"/>
                <a:cs typeface="Arial" panose="020B0604020202020204" pitchFamily="34" charset="0"/>
              </a:defRPr>
            </a:lvl1pPr>
            <a:lvl2pPr algn="ctr"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Title of Presentation</a:t>
            </a:r>
            <a:endParaRPr lang="en-US" dirty="0"/>
          </a:p>
        </p:txBody>
      </p:sp>
      <p:sp>
        <p:nvSpPr>
          <p:cNvPr id="4" name="Holder 6">
            <a:extLst>
              <a:ext uri="{FF2B5EF4-FFF2-40B4-BE49-F238E27FC236}">
                <a16:creationId xmlns:a16="http://schemas.microsoft.com/office/drawing/2014/main" id="{E9A10D50-2D74-BC33-7E02-EB1C77D63567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>
          <a:xfrm>
            <a:off x="8874735" y="6261375"/>
            <a:ext cx="2804160" cy="342900"/>
          </a:xfrm>
          <a:prstGeom prst="rect">
            <a:avLst/>
          </a:prstGeom>
        </p:spPr>
        <p:txBody>
          <a:bodyPr lIns="0" tIns="0" rIns="0" bIns="0" anchor="b"/>
          <a:lstStyle>
            <a:lvl1pPr algn="r">
              <a:defRPr sz="1273">
                <a:solidFill>
                  <a:srgbClr val="363A92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fld id="{B6F15528-21DE-4FAA-801E-634DDDAF4B2B}" type="slidenum">
              <a:rPr lang="en-IE" smtClean="0"/>
              <a:pPr/>
              <a:t>‹#›</a:t>
            </a:fld>
            <a:endParaRPr lang="en-IE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EE2D94B-28A4-D766-3E2A-469CB7FE38E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504470" y="6262128"/>
            <a:ext cx="985498" cy="262039"/>
          </a:xfrm>
          <a:prstGeom prst="rect">
            <a:avLst/>
          </a:prstGeom>
        </p:spPr>
      </p:pic>
      <p:sp>
        <p:nvSpPr>
          <p:cNvPr id="16" name="Holder 2">
            <a:extLst>
              <a:ext uri="{FF2B5EF4-FFF2-40B4-BE49-F238E27FC236}">
                <a16:creationId xmlns:a16="http://schemas.microsoft.com/office/drawing/2014/main" id="{61402B10-AEA1-A31D-67A0-06E5987C874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89314" y="677684"/>
            <a:ext cx="6608172" cy="2751316"/>
          </a:xfrm>
          <a:prstGeom prst="rect">
            <a:avLst/>
          </a:prstGeom>
        </p:spPr>
        <p:txBody>
          <a:bodyPr lIns="0" tIns="0" rIns="0" bIns="0"/>
          <a:lstStyle>
            <a:lvl1pPr>
              <a:lnSpc>
                <a:spcPct val="90000"/>
              </a:lnSpc>
              <a:defRPr sz="5821" b="1" i="0" spc="-91">
                <a:solidFill>
                  <a:srgbClr val="363A92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IE" dirty="0"/>
              <a:t>Section Divider Title Goes Here</a:t>
            </a:r>
            <a:endParaRPr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0117FB28-8996-1B43-57DB-BF9AE3632DAC}"/>
              </a:ext>
            </a:extLst>
          </p:cNvPr>
          <p:cNvSpPr/>
          <p:nvPr userDrawn="1"/>
        </p:nvSpPr>
        <p:spPr>
          <a:xfrm>
            <a:off x="-3146199" y="-3918032"/>
            <a:ext cx="18484396" cy="14694064"/>
          </a:xfrm>
          <a:custGeom>
            <a:avLst/>
            <a:gdLst>
              <a:gd name="connsiteX0" fmla="*/ 3145599 w 18484396"/>
              <a:gd name="connsiteY0" fmla="*/ 3918032 h 14694064"/>
              <a:gd name="connsiteX1" fmla="*/ 3145599 w 18484396"/>
              <a:gd name="connsiteY1" fmla="*/ 10776032 h 14694064"/>
              <a:gd name="connsiteX2" fmla="*/ 15338799 w 18484396"/>
              <a:gd name="connsiteY2" fmla="*/ 10776032 h 14694064"/>
              <a:gd name="connsiteX3" fmla="*/ 15338799 w 18484396"/>
              <a:gd name="connsiteY3" fmla="*/ 3918032 h 14694064"/>
              <a:gd name="connsiteX4" fmla="*/ 0 w 18484396"/>
              <a:gd name="connsiteY4" fmla="*/ 0 h 14694064"/>
              <a:gd name="connsiteX5" fmla="*/ 18484396 w 18484396"/>
              <a:gd name="connsiteY5" fmla="*/ 0 h 14694064"/>
              <a:gd name="connsiteX6" fmla="*/ 18484396 w 18484396"/>
              <a:gd name="connsiteY6" fmla="*/ 14694064 h 14694064"/>
              <a:gd name="connsiteX7" fmla="*/ 0 w 18484396"/>
              <a:gd name="connsiteY7" fmla="*/ 14694064 h 146940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8484396" h="14694064">
                <a:moveTo>
                  <a:pt x="3145599" y="3918032"/>
                </a:moveTo>
                <a:lnTo>
                  <a:pt x="3145599" y="10776032"/>
                </a:lnTo>
                <a:lnTo>
                  <a:pt x="15338799" y="10776032"/>
                </a:lnTo>
                <a:lnTo>
                  <a:pt x="15338799" y="3918032"/>
                </a:lnTo>
                <a:close/>
                <a:moveTo>
                  <a:pt x="0" y="0"/>
                </a:moveTo>
                <a:lnTo>
                  <a:pt x="18484396" y="0"/>
                </a:lnTo>
                <a:lnTo>
                  <a:pt x="18484396" y="14694064"/>
                </a:lnTo>
                <a:lnTo>
                  <a:pt x="0" y="14694064"/>
                </a:lnTo>
                <a:close/>
              </a:path>
            </a:pathLst>
          </a:custGeom>
          <a:gradFill flip="none" rotWithShape="1">
            <a:gsLst>
              <a:gs pos="50000">
                <a:srgbClr val="52534D"/>
              </a:gs>
              <a:gs pos="0">
                <a:srgbClr val="535555"/>
              </a:gs>
              <a:gs pos="100000">
                <a:srgbClr val="52534C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27674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ull quote Blu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Freeform: Shape 285">
            <a:extLst>
              <a:ext uri="{FF2B5EF4-FFF2-40B4-BE49-F238E27FC236}">
                <a16:creationId xmlns:a16="http://schemas.microsoft.com/office/drawing/2014/main" id="{78709986-16DE-CBBE-EB88-DE01F826BDAC}"/>
              </a:ext>
            </a:extLst>
          </p:cNvPr>
          <p:cNvSpPr/>
          <p:nvPr userDrawn="1"/>
        </p:nvSpPr>
        <p:spPr>
          <a:xfrm>
            <a:off x="-9437244" y="2971800"/>
            <a:ext cx="23426795" cy="13187276"/>
          </a:xfrm>
          <a:custGeom>
            <a:avLst/>
            <a:gdLst>
              <a:gd name="connsiteX0" fmla="*/ 14393799 w 14393798"/>
              <a:gd name="connsiteY0" fmla="*/ 4051237 h 8102473"/>
              <a:gd name="connsiteX1" fmla="*/ 7196900 w 14393798"/>
              <a:gd name="connsiteY1" fmla="*/ 8102473 h 8102473"/>
              <a:gd name="connsiteX2" fmla="*/ 0 w 14393798"/>
              <a:gd name="connsiteY2" fmla="*/ 4051237 h 8102473"/>
              <a:gd name="connsiteX3" fmla="*/ 7196900 w 14393798"/>
              <a:gd name="connsiteY3" fmla="*/ 0 h 8102473"/>
              <a:gd name="connsiteX4" fmla="*/ 14393799 w 14393798"/>
              <a:gd name="connsiteY4" fmla="*/ 4051237 h 8102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393798" h="8102473">
                <a:moveTo>
                  <a:pt x="14393799" y="4051237"/>
                </a:moveTo>
                <a:cubicBezTo>
                  <a:pt x="14393799" y="6288673"/>
                  <a:pt x="11171637" y="8102473"/>
                  <a:pt x="7196900" y="8102473"/>
                </a:cubicBezTo>
                <a:cubicBezTo>
                  <a:pt x="3222162" y="8102473"/>
                  <a:pt x="0" y="6288673"/>
                  <a:pt x="0" y="4051237"/>
                </a:cubicBezTo>
                <a:cubicBezTo>
                  <a:pt x="0" y="1813801"/>
                  <a:pt x="3222162" y="0"/>
                  <a:pt x="7196900" y="0"/>
                </a:cubicBezTo>
                <a:cubicBezTo>
                  <a:pt x="11171638" y="0"/>
                  <a:pt x="14393799" y="1813801"/>
                  <a:pt x="14393799" y="4051237"/>
                </a:cubicBezTo>
                <a:close/>
              </a:path>
            </a:pathLst>
          </a:custGeom>
          <a:gradFill>
            <a:gsLst>
              <a:gs pos="19000">
                <a:schemeClr val="accent2"/>
              </a:gs>
              <a:gs pos="51000">
                <a:schemeClr val="accent2">
                  <a:alpha val="0"/>
                </a:schemeClr>
              </a:gs>
            </a:gsLst>
            <a:path path="circle">
              <a:fillToRect l="50000" t="50000" r="50000" b="50000"/>
            </a:path>
          </a:gra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en-GB"/>
          </a:p>
        </p:txBody>
      </p:sp>
      <p:sp>
        <p:nvSpPr>
          <p:cNvPr id="2" name="Holder 2"/>
          <p:cNvSpPr>
            <a:spLocks noGrp="1"/>
          </p:cNvSpPr>
          <p:nvPr>
            <p:ph type="title" hasCustomPrompt="1"/>
          </p:nvPr>
        </p:nvSpPr>
        <p:spPr>
          <a:xfrm>
            <a:off x="504470" y="1438302"/>
            <a:ext cx="8088927" cy="2751316"/>
          </a:xfrm>
          <a:prstGeom prst="rect">
            <a:avLst/>
          </a:prstGeom>
        </p:spPr>
        <p:txBody>
          <a:bodyPr lIns="0" tIns="0" rIns="0" bIns="0" anchor="ctr"/>
          <a:lstStyle>
            <a:lvl1pPr>
              <a:lnSpc>
                <a:spcPct val="90000"/>
              </a:lnSpc>
              <a:defRPr sz="5821" b="1" i="0" spc="-91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IE" dirty="0"/>
              <a:t>Insert quote, statistic or other point of interest here</a:t>
            </a:r>
            <a:endParaRPr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863965" y="6261375"/>
            <a:ext cx="2804160" cy="342900"/>
          </a:xfrm>
          <a:prstGeom prst="rect">
            <a:avLst/>
          </a:prstGeom>
        </p:spPr>
        <p:txBody>
          <a:bodyPr lIns="0" tIns="0" rIns="0" bIns="0" anchor="b"/>
          <a:lstStyle>
            <a:lvl1pPr algn="r">
              <a:defRPr sz="1273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fld id="{B6F15528-21DE-4FAA-801E-634DDDAF4B2B}" type="slidenum">
              <a:rPr lang="en-IE" smtClean="0"/>
              <a:pPr/>
              <a:t>‹#›</a:t>
            </a:fld>
            <a:endParaRPr lang="en-IE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7483929-D4E4-9C88-3141-736F4F79933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504470" y="6262128"/>
            <a:ext cx="985498" cy="262039"/>
          </a:xfrm>
          <a:prstGeom prst="rect">
            <a:avLst/>
          </a:prstGeom>
        </p:spPr>
      </p:pic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EDB40E8B-F851-8302-389F-8C1920C37A0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876910" y="6261067"/>
            <a:ext cx="4438181" cy="343670"/>
          </a:xfrm>
          <a:prstGeom prst="rect">
            <a:avLst/>
          </a:prstGeom>
        </p:spPr>
        <p:txBody>
          <a:bodyPr anchor="b"/>
          <a:lstStyle>
            <a:lvl1pPr algn="ctr">
              <a:defRPr sz="1698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algn="ctr"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Title of Presentation</a:t>
            </a:r>
            <a:endParaRPr lang="en-US" dirty="0"/>
          </a:p>
        </p:txBody>
      </p:sp>
      <p:sp>
        <p:nvSpPr>
          <p:cNvPr id="3" name="Text Placeholder 15">
            <a:extLst>
              <a:ext uri="{FF2B5EF4-FFF2-40B4-BE49-F238E27FC236}">
                <a16:creationId xmlns:a16="http://schemas.microsoft.com/office/drawing/2014/main" id="{BC3E7CF7-4FE7-3451-0855-41EC443EFAD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04470" y="609601"/>
            <a:ext cx="1012791" cy="352060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</p:spPr>
        <p:txBody>
          <a:bodyPr anchor="ctr"/>
          <a:lstStyle>
            <a:lvl1pPr algn="ctr">
              <a:defRPr sz="1273">
                <a:solidFill>
                  <a:srgbClr val="363A92"/>
                </a:solidFill>
                <a:latin typeface="+mn-lt"/>
                <a:cs typeface="Arial" panose="020B0604020202020204" pitchFamily="34" charset="0"/>
              </a:defRPr>
            </a:lvl1pPr>
            <a:lvl2pPr>
              <a:defRPr sz="1273">
                <a:solidFill>
                  <a:srgbClr val="363A9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273">
                <a:solidFill>
                  <a:srgbClr val="363A9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273">
                <a:solidFill>
                  <a:srgbClr val="363A9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273">
                <a:solidFill>
                  <a:srgbClr val="363A9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QUOTE</a:t>
            </a:r>
            <a:endParaRPr lang="en-US" dirty="0"/>
          </a:p>
        </p:txBody>
      </p:sp>
      <p:sp>
        <p:nvSpPr>
          <p:cNvPr id="7" name="Text Placeholder 12">
            <a:extLst>
              <a:ext uri="{FF2B5EF4-FFF2-40B4-BE49-F238E27FC236}">
                <a16:creationId xmlns:a16="http://schemas.microsoft.com/office/drawing/2014/main" id="{3C1665C8-0BDF-AE71-1871-C8B7FC89E35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918" y="4665359"/>
            <a:ext cx="4438181" cy="343670"/>
          </a:xfrm>
          <a:prstGeom prst="rect">
            <a:avLst/>
          </a:prstGeom>
        </p:spPr>
        <p:txBody>
          <a:bodyPr anchor="b"/>
          <a:lstStyle>
            <a:lvl1pPr algn="l">
              <a:defRPr sz="1698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algn="ctr"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Source</a:t>
            </a:r>
            <a:endParaRPr lang="en-US" dirty="0"/>
          </a:p>
        </p:txBody>
      </p:sp>
      <p:sp>
        <p:nvSpPr>
          <p:cNvPr id="287" name="Freeform: Shape 286">
            <a:extLst>
              <a:ext uri="{FF2B5EF4-FFF2-40B4-BE49-F238E27FC236}">
                <a16:creationId xmlns:a16="http://schemas.microsoft.com/office/drawing/2014/main" id="{4F1B1314-1146-6AAC-0B3E-19921E6AD93B}"/>
              </a:ext>
            </a:extLst>
          </p:cNvPr>
          <p:cNvSpPr/>
          <p:nvPr userDrawn="1"/>
        </p:nvSpPr>
        <p:spPr>
          <a:xfrm>
            <a:off x="2674344" y="4189618"/>
            <a:ext cx="19278600" cy="10852173"/>
          </a:xfrm>
          <a:custGeom>
            <a:avLst/>
            <a:gdLst>
              <a:gd name="connsiteX0" fmla="*/ 13648182 w 13648182"/>
              <a:gd name="connsiteY0" fmla="*/ 3841369 h 7682738"/>
              <a:gd name="connsiteX1" fmla="*/ 6824091 w 13648182"/>
              <a:gd name="connsiteY1" fmla="*/ 7682738 h 7682738"/>
              <a:gd name="connsiteX2" fmla="*/ 0 w 13648182"/>
              <a:gd name="connsiteY2" fmla="*/ 3841369 h 7682738"/>
              <a:gd name="connsiteX3" fmla="*/ 6824091 w 13648182"/>
              <a:gd name="connsiteY3" fmla="*/ 0 h 7682738"/>
              <a:gd name="connsiteX4" fmla="*/ 13648182 w 13648182"/>
              <a:gd name="connsiteY4" fmla="*/ 3841369 h 76827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48182" h="7682738">
                <a:moveTo>
                  <a:pt x="13648182" y="3841369"/>
                </a:moveTo>
                <a:cubicBezTo>
                  <a:pt x="13648182" y="5962898"/>
                  <a:pt x="10592932" y="7682738"/>
                  <a:pt x="6824091" y="7682738"/>
                </a:cubicBezTo>
                <a:cubicBezTo>
                  <a:pt x="3055249" y="7682738"/>
                  <a:pt x="0" y="5962898"/>
                  <a:pt x="0" y="3841369"/>
                </a:cubicBezTo>
                <a:cubicBezTo>
                  <a:pt x="0" y="1719839"/>
                  <a:pt x="3055249" y="0"/>
                  <a:pt x="6824091" y="0"/>
                </a:cubicBezTo>
                <a:cubicBezTo>
                  <a:pt x="10592932" y="0"/>
                  <a:pt x="13648182" y="1719839"/>
                  <a:pt x="13648182" y="3841369"/>
                </a:cubicBezTo>
                <a:close/>
              </a:path>
            </a:pathLst>
          </a:custGeom>
          <a:gradFill>
            <a:gsLst>
              <a:gs pos="10000">
                <a:srgbClr val="8AD6F7"/>
              </a:gs>
              <a:gs pos="49000">
                <a:srgbClr val="8AD6F7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en-GB"/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C0352751-1872-1CD1-5081-FF4012D3C9B5}"/>
              </a:ext>
            </a:extLst>
          </p:cNvPr>
          <p:cNvSpPr/>
          <p:nvPr userDrawn="1"/>
        </p:nvSpPr>
        <p:spPr>
          <a:xfrm>
            <a:off x="-9708648" y="-9144000"/>
            <a:ext cx="31632408" cy="25146000"/>
          </a:xfrm>
          <a:custGeom>
            <a:avLst/>
            <a:gdLst>
              <a:gd name="connsiteX0" fmla="*/ 9708048 w 31632408"/>
              <a:gd name="connsiteY0" fmla="*/ 9144000 h 25146000"/>
              <a:gd name="connsiteX1" fmla="*/ 9708048 w 31632408"/>
              <a:gd name="connsiteY1" fmla="*/ 16002000 h 25146000"/>
              <a:gd name="connsiteX2" fmla="*/ 21901248 w 31632408"/>
              <a:gd name="connsiteY2" fmla="*/ 16002000 h 25146000"/>
              <a:gd name="connsiteX3" fmla="*/ 21901248 w 31632408"/>
              <a:gd name="connsiteY3" fmla="*/ 9144000 h 25146000"/>
              <a:gd name="connsiteX4" fmla="*/ 0 w 31632408"/>
              <a:gd name="connsiteY4" fmla="*/ 0 h 25146000"/>
              <a:gd name="connsiteX5" fmla="*/ 31632408 w 31632408"/>
              <a:gd name="connsiteY5" fmla="*/ 0 h 25146000"/>
              <a:gd name="connsiteX6" fmla="*/ 31632408 w 31632408"/>
              <a:gd name="connsiteY6" fmla="*/ 25146000 h 25146000"/>
              <a:gd name="connsiteX7" fmla="*/ 0 w 31632408"/>
              <a:gd name="connsiteY7" fmla="*/ 25146000 h 2514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1632408" h="25146000">
                <a:moveTo>
                  <a:pt x="9708048" y="9144000"/>
                </a:moveTo>
                <a:lnTo>
                  <a:pt x="9708048" y="16002000"/>
                </a:lnTo>
                <a:lnTo>
                  <a:pt x="21901248" y="16002000"/>
                </a:lnTo>
                <a:lnTo>
                  <a:pt x="21901248" y="9144000"/>
                </a:lnTo>
                <a:close/>
                <a:moveTo>
                  <a:pt x="0" y="0"/>
                </a:moveTo>
                <a:lnTo>
                  <a:pt x="31632408" y="0"/>
                </a:lnTo>
                <a:lnTo>
                  <a:pt x="31632408" y="25146000"/>
                </a:lnTo>
                <a:lnTo>
                  <a:pt x="0" y="25146000"/>
                </a:lnTo>
                <a:close/>
              </a:path>
            </a:pathLst>
          </a:custGeom>
          <a:gradFill flip="none" rotWithShape="1">
            <a:gsLst>
              <a:gs pos="50000">
                <a:srgbClr val="52534D"/>
              </a:gs>
              <a:gs pos="0">
                <a:srgbClr val="535555"/>
              </a:gs>
              <a:gs pos="100000">
                <a:srgbClr val="52534C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755658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ull Quote Light Blue &amp; Green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aphic 38">
            <a:extLst>
              <a:ext uri="{FF2B5EF4-FFF2-40B4-BE49-F238E27FC236}">
                <a16:creationId xmlns:a16="http://schemas.microsoft.com/office/drawing/2014/main" id="{1F104258-7732-4A9E-98DF-F0AE92DF029C}"/>
              </a:ext>
            </a:extLst>
          </p:cNvPr>
          <p:cNvGrpSpPr/>
          <p:nvPr userDrawn="1"/>
        </p:nvGrpSpPr>
        <p:grpSpPr>
          <a:xfrm>
            <a:off x="2363971" y="-4800600"/>
            <a:ext cx="11569023" cy="12755546"/>
            <a:chOff x="3898089" y="-7927802"/>
            <a:chExt cx="19076837" cy="21034840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53013346-83B1-8747-4E9B-78A45E3F9B72}"/>
                </a:ext>
              </a:extLst>
            </p:cNvPr>
            <p:cNvSpPr/>
            <p:nvPr/>
          </p:nvSpPr>
          <p:spPr>
            <a:xfrm>
              <a:off x="3898089" y="-265867"/>
              <a:ext cx="13372905" cy="13372905"/>
            </a:xfrm>
            <a:custGeom>
              <a:avLst/>
              <a:gdLst>
                <a:gd name="connsiteX0" fmla="*/ 13372905 w 13372905"/>
                <a:gd name="connsiteY0" fmla="*/ 6686453 h 13372905"/>
                <a:gd name="connsiteX1" fmla="*/ 6686452 w 13372905"/>
                <a:gd name="connsiteY1" fmla="*/ 13372905 h 13372905"/>
                <a:gd name="connsiteX2" fmla="*/ -1 w 13372905"/>
                <a:gd name="connsiteY2" fmla="*/ 6686452 h 13372905"/>
                <a:gd name="connsiteX3" fmla="*/ 6686452 w 13372905"/>
                <a:gd name="connsiteY3" fmla="*/ -1 h 13372905"/>
                <a:gd name="connsiteX4" fmla="*/ 13372905 w 13372905"/>
                <a:gd name="connsiteY4" fmla="*/ 6686453 h 133729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372905" h="13372905">
                  <a:moveTo>
                    <a:pt x="13372905" y="6686453"/>
                  </a:moveTo>
                  <a:cubicBezTo>
                    <a:pt x="13372905" y="10379278"/>
                    <a:pt x="10379278" y="13372905"/>
                    <a:pt x="6686452" y="13372905"/>
                  </a:cubicBezTo>
                  <a:cubicBezTo>
                    <a:pt x="2993626" y="13372905"/>
                    <a:pt x="-1" y="10379278"/>
                    <a:pt x="-1" y="6686452"/>
                  </a:cubicBezTo>
                  <a:cubicBezTo>
                    <a:pt x="-1" y="2993626"/>
                    <a:pt x="2993626" y="-1"/>
                    <a:pt x="6686452" y="-1"/>
                  </a:cubicBezTo>
                  <a:cubicBezTo>
                    <a:pt x="10379278" y="-1"/>
                    <a:pt x="13372905" y="2993626"/>
                    <a:pt x="13372905" y="6686453"/>
                  </a:cubicBezTo>
                  <a:close/>
                </a:path>
              </a:pathLst>
            </a:custGeom>
            <a:gradFill flip="none" rotWithShape="1">
              <a:gsLst>
                <a:gs pos="22000">
                  <a:schemeClr val="accent3"/>
                </a:gs>
                <a:gs pos="88000">
                  <a:srgbClr val="C7E634"/>
                </a:gs>
              </a:gsLst>
              <a:lin ang="8400000" scaled="0"/>
              <a:tileRect/>
            </a:gradFill>
            <a:ln w="105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2F5CD514-47A9-83AD-F9A5-E62C1B578B4B}"/>
                </a:ext>
              </a:extLst>
            </p:cNvPr>
            <p:cNvSpPr/>
            <p:nvPr/>
          </p:nvSpPr>
          <p:spPr>
            <a:xfrm>
              <a:off x="5117073" y="-7927802"/>
              <a:ext cx="17857853" cy="17857853"/>
            </a:xfrm>
            <a:custGeom>
              <a:avLst/>
              <a:gdLst>
                <a:gd name="connsiteX0" fmla="*/ 17857852 w 17857853"/>
                <a:gd name="connsiteY0" fmla="*/ 8928927 h 17857853"/>
                <a:gd name="connsiteX1" fmla="*/ 8928926 w 17857853"/>
                <a:gd name="connsiteY1" fmla="*/ 17857854 h 17857853"/>
                <a:gd name="connsiteX2" fmla="*/ -1 w 17857853"/>
                <a:gd name="connsiteY2" fmla="*/ 8928926 h 17857853"/>
                <a:gd name="connsiteX3" fmla="*/ 8928926 w 17857853"/>
                <a:gd name="connsiteY3" fmla="*/ 0 h 17857853"/>
                <a:gd name="connsiteX4" fmla="*/ 17857852 w 17857853"/>
                <a:gd name="connsiteY4" fmla="*/ 8928927 h 178578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57853" h="17857853">
                  <a:moveTo>
                    <a:pt x="17857852" y="8928927"/>
                  </a:moveTo>
                  <a:cubicBezTo>
                    <a:pt x="17857852" y="13860236"/>
                    <a:pt x="13860236" y="17857854"/>
                    <a:pt x="8928926" y="17857854"/>
                  </a:cubicBezTo>
                  <a:cubicBezTo>
                    <a:pt x="3997616" y="17857854"/>
                    <a:pt x="-1" y="13860236"/>
                    <a:pt x="-1" y="8928926"/>
                  </a:cubicBezTo>
                  <a:cubicBezTo>
                    <a:pt x="-1" y="3997617"/>
                    <a:pt x="3997616" y="0"/>
                    <a:pt x="8928926" y="0"/>
                  </a:cubicBezTo>
                  <a:cubicBezTo>
                    <a:pt x="13860236" y="0"/>
                    <a:pt x="17857852" y="3997616"/>
                    <a:pt x="17857852" y="8928927"/>
                  </a:cubicBezTo>
                  <a:close/>
                </a:path>
              </a:pathLst>
            </a:custGeom>
            <a:gradFill>
              <a:gsLst>
                <a:gs pos="10000">
                  <a:schemeClr val="accent3"/>
                </a:gs>
                <a:gs pos="72000">
                  <a:schemeClr val="accent3">
                    <a:alpha val="0"/>
                  </a:schemeClr>
                </a:gs>
              </a:gsLst>
              <a:path path="circle">
                <a:fillToRect l="50000" t="50000" r="50000" b="50000"/>
              </a:path>
            </a:gradFill>
            <a:ln w="105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E67C9612-7BDD-0778-AF69-DCBD70396E61}"/>
                </a:ext>
              </a:extLst>
            </p:cNvPr>
            <p:cNvSpPr/>
            <p:nvPr/>
          </p:nvSpPr>
          <p:spPr>
            <a:xfrm>
              <a:off x="5864600" y="-4939903"/>
              <a:ext cx="11882054" cy="11882054"/>
            </a:xfrm>
            <a:custGeom>
              <a:avLst/>
              <a:gdLst>
                <a:gd name="connsiteX0" fmla="*/ 11882054 w 11882054"/>
                <a:gd name="connsiteY0" fmla="*/ 5941028 h 11882054"/>
                <a:gd name="connsiteX1" fmla="*/ 5941027 w 11882054"/>
                <a:gd name="connsiteY1" fmla="*/ 11882055 h 11882054"/>
                <a:gd name="connsiteX2" fmla="*/ -1 w 11882054"/>
                <a:gd name="connsiteY2" fmla="*/ 5941028 h 11882054"/>
                <a:gd name="connsiteX3" fmla="*/ 5941027 w 11882054"/>
                <a:gd name="connsiteY3" fmla="*/ 0 h 11882054"/>
                <a:gd name="connsiteX4" fmla="*/ 11882054 w 11882054"/>
                <a:gd name="connsiteY4" fmla="*/ 5941028 h 118820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882054" h="11882054">
                  <a:moveTo>
                    <a:pt x="11882054" y="5941028"/>
                  </a:moveTo>
                  <a:cubicBezTo>
                    <a:pt x="11882054" y="9222166"/>
                    <a:pt x="9222166" y="11882055"/>
                    <a:pt x="5941027" y="11882055"/>
                  </a:cubicBezTo>
                  <a:cubicBezTo>
                    <a:pt x="2659888" y="11882055"/>
                    <a:pt x="-1" y="9222166"/>
                    <a:pt x="-1" y="5941028"/>
                  </a:cubicBezTo>
                  <a:cubicBezTo>
                    <a:pt x="-1" y="2659889"/>
                    <a:pt x="2659888" y="0"/>
                    <a:pt x="5941027" y="0"/>
                  </a:cubicBezTo>
                  <a:cubicBezTo>
                    <a:pt x="9222165" y="0"/>
                    <a:pt x="11882054" y="2659889"/>
                    <a:pt x="11882054" y="5941028"/>
                  </a:cubicBezTo>
                  <a:close/>
                </a:path>
              </a:pathLst>
            </a:custGeom>
            <a:gradFill>
              <a:gsLst>
                <a:gs pos="10000">
                  <a:schemeClr val="accent3"/>
                </a:gs>
                <a:gs pos="67000">
                  <a:schemeClr val="accent3">
                    <a:alpha val="0"/>
                  </a:schemeClr>
                </a:gs>
              </a:gsLst>
              <a:path path="circle">
                <a:fillToRect l="50000" t="50000" r="50000" b="50000"/>
              </a:path>
            </a:gradFill>
            <a:ln w="105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</p:grp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B6571B33-5BE8-79B6-9FEC-38933B1A7C57}"/>
              </a:ext>
            </a:extLst>
          </p:cNvPr>
          <p:cNvSpPr/>
          <p:nvPr userDrawn="1"/>
        </p:nvSpPr>
        <p:spPr>
          <a:xfrm>
            <a:off x="-4256423" y="-4800600"/>
            <a:ext cx="20704849" cy="16459200"/>
          </a:xfrm>
          <a:custGeom>
            <a:avLst/>
            <a:gdLst>
              <a:gd name="connsiteX0" fmla="*/ 4255824 w 20704849"/>
              <a:gd name="connsiteY0" fmla="*/ 4800600 h 16459200"/>
              <a:gd name="connsiteX1" fmla="*/ 4255824 w 20704849"/>
              <a:gd name="connsiteY1" fmla="*/ 11658600 h 16459200"/>
              <a:gd name="connsiteX2" fmla="*/ 16449024 w 20704849"/>
              <a:gd name="connsiteY2" fmla="*/ 11658600 h 16459200"/>
              <a:gd name="connsiteX3" fmla="*/ 16449024 w 20704849"/>
              <a:gd name="connsiteY3" fmla="*/ 4800600 h 16459200"/>
              <a:gd name="connsiteX4" fmla="*/ 0 w 20704849"/>
              <a:gd name="connsiteY4" fmla="*/ 0 h 16459200"/>
              <a:gd name="connsiteX5" fmla="*/ 20704849 w 20704849"/>
              <a:gd name="connsiteY5" fmla="*/ 0 h 16459200"/>
              <a:gd name="connsiteX6" fmla="*/ 20704849 w 20704849"/>
              <a:gd name="connsiteY6" fmla="*/ 16459200 h 16459200"/>
              <a:gd name="connsiteX7" fmla="*/ 0 w 20704849"/>
              <a:gd name="connsiteY7" fmla="*/ 16459200 h 16459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0704849" h="16459200">
                <a:moveTo>
                  <a:pt x="4255824" y="4800600"/>
                </a:moveTo>
                <a:lnTo>
                  <a:pt x="4255824" y="11658600"/>
                </a:lnTo>
                <a:lnTo>
                  <a:pt x="16449024" y="11658600"/>
                </a:lnTo>
                <a:lnTo>
                  <a:pt x="16449024" y="4800600"/>
                </a:lnTo>
                <a:close/>
                <a:moveTo>
                  <a:pt x="0" y="0"/>
                </a:moveTo>
                <a:lnTo>
                  <a:pt x="20704849" y="0"/>
                </a:lnTo>
                <a:lnTo>
                  <a:pt x="20704849" y="16459200"/>
                </a:lnTo>
                <a:lnTo>
                  <a:pt x="0" y="16459200"/>
                </a:lnTo>
                <a:close/>
              </a:path>
            </a:pathLst>
          </a:custGeom>
          <a:gradFill flip="none" rotWithShape="1">
            <a:gsLst>
              <a:gs pos="50000">
                <a:srgbClr val="52534D"/>
              </a:gs>
              <a:gs pos="0">
                <a:srgbClr val="535555"/>
              </a:gs>
              <a:gs pos="100000">
                <a:srgbClr val="52534C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" name="Holder 2"/>
          <p:cNvSpPr>
            <a:spLocks noGrp="1"/>
          </p:cNvSpPr>
          <p:nvPr userDrawn="1">
            <p:ph type="title" hasCustomPrompt="1"/>
          </p:nvPr>
        </p:nvSpPr>
        <p:spPr>
          <a:xfrm>
            <a:off x="504470" y="1438302"/>
            <a:ext cx="8088927" cy="2751316"/>
          </a:xfrm>
          <a:prstGeom prst="rect">
            <a:avLst/>
          </a:prstGeom>
        </p:spPr>
        <p:txBody>
          <a:bodyPr lIns="0" tIns="0" rIns="0" bIns="0" anchor="ctr"/>
          <a:lstStyle>
            <a:lvl1pPr>
              <a:lnSpc>
                <a:spcPct val="90000"/>
              </a:lnSpc>
              <a:defRPr sz="5821" b="1" i="0" spc="-91">
                <a:solidFill>
                  <a:srgbClr val="363A92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IE" dirty="0"/>
              <a:t>Insert quote, statistic or other point of interest here</a:t>
            </a:r>
            <a:endParaRPr dirty="0"/>
          </a:p>
        </p:txBody>
      </p:sp>
      <p:sp>
        <p:nvSpPr>
          <p:cNvPr id="6" name="Holder 6"/>
          <p:cNvSpPr>
            <a:spLocks noGrp="1"/>
          </p:cNvSpPr>
          <p:nvPr userDrawn="1">
            <p:ph type="sldNum" sz="quarter" idx="7"/>
          </p:nvPr>
        </p:nvSpPr>
        <p:spPr>
          <a:xfrm>
            <a:off x="8864320" y="6261375"/>
            <a:ext cx="2804160" cy="342900"/>
          </a:xfrm>
          <a:prstGeom prst="rect">
            <a:avLst/>
          </a:prstGeom>
        </p:spPr>
        <p:txBody>
          <a:bodyPr lIns="0" tIns="0" rIns="0" bIns="0" anchor="b"/>
          <a:lstStyle>
            <a:lvl1pPr algn="r">
              <a:defRPr sz="1273">
                <a:solidFill>
                  <a:srgbClr val="363A92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fld id="{B6F15528-21DE-4FAA-801E-634DDDAF4B2B}" type="slidenum">
              <a:rPr lang="en-IE" smtClean="0"/>
              <a:pPr/>
              <a:t>‹#›</a:t>
            </a:fld>
            <a:endParaRPr lang="en-IE" dirty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EDB40E8B-F851-8302-389F-8C1920C37A0B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3876910" y="6261067"/>
            <a:ext cx="4438181" cy="343670"/>
          </a:xfrm>
          <a:prstGeom prst="rect">
            <a:avLst/>
          </a:prstGeom>
        </p:spPr>
        <p:txBody>
          <a:bodyPr anchor="b"/>
          <a:lstStyle>
            <a:lvl1pPr algn="ctr">
              <a:defRPr sz="1698">
                <a:solidFill>
                  <a:srgbClr val="363A92"/>
                </a:solidFill>
                <a:latin typeface="+mn-lt"/>
                <a:cs typeface="Arial" panose="020B0604020202020204" pitchFamily="34" charset="0"/>
              </a:defRPr>
            </a:lvl1pPr>
            <a:lvl2pPr algn="ctr"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Title of Presentation</a:t>
            </a:r>
            <a:endParaRPr lang="en-US" dirty="0"/>
          </a:p>
        </p:txBody>
      </p:sp>
      <p:sp>
        <p:nvSpPr>
          <p:cNvPr id="3" name="Text Placeholder 15">
            <a:extLst>
              <a:ext uri="{FF2B5EF4-FFF2-40B4-BE49-F238E27FC236}">
                <a16:creationId xmlns:a16="http://schemas.microsoft.com/office/drawing/2014/main" id="{BC3E7CF7-4FE7-3451-0855-41EC443EFAD8}"/>
              </a:ext>
            </a:extLst>
          </p:cNvPr>
          <p:cNvSpPr>
            <a:spLocks noGrp="1"/>
          </p:cNvSpPr>
          <p:nvPr userDrawn="1">
            <p:ph type="body" sz="quarter" idx="12" hasCustomPrompt="1"/>
          </p:nvPr>
        </p:nvSpPr>
        <p:spPr>
          <a:xfrm>
            <a:off x="504470" y="609601"/>
            <a:ext cx="1012791" cy="35206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</p:spPr>
        <p:txBody>
          <a:bodyPr anchor="ctr"/>
          <a:lstStyle>
            <a:lvl1pPr algn="ctr">
              <a:defRPr sz="1273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>
              <a:defRPr sz="1273">
                <a:solidFill>
                  <a:srgbClr val="363A9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273">
                <a:solidFill>
                  <a:srgbClr val="363A9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273">
                <a:solidFill>
                  <a:srgbClr val="363A9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273">
                <a:solidFill>
                  <a:srgbClr val="363A9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QUOTE</a:t>
            </a:r>
            <a:endParaRPr lang="en-US" dirty="0"/>
          </a:p>
        </p:txBody>
      </p:sp>
      <p:sp>
        <p:nvSpPr>
          <p:cNvPr id="7" name="Text Placeholder 12">
            <a:extLst>
              <a:ext uri="{FF2B5EF4-FFF2-40B4-BE49-F238E27FC236}">
                <a16:creationId xmlns:a16="http://schemas.microsoft.com/office/drawing/2014/main" id="{3C1665C8-0BDF-AE71-1871-C8B7FC89E35E}"/>
              </a:ext>
            </a:extLst>
          </p:cNvPr>
          <p:cNvSpPr>
            <a:spLocks noGrp="1"/>
          </p:cNvSpPr>
          <p:nvPr userDrawn="1">
            <p:ph type="body" sz="quarter" idx="13" hasCustomPrompt="1"/>
          </p:nvPr>
        </p:nvSpPr>
        <p:spPr>
          <a:xfrm>
            <a:off x="504918" y="4665359"/>
            <a:ext cx="4438181" cy="343670"/>
          </a:xfrm>
          <a:prstGeom prst="rect">
            <a:avLst/>
          </a:prstGeom>
        </p:spPr>
        <p:txBody>
          <a:bodyPr anchor="b"/>
          <a:lstStyle>
            <a:lvl1pPr algn="l">
              <a:defRPr sz="1698">
                <a:solidFill>
                  <a:srgbClr val="363A92"/>
                </a:solidFill>
                <a:latin typeface="+mn-lt"/>
                <a:cs typeface="Arial" panose="020B0604020202020204" pitchFamily="34" charset="0"/>
              </a:defRPr>
            </a:lvl1pPr>
            <a:lvl2pPr algn="ctr"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Source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7EF8FB9-E4B7-3102-A32E-22B30CCEE20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504470" y="6262128"/>
            <a:ext cx="985498" cy="262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30345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hank You">
    <p:bg>
      <p:bgPr>
        <a:solidFill>
          <a:srgbClr val="39308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Graphic 64">
            <a:extLst>
              <a:ext uri="{FF2B5EF4-FFF2-40B4-BE49-F238E27FC236}">
                <a16:creationId xmlns:a16="http://schemas.microsoft.com/office/drawing/2014/main" id="{6CB9367A-B31D-9293-640C-BB260FCE1D86}"/>
              </a:ext>
            </a:extLst>
          </p:cNvPr>
          <p:cNvGrpSpPr/>
          <p:nvPr userDrawn="1"/>
        </p:nvGrpSpPr>
        <p:grpSpPr>
          <a:xfrm>
            <a:off x="-1767731" y="-2241438"/>
            <a:ext cx="11675936" cy="11340875"/>
            <a:chOff x="-2909963" y="-3833622"/>
            <a:chExt cx="19253131" cy="18701943"/>
          </a:xfrm>
        </p:grpSpPr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EFADED14-0C3C-A3C3-04E1-65AD04C859C5}"/>
                </a:ext>
              </a:extLst>
            </p:cNvPr>
            <p:cNvSpPr/>
            <p:nvPr/>
          </p:nvSpPr>
          <p:spPr>
            <a:xfrm>
              <a:off x="-1278284" y="-3833622"/>
              <a:ext cx="11123221" cy="11123220"/>
            </a:xfrm>
            <a:custGeom>
              <a:avLst/>
              <a:gdLst>
                <a:gd name="connsiteX0" fmla="*/ 11123221 w 11123221"/>
                <a:gd name="connsiteY0" fmla="*/ 5561611 h 11123221"/>
                <a:gd name="connsiteX1" fmla="*/ 5561611 w 11123221"/>
                <a:gd name="connsiteY1" fmla="*/ 11123221 h 11123221"/>
                <a:gd name="connsiteX2" fmla="*/ 0 w 11123221"/>
                <a:gd name="connsiteY2" fmla="*/ 5561611 h 11123221"/>
                <a:gd name="connsiteX3" fmla="*/ 5561611 w 11123221"/>
                <a:gd name="connsiteY3" fmla="*/ 0 h 11123221"/>
                <a:gd name="connsiteX4" fmla="*/ 11123221 w 11123221"/>
                <a:gd name="connsiteY4" fmla="*/ 5561611 h 111232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123221" h="11123221">
                  <a:moveTo>
                    <a:pt x="11123221" y="5561611"/>
                  </a:moveTo>
                  <a:cubicBezTo>
                    <a:pt x="11123221" y="8633204"/>
                    <a:pt x="8633203" y="11123221"/>
                    <a:pt x="5561611" y="11123221"/>
                  </a:cubicBezTo>
                  <a:cubicBezTo>
                    <a:pt x="2490018" y="11123221"/>
                    <a:pt x="0" y="8633204"/>
                    <a:pt x="0" y="5561611"/>
                  </a:cubicBezTo>
                  <a:cubicBezTo>
                    <a:pt x="0" y="2490018"/>
                    <a:pt x="2490018" y="0"/>
                    <a:pt x="5561611" y="0"/>
                  </a:cubicBezTo>
                  <a:cubicBezTo>
                    <a:pt x="8633203" y="0"/>
                    <a:pt x="11123221" y="2490018"/>
                    <a:pt x="11123221" y="5561611"/>
                  </a:cubicBezTo>
                  <a:close/>
                </a:path>
              </a:pathLst>
            </a:custGeom>
            <a:solidFill>
              <a:schemeClr val="accent2"/>
            </a:solidFill>
            <a:ln w="1046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B9C28B06-F968-6FA0-9A06-96FB0822717B}"/>
                </a:ext>
              </a:extLst>
            </p:cNvPr>
            <p:cNvSpPr/>
            <p:nvPr/>
          </p:nvSpPr>
          <p:spPr>
            <a:xfrm>
              <a:off x="-921855" y="-2396701"/>
              <a:ext cx="17265023" cy="17265022"/>
            </a:xfrm>
            <a:custGeom>
              <a:avLst/>
              <a:gdLst>
                <a:gd name="connsiteX0" fmla="*/ 17265024 w 17265024"/>
                <a:gd name="connsiteY0" fmla="*/ 8632512 h 17265023"/>
                <a:gd name="connsiteX1" fmla="*/ 8632512 w 17265024"/>
                <a:gd name="connsiteY1" fmla="*/ 17265024 h 17265023"/>
                <a:gd name="connsiteX2" fmla="*/ 0 w 17265024"/>
                <a:gd name="connsiteY2" fmla="*/ 8632513 h 17265023"/>
                <a:gd name="connsiteX3" fmla="*/ 8632512 w 17265024"/>
                <a:gd name="connsiteY3" fmla="*/ 1 h 17265023"/>
                <a:gd name="connsiteX4" fmla="*/ 17265024 w 17265024"/>
                <a:gd name="connsiteY4" fmla="*/ 8632512 h 17265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265024" h="17265023">
                  <a:moveTo>
                    <a:pt x="17265024" y="8632512"/>
                  </a:moveTo>
                  <a:cubicBezTo>
                    <a:pt x="17265024" y="13400116"/>
                    <a:pt x="13400116" y="17265024"/>
                    <a:pt x="8632512" y="17265024"/>
                  </a:cubicBezTo>
                  <a:cubicBezTo>
                    <a:pt x="3864907" y="17265024"/>
                    <a:pt x="0" y="13400117"/>
                    <a:pt x="0" y="8632513"/>
                  </a:cubicBezTo>
                  <a:cubicBezTo>
                    <a:pt x="0" y="3864908"/>
                    <a:pt x="3864907" y="1"/>
                    <a:pt x="8632512" y="1"/>
                  </a:cubicBezTo>
                  <a:cubicBezTo>
                    <a:pt x="13400116" y="1"/>
                    <a:pt x="17265024" y="3864908"/>
                    <a:pt x="17265024" y="8632512"/>
                  </a:cubicBezTo>
                  <a:close/>
                </a:path>
              </a:pathLst>
            </a:custGeom>
            <a:gradFill>
              <a:gsLst>
                <a:gs pos="10000">
                  <a:schemeClr val="accent2"/>
                </a:gs>
                <a:gs pos="70000">
                  <a:schemeClr val="accent2">
                    <a:alpha val="0"/>
                  </a:schemeClr>
                </a:gs>
              </a:gsLst>
              <a:path path="circle">
                <a:fillToRect l="50000" t="50000" r="50000" b="50000"/>
              </a:path>
            </a:gradFill>
            <a:ln w="1046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1D49741E-442A-B8B2-6ED0-E5A5A381D1D8}"/>
                </a:ext>
              </a:extLst>
            </p:cNvPr>
            <p:cNvSpPr/>
            <p:nvPr/>
          </p:nvSpPr>
          <p:spPr>
            <a:xfrm>
              <a:off x="-2909963" y="-2981710"/>
              <a:ext cx="12739088" cy="12739087"/>
            </a:xfrm>
            <a:custGeom>
              <a:avLst/>
              <a:gdLst>
                <a:gd name="connsiteX0" fmla="*/ 12739089 w 12739088"/>
                <a:gd name="connsiteY0" fmla="*/ 6369545 h 12739088"/>
                <a:gd name="connsiteX1" fmla="*/ 6369545 w 12739088"/>
                <a:gd name="connsiteY1" fmla="*/ 12739088 h 12739088"/>
                <a:gd name="connsiteX2" fmla="*/ 0 w 12739088"/>
                <a:gd name="connsiteY2" fmla="*/ 6369545 h 12739088"/>
                <a:gd name="connsiteX3" fmla="*/ 6369545 w 12739088"/>
                <a:gd name="connsiteY3" fmla="*/ 0 h 12739088"/>
                <a:gd name="connsiteX4" fmla="*/ 12739089 w 12739088"/>
                <a:gd name="connsiteY4" fmla="*/ 6369545 h 127390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739088" h="12739088">
                  <a:moveTo>
                    <a:pt x="12739089" y="6369545"/>
                  </a:moveTo>
                  <a:cubicBezTo>
                    <a:pt x="12739089" y="9887346"/>
                    <a:pt x="9887347" y="12739088"/>
                    <a:pt x="6369545" y="12739088"/>
                  </a:cubicBezTo>
                  <a:cubicBezTo>
                    <a:pt x="2851743" y="12739088"/>
                    <a:pt x="0" y="9887346"/>
                    <a:pt x="0" y="6369545"/>
                  </a:cubicBezTo>
                  <a:cubicBezTo>
                    <a:pt x="0" y="2851742"/>
                    <a:pt x="2851743" y="0"/>
                    <a:pt x="6369545" y="0"/>
                  </a:cubicBezTo>
                  <a:cubicBezTo>
                    <a:pt x="9887347" y="0"/>
                    <a:pt x="12739089" y="2851742"/>
                    <a:pt x="12739089" y="6369545"/>
                  </a:cubicBezTo>
                  <a:close/>
                </a:path>
              </a:pathLst>
            </a:custGeom>
            <a:gradFill>
              <a:gsLst>
                <a:gs pos="10000">
                  <a:schemeClr val="accent2"/>
                </a:gs>
                <a:gs pos="70000">
                  <a:schemeClr val="accent2">
                    <a:alpha val="0"/>
                  </a:schemeClr>
                </a:gs>
              </a:gsLst>
              <a:path path="circle">
                <a:fillToRect l="50000" t="50000" r="50000" b="50000"/>
              </a:path>
            </a:gradFill>
            <a:ln w="1046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</p:grpSp>
      <p:sp>
        <p:nvSpPr>
          <p:cNvPr id="2" name="Holder 2"/>
          <p:cNvSpPr>
            <a:spLocks noGrp="1"/>
          </p:cNvSpPr>
          <p:nvPr userDrawn="1">
            <p:ph type="ctrTitle" hasCustomPrompt="1"/>
          </p:nvPr>
        </p:nvSpPr>
        <p:spPr>
          <a:xfrm>
            <a:off x="6096000" y="2309208"/>
            <a:ext cx="5499108" cy="22395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lnSpc>
                <a:spcPct val="80000"/>
              </a:lnSpc>
              <a:defRPr sz="9096" b="0" i="0" spc="-91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IE" dirty="0"/>
              <a:t>Add Thank you</a:t>
            </a:r>
            <a:endParaRPr dirty="0"/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E1D18C04-5041-4FEA-59C4-023CD8DAE662}"/>
              </a:ext>
            </a:extLst>
          </p:cNvPr>
          <p:cNvSpPr/>
          <p:nvPr userDrawn="1"/>
        </p:nvSpPr>
        <p:spPr>
          <a:xfrm>
            <a:off x="-3146199" y="-3918032"/>
            <a:ext cx="18484396" cy="14694064"/>
          </a:xfrm>
          <a:custGeom>
            <a:avLst/>
            <a:gdLst>
              <a:gd name="connsiteX0" fmla="*/ 3145599 w 18484396"/>
              <a:gd name="connsiteY0" fmla="*/ 3918032 h 14694064"/>
              <a:gd name="connsiteX1" fmla="*/ 3145599 w 18484396"/>
              <a:gd name="connsiteY1" fmla="*/ 10776032 h 14694064"/>
              <a:gd name="connsiteX2" fmla="*/ 15338799 w 18484396"/>
              <a:gd name="connsiteY2" fmla="*/ 10776032 h 14694064"/>
              <a:gd name="connsiteX3" fmla="*/ 15338799 w 18484396"/>
              <a:gd name="connsiteY3" fmla="*/ 3918032 h 14694064"/>
              <a:gd name="connsiteX4" fmla="*/ 0 w 18484396"/>
              <a:gd name="connsiteY4" fmla="*/ 0 h 14694064"/>
              <a:gd name="connsiteX5" fmla="*/ 18484396 w 18484396"/>
              <a:gd name="connsiteY5" fmla="*/ 0 h 14694064"/>
              <a:gd name="connsiteX6" fmla="*/ 18484396 w 18484396"/>
              <a:gd name="connsiteY6" fmla="*/ 14694064 h 14694064"/>
              <a:gd name="connsiteX7" fmla="*/ 0 w 18484396"/>
              <a:gd name="connsiteY7" fmla="*/ 14694064 h 146940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8484396" h="14694064">
                <a:moveTo>
                  <a:pt x="3145599" y="3918032"/>
                </a:moveTo>
                <a:lnTo>
                  <a:pt x="3145599" y="10776032"/>
                </a:lnTo>
                <a:lnTo>
                  <a:pt x="15338799" y="10776032"/>
                </a:lnTo>
                <a:lnTo>
                  <a:pt x="15338799" y="3918032"/>
                </a:lnTo>
                <a:close/>
                <a:moveTo>
                  <a:pt x="0" y="0"/>
                </a:moveTo>
                <a:lnTo>
                  <a:pt x="18484396" y="0"/>
                </a:lnTo>
                <a:lnTo>
                  <a:pt x="18484396" y="14694064"/>
                </a:lnTo>
                <a:lnTo>
                  <a:pt x="0" y="14694064"/>
                </a:lnTo>
                <a:close/>
              </a:path>
            </a:pathLst>
          </a:custGeom>
          <a:gradFill flip="none" rotWithShape="1">
            <a:gsLst>
              <a:gs pos="50000">
                <a:srgbClr val="52534D"/>
              </a:gs>
              <a:gs pos="0">
                <a:srgbClr val="535555"/>
              </a:gs>
              <a:gs pos="100000">
                <a:srgbClr val="52534C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pic>
        <p:nvPicPr>
          <p:cNvPr id="77" name="Graphic 76">
            <a:extLst>
              <a:ext uri="{FF2B5EF4-FFF2-40B4-BE49-F238E27FC236}">
                <a16:creationId xmlns:a16="http://schemas.microsoft.com/office/drawing/2014/main" id="{C53C6786-3BD0-1B2A-7C3F-23ACE26D343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35213" y="406175"/>
            <a:ext cx="4422824" cy="482259"/>
          </a:xfrm>
          <a:prstGeom prst="rect">
            <a:avLst/>
          </a:prstGeom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4A7440D5-3706-5929-23B4-CE4A8D125E7B}"/>
              </a:ext>
            </a:extLst>
          </p:cNvPr>
          <p:cNvCxnSpPr>
            <a:cxnSpLocks/>
          </p:cNvCxnSpPr>
          <p:nvPr userDrawn="1"/>
        </p:nvCxnSpPr>
        <p:spPr>
          <a:xfrm>
            <a:off x="354000" y="5645152"/>
            <a:ext cx="11484000" cy="0"/>
          </a:xfrm>
          <a:prstGeom prst="line">
            <a:avLst/>
          </a:prstGeom>
          <a:ln w="158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Graphic 8">
            <a:extLst>
              <a:ext uri="{FF2B5EF4-FFF2-40B4-BE49-F238E27FC236}">
                <a16:creationId xmlns:a16="http://schemas.microsoft.com/office/drawing/2014/main" id="{95178EF9-D910-FA63-3C55-FAD978D47816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5931383"/>
            <a:ext cx="12192000" cy="926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05377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(1 imag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 hasCustomPrompt="1"/>
          </p:nvPr>
        </p:nvSpPr>
        <p:spPr>
          <a:xfrm>
            <a:off x="504471" y="471704"/>
            <a:ext cx="4944575" cy="856798"/>
          </a:xfrm>
          <a:prstGeom prst="rect">
            <a:avLst/>
          </a:prstGeom>
        </p:spPr>
        <p:txBody>
          <a:bodyPr lIns="0" tIns="0" rIns="0" bIns="0"/>
          <a:lstStyle>
            <a:lvl1pPr>
              <a:defRPr sz="3275" b="0" i="0">
                <a:solidFill>
                  <a:srgbClr val="363A92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IE" sz="3275" dirty="0"/>
              <a:t>Page title goes here</a:t>
            </a:r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type="body" idx="1" hasCustomPrompt="1"/>
          </p:nvPr>
        </p:nvSpPr>
        <p:spPr>
          <a:xfrm>
            <a:off x="504470" y="1577340"/>
            <a:ext cx="3675573" cy="4208255"/>
          </a:xfrm>
          <a:prstGeom prst="rect">
            <a:avLst/>
          </a:prstGeom>
        </p:spPr>
        <p:txBody>
          <a:bodyPr lIns="0" tIns="0" rIns="0" bIns="0"/>
          <a:lstStyle>
            <a:lvl1pPr>
              <a:spcAft>
                <a:spcPts val="1092"/>
              </a:spcAft>
              <a:defRPr sz="1455">
                <a:solidFill>
                  <a:srgbClr val="363A92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IE" dirty="0"/>
              <a:t>Click to insert body text here. </a:t>
            </a:r>
          </a:p>
          <a:p>
            <a:r>
              <a:rPr lang="en-IE" dirty="0"/>
              <a:t>Sed </a:t>
            </a:r>
            <a:r>
              <a:rPr lang="en-IE" dirty="0" err="1"/>
              <a:t>ut</a:t>
            </a:r>
            <a:r>
              <a:rPr lang="en-IE" dirty="0"/>
              <a:t> </a:t>
            </a:r>
            <a:r>
              <a:rPr lang="en-IE" dirty="0" err="1"/>
              <a:t>perspiciatis</a:t>
            </a:r>
            <a:r>
              <a:rPr lang="en-IE" dirty="0"/>
              <a:t> </a:t>
            </a:r>
            <a:r>
              <a:rPr lang="en-IE" dirty="0" err="1"/>
              <a:t>unde</a:t>
            </a:r>
            <a:r>
              <a:rPr lang="en-IE" dirty="0"/>
              <a:t> </a:t>
            </a:r>
            <a:r>
              <a:rPr lang="en-IE" dirty="0" err="1"/>
              <a:t>omnis</a:t>
            </a:r>
            <a:r>
              <a:rPr lang="en-IE" dirty="0"/>
              <a:t> </a:t>
            </a:r>
            <a:r>
              <a:rPr lang="en-IE" dirty="0" err="1"/>
              <a:t>iste</a:t>
            </a:r>
            <a:r>
              <a:rPr lang="en-IE" dirty="0"/>
              <a:t> </a:t>
            </a:r>
            <a:r>
              <a:rPr lang="en-IE" dirty="0" err="1"/>
              <a:t>natus</a:t>
            </a:r>
            <a:r>
              <a:rPr lang="en-IE" dirty="0"/>
              <a:t> error sit </a:t>
            </a:r>
            <a:r>
              <a:rPr lang="en-IE" dirty="0" err="1"/>
              <a:t>voluptatem</a:t>
            </a:r>
            <a:r>
              <a:rPr lang="en-IE" dirty="0"/>
              <a:t> </a:t>
            </a:r>
            <a:r>
              <a:rPr lang="en-IE" dirty="0" err="1"/>
              <a:t>accusantium</a:t>
            </a:r>
            <a:r>
              <a:rPr lang="en-IE" dirty="0"/>
              <a:t> </a:t>
            </a:r>
            <a:r>
              <a:rPr lang="en-IE" dirty="0" err="1"/>
              <a:t>doloremque</a:t>
            </a:r>
            <a:r>
              <a:rPr lang="en-IE" dirty="0"/>
              <a:t> </a:t>
            </a:r>
            <a:r>
              <a:rPr lang="en-IE" dirty="0" err="1"/>
              <a:t>laudantium</a:t>
            </a:r>
            <a:r>
              <a:rPr lang="en-IE" dirty="0"/>
              <a:t>, </a:t>
            </a:r>
            <a:r>
              <a:rPr lang="en-IE" dirty="0" err="1"/>
              <a:t>totam</a:t>
            </a:r>
            <a:r>
              <a:rPr lang="en-IE" dirty="0"/>
              <a:t> rem </a:t>
            </a:r>
            <a:r>
              <a:rPr lang="en-IE" dirty="0" err="1"/>
              <a:t>aperiam</a:t>
            </a:r>
            <a:r>
              <a:rPr lang="en-IE" dirty="0"/>
              <a:t>, </a:t>
            </a:r>
            <a:r>
              <a:rPr lang="en-IE" dirty="0" err="1"/>
              <a:t>eaque</a:t>
            </a:r>
            <a:r>
              <a:rPr lang="en-IE" dirty="0"/>
              <a:t> </a:t>
            </a:r>
            <a:r>
              <a:rPr lang="en-IE" dirty="0" err="1"/>
              <a:t>ipsa</a:t>
            </a:r>
            <a:r>
              <a:rPr lang="en-IE" dirty="0"/>
              <a:t> </a:t>
            </a:r>
            <a:r>
              <a:rPr lang="en-IE" dirty="0" err="1"/>
              <a:t>quae</a:t>
            </a:r>
            <a:r>
              <a:rPr lang="en-IE" dirty="0"/>
              <a:t> ab </a:t>
            </a:r>
            <a:r>
              <a:rPr lang="en-IE" dirty="0" err="1"/>
              <a:t>illo</a:t>
            </a:r>
            <a:r>
              <a:rPr lang="en-IE" dirty="0"/>
              <a:t> </a:t>
            </a:r>
            <a:r>
              <a:rPr lang="en-IE" dirty="0" err="1"/>
              <a:t>inventore</a:t>
            </a:r>
            <a:r>
              <a:rPr lang="en-IE" dirty="0"/>
              <a:t> </a:t>
            </a:r>
            <a:r>
              <a:rPr lang="en-IE" dirty="0" err="1"/>
              <a:t>veritatis</a:t>
            </a:r>
            <a:r>
              <a:rPr lang="en-IE" dirty="0"/>
              <a:t> et quasi </a:t>
            </a:r>
            <a:r>
              <a:rPr lang="en-IE" dirty="0" err="1"/>
              <a:t>architecto</a:t>
            </a:r>
            <a:r>
              <a:rPr lang="en-IE" dirty="0"/>
              <a:t> beatae vitae dicta sunt </a:t>
            </a:r>
            <a:r>
              <a:rPr lang="en-IE" dirty="0" err="1"/>
              <a:t>explicabo</a:t>
            </a:r>
            <a:r>
              <a:rPr lang="en-IE" dirty="0"/>
              <a:t>. </a:t>
            </a:r>
          </a:p>
          <a:p>
            <a:r>
              <a:rPr lang="en-IE" dirty="0"/>
              <a:t>Nemo </a:t>
            </a:r>
            <a:r>
              <a:rPr lang="en-IE" dirty="0" err="1"/>
              <a:t>enim</a:t>
            </a:r>
            <a:r>
              <a:rPr lang="en-IE" dirty="0"/>
              <a:t> </a:t>
            </a:r>
            <a:r>
              <a:rPr lang="en-IE" dirty="0" err="1"/>
              <a:t>ipsam</a:t>
            </a:r>
            <a:r>
              <a:rPr lang="en-IE" dirty="0"/>
              <a:t> </a:t>
            </a:r>
            <a:r>
              <a:rPr lang="en-IE" dirty="0" err="1"/>
              <a:t>voluptatem</a:t>
            </a:r>
            <a:r>
              <a:rPr lang="en-IE" dirty="0"/>
              <a:t> </a:t>
            </a:r>
            <a:r>
              <a:rPr lang="en-IE" dirty="0" err="1"/>
              <a:t>quia</a:t>
            </a:r>
            <a:r>
              <a:rPr lang="en-IE" dirty="0"/>
              <a:t> </a:t>
            </a:r>
            <a:r>
              <a:rPr lang="en-IE" dirty="0" err="1"/>
              <a:t>voluptas</a:t>
            </a:r>
            <a:r>
              <a:rPr lang="en-IE" dirty="0"/>
              <a:t> sit </a:t>
            </a:r>
            <a:r>
              <a:rPr lang="en-IE" dirty="0" err="1"/>
              <a:t>aspernatur</a:t>
            </a:r>
            <a:r>
              <a:rPr lang="en-IE" dirty="0"/>
              <a:t> </a:t>
            </a:r>
            <a:r>
              <a:rPr lang="en-IE" dirty="0" err="1"/>
              <a:t>aut</a:t>
            </a:r>
            <a:r>
              <a:rPr lang="en-IE" dirty="0"/>
              <a:t> </a:t>
            </a:r>
            <a:r>
              <a:rPr lang="en-IE" dirty="0" err="1"/>
              <a:t>odit</a:t>
            </a:r>
            <a:r>
              <a:rPr lang="en-IE" dirty="0"/>
              <a:t> </a:t>
            </a:r>
            <a:r>
              <a:rPr lang="en-IE" dirty="0" err="1"/>
              <a:t>aut</a:t>
            </a:r>
            <a:r>
              <a:rPr lang="en-IE" dirty="0"/>
              <a:t> fugit, </a:t>
            </a:r>
            <a:r>
              <a:rPr lang="en-IE" dirty="0" err="1"/>
              <a:t>sed</a:t>
            </a:r>
            <a:r>
              <a:rPr lang="en-IE" dirty="0"/>
              <a:t> </a:t>
            </a:r>
            <a:r>
              <a:rPr lang="en-IE" dirty="0" err="1"/>
              <a:t>quia</a:t>
            </a:r>
            <a:r>
              <a:rPr lang="en-IE" dirty="0"/>
              <a:t> </a:t>
            </a:r>
            <a:r>
              <a:rPr lang="en-IE" dirty="0" err="1"/>
              <a:t>consequuntur</a:t>
            </a:r>
            <a:r>
              <a:rPr lang="en-IE" dirty="0"/>
              <a:t> </a:t>
            </a:r>
            <a:r>
              <a:rPr lang="en-IE" dirty="0" err="1"/>
              <a:t>magni</a:t>
            </a:r>
            <a:r>
              <a:rPr lang="en-IE" dirty="0"/>
              <a:t> </a:t>
            </a:r>
            <a:r>
              <a:rPr lang="en-IE" dirty="0" err="1"/>
              <a:t>dolores</a:t>
            </a:r>
            <a:r>
              <a:rPr lang="en-IE" dirty="0"/>
              <a:t> </a:t>
            </a:r>
            <a:r>
              <a:rPr lang="en-IE" dirty="0" err="1"/>
              <a:t>eos</a:t>
            </a:r>
            <a:r>
              <a:rPr lang="en-IE" dirty="0"/>
              <a:t> qui ratione </a:t>
            </a:r>
            <a:r>
              <a:rPr lang="en-IE" dirty="0" err="1"/>
              <a:t>voluptatem</a:t>
            </a:r>
            <a:r>
              <a:rPr lang="en-IE" dirty="0"/>
              <a:t> </a:t>
            </a:r>
            <a:r>
              <a:rPr lang="en-IE" dirty="0" err="1"/>
              <a:t>sequi</a:t>
            </a:r>
            <a:r>
              <a:rPr lang="en-IE" dirty="0"/>
              <a:t> </a:t>
            </a:r>
            <a:r>
              <a:rPr lang="en-IE" dirty="0" err="1"/>
              <a:t>nesciunt</a:t>
            </a:r>
            <a:r>
              <a:rPr lang="en-IE" dirty="0"/>
              <a:t>.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8BE0F5D9-2768-BEB6-21FF-6E9C45F2E48F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4600241" y="1577802"/>
            <a:ext cx="7086934" cy="4346416"/>
          </a:xfrm>
          <a:prstGeom prst="roundRect">
            <a:avLst>
              <a:gd name="adj" fmla="val 10141"/>
            </a:avLst>
          </a:prstGeom>
        </p:spPr>
        <p:txBody>
          <a:bodyPr/>
          <a:lstStyle>
            <a:lvl1pPr algn="ctr">
              <a:defRPr>
                <a:solidFill>
                  <a:srgbClr val="363A92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the icon to add a picture</a:t>
            </a:r>
          </a:p>
        </p:txBody>
      </p:sp>
      <p:sp>
        <p:nvSpPr>
          <p:cNvPr id="12" name="Date Placeholder 11">
            <a:extLst>
              <a:ext uri="{FF2B5EF4-FFF2-40B4-BE49-F238E27FC236}">
                <a16:creationId xmlns:a16="http://schemas.microsoft.com/office/drawing/2014/main" id="{CC0A3E64-5C95-66AE-022D-A5FA48E2B33F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 algn="ctr"/>
            <a:r>
              <a:rPr lang="en-GB"/>
              <a:t>May 2025</a:t>
            </a:r>
            <a:endParaRPr lang="en-GB" dirty="0"/>
          </a:p>
        </p:txBody>
      </p:sp>
      <p:sp>
        <p:nvSpPr>
          <p:cNvPr id="13" name="Footer Placeholder 12">
            <a:extLst>
              <a:ext uri="{FF2B5EF4-FFF2-40B4-BE49-F238E27FC236}">
                <a16:creationId xmlns:a16="http://schemas.microsoft.com/office/drawing/2014/main" id="{78259817-71D9-9CE9-F2A0-72EF482770A9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01AA525E-FC9A-5345-2D4F-6E3E58B1F20E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F4FB2FA0-B311-4FD1-A6C3-B0014DBF514B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054676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(2 images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 hasCustomPrompt="1"/>
          </p:nvPr>
        </p:nvSpPr>
        <p:spPr>
          <a:xfrm>
            <a:off x="504471" y="471704"/>
            <a:ext cx="4944575" cy="856798"/>
          </a:xfrm>
          <a:prstGeom prst="rect">
            <a:avLst/>
          </a:prstGeom>
        </p:spPr>
        <p:txBody>
          <a:bodyPr lIns="0" tIns="0" rIns="0" bIns="0"/>
          <a:lstStyle>
            <a:lvl1pPr>
              <a:defRPr sz="3275" b="0" i="0">
                <a:solidFill>
                  <a:srgbClr val="363A92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IE" sz="3275" dirty="0"/>
              <a:t>Page title goes here</a:t>
            </a:r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type="body" idx="1" hasCustomPrompt="1"/>
          </p:nvPr>
        </p:nvSpPr>
        <p:spPr>
          <a:xfrm>
            <a:off x="504470" y="1577340"/>
            <a:ext cx="3675573" cy="4208255"/>
          </a:xfrm>
          <a:prstGeom prst="rect">
            <a:avLst/>
          </a:prstGeom>
        </p:spPr>
        <p:txBody>
          <a:bodyPr lIns="0" tIns="0" rIns="0" bIns="0"/>
          <a:lstStyle>
            <a:lvl1pPr>
              <a:spcAft>
                <a:spcPts val="1092"/>
              </a:spcAft>
              <a:defRPr sz="1455">
                <a:solidFill>
                  <a:srgbClr val="363A92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IE" dirty="0"/>
              <a:t>Click to insert body text here. </a:t>
            </a:r>
          </a:p>
          <a:p>
            <a:r>
              <a:rPr lang="en-IE" dirty="0"/>
              <a:t>Sed </a:t>
            </a:r>
            <a:r>
              <a:rPr lang="en-IE" dirty="0" err="1"/>
              <a:t>ut</a:t>
            </a:r>
            <a:r>
              <a:rPr lang="en-IE" dirty="0"/>
              <a:t> </a:t>
            </a:r>
            <a:r>
              <a:rPr lang="en-IE" dirty="0" err="1"/>
              <a:t>perspiciatis</a:t>
            </a:r>
            <a:r>
              <a:rPr lang="en-IE" dirty="0"/>
              <a:t> </a:t>
            </a:r>
            <a:r>
              <a:rPr lang="en-IE" dirty="0" err="1"/>
              <a:t>unde</a:t>
            </a:r>
            <a:r>
              <a:rPr lang="en-IE" dirty="0"/>
              <a:t> </a:t>
            </a:r>
            <a:r>
              <a:rPr lang="en-IE" dirty="0" err="1"/>
              <a:t>omnis</a:t>
            </a:r>
            <a:r>
              <a:rPr lang="en-IE" dirty="0"/>
              <a:t> </a:t>
            </a:r>
            <a:r>
              <a:rPr lang="en-IE" dirty="0" err="1"/>
              <a:t>iste</a:t>
            </a:r>
            <a:r>
              <a:rPr lang="en-IE" dirty="0"/>
              <a:t> </a:t>
            </a:r>
            <a:r>
              <a:rPr lang="en-IE" dirty="0" err="1"/>
              <a:t>natus</a:t>
            </a:r>
            <a:r>
              <a:rPr lang="en-IE" dirty="0"/>
              <a:t> error sit </a:t>
            </a:r>
            <a:r>
              <a:rPr lang="en-IE" dirty="0" err="1"/>
              <a:t>voluptatem</a:t>
            </a:r>
            <a:r>
              <a:rPr lang="en-IE" dirty="0"/>
              <a:t> </a:t>
            </a:r>
            <a:r>
              <a:rPr lang="en-IE" dirty="0" err="1"/>
              <a:t>accusantium</a:t>
            </a:r>
            <a:r>
              <a:rPr lang="en-IE" dirty="0"/>
              <a:t> </a:t>
            </a:r>
            <a:r>
              <a:rPr lang="en-IE" dirty="0" err="1"/>
              <a:t>doloremque</a:t>
            </a:r>
            <a:r>
              <a:rPr lang="en-IE" dirty="0"/>
              <a:t> </a:t>
            </a:r>
            <a:r>
              <a:rPr lang="en-IE" dirty="0" err="1"/>
              <a:t>laudantium</a:t>
            </a:r>
            <a:r>
              <a:rPr lang="en-IE" dirty="0"/>
              <a:t>, </a:t>
            </a:r>
            <a:r>
              <a:rPr lang="en-IE" dirty="0" err="1"/>
              <a:t>totam</a:t>
            </a:r>
            <a:r>
              <a:rPr lang="en-IE" dirty="0"/>
              <a:t> rem </a:t>
            </a:r>
            <a:r>
              <a:rPr lang="en-IE" dirty="0" err="1"/>
              <a:t>aperiam</a:t>
            </a:r>
            <a:r>
              <a:rPr lang="en-IE" dirty="0"/>
              <a:t>, </a:t>
            </a:r>
            <a:r>
              <a:rPr lang="en-IE" dirty="0" err="1"/>
              <a:t>eaque</a:t>
            </a:r>
            <a:r>
              <a:rPr lang="en-IE" dirty="0"/>
              <a:t> </a:t>
            </a:r>
            <a:r>
              <a:rPr lang="en-IE" dirty="0" err="1"/>
              <a:t>ipsa</a:t>
            </a:r>
            <a:r>
              <a:rPr lang="en-IE" dirty="0"/>
              <a:t> </a:t>
            </a:r>
            <a:r>
              <a:rPr lang="en-IE" dirty="0" err="1"/>
              <a:t>quae</a:t>
            </a:r>
            <a:r>
              <a:rPr lang="en-IE" dirty="0"/>
              <a:t> ab </a:t>
            </a:r>
            <a:r>
              <a:rPr lang="en-IE" dirty="0" err="1"/>
              <a:t>illo</a:t>
            </a:r>
            <a:r>
              <a:rPr lang="en-IE" dirty="0"/>
              <a:t> </a:t>
            </a:r>
            <a:r>
              <a:rPr lang="en-IE" dirty="0" err="1"/>
              <a:t>inventore</a:t>
            </a:r>
            <a:r>
              <a:rPr lang="en-IE" dirty="0"/>
              <a:t> </a:t>
            </a:r>
            <a:r>
              <a:rPr lang="en-IE" dirty="0" err="1"/>
              <a:t>veritatis</a:t>
            </a:r>
            <a:r>
              <a:rPr lang="en-IE" dirty="0"/>
              <a:t> et quasi </a:t>
            </a:r>
            <a:r>
              <a:rPr lang="en-IE" dirty="0" err="1"/>
              <a:t>architecto</a:t>
            </a:r>
            <a:r>
              <a:rPr lang="en-IE" dirty="0"/>
              <a:t> beatae vitae dicta sunt </a:t>
            </a:r>
            <a:r>
              <a:rPr lang="en-IE" dirty="0" err="1"/>
              <a:t>explicabo</a:t>
            </a:r>
            <a:r>
              <a:rPr lang="en-IE" dirty="0"/>
              <a:t>. </a:t>
            </a:r>
          </a:p>
          <a:p>
            <a:r>
              <a:rPr lang="en-IE" dirty="0"/>
              <a:t>Nemo </a:t>
            </a:r>
            <a:r>
              <a:rPr lang="en-IE" dirty="0" err="1"/>
              <a:t>enim</a:t>
            </a:r>
            <a:r>
              <a:rPr lang="en-IE" dirty="0"/>
              <a:t> </a:t>
            </a:r>
            <a:r>
              <a:rPr lang="en-IE" dirty="0" err="1"/>
              <a:t>ipsam</a:t>
            </a:r>
            <a:r>
              <a:rPr lang="en-IE" dirty="0"/>
              <a:t> </a:t>
            </a:r>
            <a:r>
              <a:rPr lang="en-IE" dirty="0" err="1"/>
              <a:t>voluptatem</a:t>
            </a:r>
            <a:r>
              <a:rPr lang="en-IE" dirty="0"/>
              <a:t> </a:t>
            </a:r>
            <a:r>
              <a:rPr lang="en-IE" dirty="0" err="1"/>
              <a:t>quia</a:t>
            </a:r>
            <a:r>
              <a:rPr lang="en-IE" dirty="0"/>
              <a:t> </a:t>
            </a:r>
            <a:r>
              <a:rPr lang="en-IE" dirty="0" err="1"/>
              <a:t>voluptas</a:t>
            </a:r>
            <a:r>
              <a:rPr lang="en-IE" dirty="0"/>
              <a:t> sit </a:t>
            </a:r>
            <a:r>
              <a:rPr lang="en-IE" dirty="0" err="1"/>
              <a:t>aspernatur</a:t>
            </a:r>
            <a:r>
              <a:rPr lang="en-IE" dirty="0"/>
              <a:t> </a:t>
            </a:r>
            <a:r>
              <a:rPr lang="en-IE" dirty="0" err="1"/>
              <a:t>aut</a:t>
            </a:r>
            <a:r>
              <a:rPr lang="en-IE" dirty="0"/>
              <a:t> </a:t>
            </a:r>
            <a:r>
              <a:rPr lang="en-IE" dirty="0" err="1"/>
              <a:t>odit</a:t>
            </a:r>
            <a:r>
              <a:rPr lang="en-IE" dirty="0"/>
              <a:t> </a:t>
            </a:r>
            <a:r>
              <a:rPr lang="en-IE" dirty="0" err="1"/>
              <a:t>aut</a:t>
            </a:r>
            <a:r>
              <a:rPr lang="en-IE" dirty="0"/>
              <a:t> fugit, </a:t>
            </a:r>
            <a:r>
              <a:rPr lang="en-IE" dirty="0" err="1"/>
              <a:t>sed</a:t>
            </a:r>
            <a:r>
              <a:rPr lang="en-IE" dirty="0"/>
              <a:t> </a:t>
            </a:r>
            <a:r>
              <a:rPr lang="en-IE" dirty="0" err="1"/>
              <a:t>quia</a:t>
            </a:r>
            <a:r>
              <a:rPr lang="en-IE" dirty="0"/>
              <a:t> </a:t>
            </a:r>
            <a:r>
              <a:rPr lang="en-IE" dirty="0" err="1"/>
              <a:t>consequuntur</a:t>
            </a:r>
            <a:r>
              <a:rPr lang="en-IE" dirty="0"/>
              <a:t> </a:t>
            </a:r>
            <a:r>
              <a:rPr lang="en-IE" dirty="0" err="1"/>
              <a:t>magni</a:t>
            </a:r>
            <a:r>
              <a:rPr lang="en-IE" dirty="0"/>
              <a:t> </a:t>
            </a:r>
            <a:r>
              <a:rPr lang="en-IE" dirty="0" err="1"/>
              <a:t>dolores</a:t>
            </a:r>
            <a:r>
              <a:rPr lang="en-IE" dirty="0"/>
              <a:t> </a:t>
            </a:r>
            <a:r>
              <a:rPr lang="en-IE" dirty="0" err="1"/>
              <a:t>eos</a:t>
            </a:r>
            <a:r>
              <a:rPr lang="en-IE" dirty="0"/>
              <a:t> qui ratione </a:t>
            </a:r>
            <a:r>
              <a:rPr lang="en-IE" dirty="0" err="1"/>
              <a:t>voluptatem</a:t>
            </a:r>
            <a:r>
              <a:rPr lang="en-IE" dirty="0"/>
              <a:t> </a:t>
            </a:r>
            <a:r>
              <a:rPr lang="en-IE" dirty="0" err="1"/>
              <a:t>sequi</a:t>
            </a:r>
            <a:r>
              <a:rPr lang="en-IE" dirty="0"/>
              <a:t> </a:t>
            </a:r>
            <a:r>
              <a:rPr lang="en-IE" dirty="0" err="1"/>
              <a:t>nesciunt</a:t>
            </a:r>
            <a:r>
              <a:rPr lang="en-IE" dirty="0"/>
              <a:t>.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8BE0F5D9-2768-BEB6-21FF-6E9C45F2E48F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4652807" y="1577802"/>
            <a:ext cx="3280980" cy="4346416"/>
          </a:xfrm>
          <a:prstGeom prst="roundRect">
            <a:avLst/>
          </a:prstGeom>
        </p:spPr>
        <p:txBody>
          <a:bodyPr/>
          <a:lstStyle>
            <a:lvl1pPr algn="ctr">
              <a:defRPr>
                <a:solidFill>
                  <a:srgbClr val="363A92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the icon to add a picture</a:t>
            </a:r>
          </a:p>
        </p:txBody>
      </p:sp>
      <p:sp>
        <p:nvSpPr>
          <p:cNvPr id="10" name="Picture Placeholder 7">
            <a:extLst>
              <a:ext uri="{FF2B5EF4-FFF2-40B4-BE49-F238E27FC236}">
                <a16:creationId xmlns:a16="http://schemas.microsoft.com/office/drawing/2014/main" id="{99F917B1-F51A-D7C7-DD44-893E8A36E13E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8406550" y="1577802"/>
            <a:ext cx="3280980" cy="4346416"/>
          </a:xfrm>
          <a:prstGeom prst="roundRect">
            <a:avLst/>
          </a:prstGeom>
        </p:spPr>
        <p:txBody>
          <a:bodyPr/>
          <a:lstStyle>
            <a:lvl1pPr algn="ctr">
              <a:defRPr>
                <a:solidFill>
                  <a:srgbClr val="363A92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the icon to add a picture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08F3562-9AEA-B578-4787-6401104CAB14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algn="ctr"/>
            <a:r>
              <a:rPr lang="en-GB"/>
              <a:t>May 2025</a:t>
            </a:r>
            <a:endParaRPr lang="en-GB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298D448D-A3B2-E80E-5A11-229DB672BC07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367DB460-21E1-D17E-9108-1011B7AA2CDE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>
          <a:xfrm>
            <a:off x="11049000" y="6206296"/>
            <a:ext cx="638530" cy="360000"/>
          </a:xfrm>
        </p:spPr>
        <p:txBody>
          <a:bodyPr/>
          <a:lstStyle/>
          <a:p>
            <a:fld id="{F4FB2FA0-B311-4FD1-A6C3-B0014DBF514B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039318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(4 images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 hasCustomPrompt="1"/>
          </p:nvPr>
        </p:nvSpPr>
        <p:spPr>
          <a:xfrm>
            <a:off x="504471" y="471704"/>
            <a:ext cx="4944575" cy="856798"/>
          </a:xfrm>
          <a:prstGeom prst="rect">
            <a:avLst/>
          </a:prstGeom>
        </p:spPr>
        <p:txBody>
          <a:bodyPr lIns="0" tIns="0" rIns="0" bIns="0"/>
          <a:lstStyle>
            <a:lvl1pPr>
              <a:defRPr sz="3275" b="0" i="0">
                <a:solidFill>
                  <a:srgbClr val="363A92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IE" sz="3275" dirty="0"/>
              <a:t>Page title goes here</a:t>
            </a:r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type="body" idx="1" hasCustomPrompt="1"/>
          </p:nvPr>
        </p:nvSpPr>
        <p:spPr>
          <a:xfrm>
            <a:off x="504470" y="1577340"/>
            <a:ext cx="3675573" cy="4208255"/>
          </a:xfrm>
          <a:prstGeom prst="rect">
            <a:avLst/>
          </a:prstGeom>
        </p:spPr>
        <p:txBody>
          <a:bodyPr lIns="0" tIns="0" rIns="0" bIns="0"/>
          <a:lstStyle>
            <a:lvl1pPr>
              <a:spcAft>
                <a:spcPts val="1092"/>
              </a:spcAft>
              <a:defRPr sz="1455">
                <a:solidFill>
                  <a:srgbClr val="363A92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IE" dirty="0"/>
              <a:t>Click to insert body text here. </a:t>
            </a:r>
          </a:p>
          <a:p>
            <a:r>
              <a:rPr lang="en-IE" dirty="0"/>
              <a:t>Sed </a:t>
            </a:r>
            <a:r>
              <a:rPr lang="en-IE" dirty="0" err="1"/>
              <a:t>ut</a:t>
            </a:r>
            <a:r>
              <a:rPr lang="en-IE" dirty="0"/>
              <a:t> </a:t>
            </a:r>
            <a:r>
              <a:rPr lang="en-IE" dirty="0" err="1"/>
              <a:t>perspiciatis</a:t>
            </a:r>
            <a:r>
              <a:rPr lang="en-IE" dirty="0"/>
              <a:t> </a:t>
            </a:r>
            <a:r>
              <a:rPr lang="en-IE" dirty="0" err="1"/>
              <a:t>unde</a:t>
            </a:r>
            <a:r>
              <a:rPr lang="en-IE" dirty="0"/>
              <a:t> </a:t>
            </a:r>
            <a:r>
              <a:rPr lang="en-IE" dirty="0" err="1"/>
              <a:t>omnis</a:t>
            </a:r>
            <a:r>
              <a:rPr lang="en-IE" dirty="0"/>
              <a:t> </a:t>
            </a:r>
            <a:r>
              <a:rPr lang="en-IE" dirty="0" err="1"/>
              <a:t>iste</a:t>
            </a:r>
            <a:r>
              <a:rPr lang="en-IE" dirty="0"/>
              <a:t> </a:t>
            </a:r>
            <a:r>
              <a:rPr lang="en-IE" dirty="0" err="1"/>
              <a:t>natus</a:t>
            </a:r>
            <a:r>
              <a:rPr lang="en-IE" dirty="0"/>
              <a:t> error sit </a:t>
            </a:r>
            <a:r>
              <a:rPr lang="en-IE" dirty="0" err="1"/>
              <a:t>voluptatem</a:t>
            </a:r>
            <a:r>
              <a:rPr lang="en-IE" dirty="0"/>
              <a:t> </a:t>
            </a:r>
            <a:r>
              <a:rPr lang="en-IE" dirty="0" err="1"/>
              <a:t>accusantium</a:t>
            </a:r>
            <a:r>
              <a:rPr lang="en-IE" dirty="0"/>
              <a:t> </a:t>
            </a:r>
            <a:r>
              <a:rPr lang="en-IE" dirty="0" err="1"/>
              <a:t>doloremque</a:t>
            </a:r>
            <a:r>
              <a:rPr lang="en-IE" dirty="0"/>
              <a:t> </a:t>
            </a:r>
            <a:r>
              <a:rPr lang="en-IE" dirty="0" err="1"/>
              <a:t>laudantium</a:t>
            </a:r>
            <a:r>
              <a:rPr lang="en-IE" dirty="0"/>
              <a:t>, </a:t>
            </a:r>
            <a:r>
              <a:rPr lang="en-IE" dirty="0" err="1"/>
              <a:t>totam</a:t>
            </a:r>
            <a:r>
              <a:rPr lang="en-IE" dirty="0"/>
              <a:t> rem </a:t>
            </a:r>
            <a:r>
              <a:rPr lang="en-IE" dirty="0" err="1"/>
              <a:t>aperiam</a:t>
            </a:r>
            <a:r>
              <a:rPr lang="en-IE" dirty="0"/>
              <a:t>, </a:t>
            </a:r>
            <a:r>
              <a:rPr lang="en-IE" dirty="0" err="1"/>
              <a:t>eaque</a:t>
            </a:r>
            <a:r>
              <a:rPr lang="en-IE" dirty="0"/>
              <a:t> </a:t>
            </a:r>
            <a:r>
              <a:rPr lang="en-IE" dirty="0" err="1"/>
              <a:t>ipsa</a:t>
            </a:r>
            <a:r>
              <a:rPr lang="en-IE" dirty="0"/>
              <a:t> </a:t>
            </a:r>
            <a:r>
              <a:rPr lang="en-IE" dirty="0" err="1"/>
              <a:t>quae</a:t>
            </a:r>
            <a:r>
              <a:rPr lang="en-IE" dirty="0"/>
              <a:t> ab </a:t>
            </a:r>
            <a:r>
              <a:rPr lang="en-IE" dirty="0" err="1"/>
              <a:t>illo</a:t>
            </a:r>
            <a:r>
              <a:rPr lang="en-IE" dirty="0"/>
              <a:t> </a:t>
            </a:r>
            <a:r>
              <a:rPr lang="en-IE" dirty="0" err="1"/>
              <a:t>inventore</a:t>
            </a:r>
            <a:r>
              <a:rPr lang="en-IE" dirty="0"/>
              <a:t> </a:t>
            </a:r>
            <a:r>
              <a:rPr lang="en-IE" dirty="0" err="1"/>
              <a:t>veritatis</a:t>
            </a:r>
            <a:r>
              <a:rPr lang="en-IE" dirty="0"/>
              <a:t> et quasi </a:t>
            </a:r>
            <a:r>
              <a:rPr lang="en-IE" dirty="0" err="1"/>
              <a:t>architecto</a:t>
            </a:r>
            <a:r>
              <a:rPr lang="en-IE" dirty="0"/>
              <a:t> beatae vitae dicta sunt </a:t>
            </a:r>
            <a:r>
              <a:rPr lang="en-IE" dirty="0" err="1"/>
              <a:t>explicabo</a:t>
            </a:r>
            <a:r>
              <a:rPr lang="en-IE" dirty="0"/>
              <a:t>. </a:t>
            </a:r>
          </a:p>
          <a:p>
            <a:r>
              <a:rPr lang="en-IE" dirty="0"/>
              <a:t>Nemo </a:t>
            </a:r>
            <a:r>
              <a:rPr lang="en-IE" dirty="0" err="1"/>
              <a:t>enim</a:t>
            </a:r>
            <a:r>
              <a:rPr lang="en-IE" dirty="0"/>
              <a:t> </a:t>
            </a:r>
            <a:r>
              <a:rPr lang="en-IE" dirty="0" err="1"/>
              <a:t>ipsam</a:t>
            </a:r>
            <a:r>
              <a:rPr lang="en-IE" dirty="0"/>
              <a:t> </a:t>
            </a:r>
            <a:r>
              <a:rPr lang="en-IE" dirty="0" err="1"/>
              <a:t>voluptatem</a:t>
            </a:r>
            <a:r>
              <a:rPr lang="en-IE" dirty="0"/>
              <a:t> </a:t>
            </a:r>
            <a:r>
              <a:rPr lang="en-IE" dirty="0" err="1"/>
              <a:t>quia</a:t>
            </a:r>
            <a:r>
              <a:rPr lang="en-IE" dirty="0"/>
              <a:t> </a:t>
            </a:r>
            <a:r>
              <a:rPr lang="en-IE" dirty="0" err="1"/>
              <a:t>voluptas</a:t>
            </a:r>
            <a:r>
              <a:rPr lang="en-IE" dirty="0"/>
              <a:t> sit </a:t>
            </a:r>
            <a:r>
              <a:rPr lang="en-IE" dirty="0" err="1"/>
              <a:t>aspernatur</a:t>
            </a:r>
            <a:r>
              <a:rPr lang="en-IE" dirty="0"/>
              <a:t> </a:t>
            </a:r>
            <a:r>
              <a:rPr lang="en-IE" dirty="0" err="1"/>
              <a:t>aut</a:t>
            </a:r>
            <a:r>
              <a:rPr lang="en-IE" dirty="0"/>
              <a:t> </a:t>
            </a:r>
            <a:r>
              <a:rPr lang="en-IE" dirty="0" err="1"/>
              <a:t>odit</a:t>
            </a:r>
            <a:r>
              <a:rPr lang="en-IE" dirty="0"/>
              <a:t> </a:t>
            </a:r>
            <a:r>
              <a:rPr lang="en-IE" dirty="0" err="1"/>
              <a:t>aut</a:t>
            </a:r>
            <a:r>
              <a:rPr lang="en-IE" dirty="0"/>
              <a:t> fugit, </a:t>
            </a:r>
            <a:r>
              <a:rPr lang="en-IE" dirty="0" err="1"/>
              <a:t>sed</a:t>
            </a:r>
            <a:r>
              <a:rPr lang="en-IE" dirty="0"/>
              <a:t> </a:t>
            </a:r>
            <a:r>
              <a:rPr lang="en-IE" dirty="0" err="1"/>
              <a:t>quia</a:t>
            </a:r>
            <a:r>
              <a:rPr lang="en-IE" dirty="0"/>
              <a:t> </a:t>
            </a:r>
            <a:r>
              <a:rPr lang="en-IE" dirty="0" err="1"/>
              <a:t>consequuntur</a:t>
            </a:r>
            <a:r>
              <a:rPr lang="en-IE" dirty="0"/>
              <a:t> </a:t>
            </a:r>
            <a:r>
              <a:rPr lang="en-IE" dirty="0" err="1"/>
              <a:t>magni</a:t>
            </a:r>
            <a:r>
              <a:rPr lang="en-IE" dirty="0"/>
              <a:t> </a:t>
            </a:r>
            <a:r>
              <a:rPr lang="en-IE" dirty="0" err="1"/>
              <a:t>dolores</a:t>
            </a:r>
            <a:r>
              <a:rPr lang="en-IE" dirty="0"/>
              <a:t> </a:t>
            </a:r>
            <a:r>
              <a:rPr lang="en-IE" dirty="0" err="1"/>
              <a:t>eos</a:t>
            </a:r>
            <a:r>
              <a:rPr lang="en-IE" dirty="0"/>
              <a:t> qui ratione </a:t>
            </a:r>
            <a:r>
              <a:rPr lang="en-IE" dirty="0" err="1"/>
              <a:t>voluptatem</a:t>
            </a:r>
            <a:r>
              <a:rPr lang="en-IE" dirty="0"/>
              <a:t> </a:t>
            </a:r>
            <a:r>
              <a:rPr lang="en-IE" dirty="0" err="1"/>
              <a:t>sequi</a:t>
            </a:r>
            <a:r>
              <a:rPr lang="en-IE" dirty="0"/>
              <a:t> </a:t>
            </a:r>
            <a:r>
              <a:rPr lang="en-IE" dirty="0" err="1"/>
              <a:t>nesciunt</a:t>
            </a:r>
            <a:r>
              <a:rPr lang="en-IE" dirty="0"/>
              <a:t>.</a:t>
            </a:r>
          </a:p>
        </p:txBody>
      </p:sp>
      <p:sp>
        <p:nvSpPr>
          <p:cNvPr id="4" name="Holder 6">
            <a:extLst>
              <a:ext uri="{FF2B5EF4-FFF2-40B4-BE49-F238E27FC236}">
                <a16:creationId xmlns:a16="http://schemas.microsoft.com/office/drawing/2014/main" id="{E1968588-8F58-3128-8FCE-86B2ECFE5EC5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>
          <a:xfrm>
            <a:off x="8878782" y="6261375"/>
            <a:ext cx="2804160" cy="342900"/>
          </a:xfrm>
          <a:prstGeom prst="rect">
            <a:avLst/>
          </a:prstGeom>
        </p:spPr>
        <p:txBody>
          <a:bodyPr lIns="0" tIns="0" rIns="0" bIns="0" anchor="b"/>
          <a:lstStyle>
            <a:lvl1pPr algn="r">
              <a:defRPr sz="1273">
                <a:solidFill>
                  <a:srgbClr val="363A92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fld id="{B6F15528-21DE-4FAA-801E-634DDDAF4B2B}" type="slidenum">
              <a:rPr lang="en-IE" smtClean="0"/>
              <a:pPr/>
              <a:t>‹#›</a:t>
            </a:fld>
            <a:endParaRPr lang="en-IE" dirty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8BE0F5D9-2768-BEB6-21FF-6E9C45F2E48F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4609286" y="1577802"/>
            <a:ext cx="3402672" cy="2174652"/>
          </a:xfrm>
          <a:prstGeom prst="roundRect">
            <a:avLst/>
          </a:prstGeom>
        </p:spPr>
        <p:txBody>
          <a:bodyPr/>
          <a:lstStyle>
            <a:lvl1pPr algn="ctr">
              <a:defRPr>
                <a:solidFill>
                  <a:srgbClr val="363A92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the icon to add a picture</a:t>
            </a:r>
          </a:p>
        </p:txBody>
      </p:sp>
      <p:sp>
        <p:nvSpPr>
          <p:cNvPr id="6" name="Picture Placeholder 7">
            <a:extLst>
              <a:ext uri="{FF2B5EF4-FFF2-40B4-BE49-F238E27FC236}">
                <a16:creationId xmlns:a16="http://schemas.microsoft.com/office/drawing/2014/main" id="{98314EC4-E5A0-C649-F5EF-1E9236225E8C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4609286" y="3937622"/>
            <a:ext cx="3402672" cy="2174652"/>
          </a:xfrm>
          <a:prstGeom prst="roundRect">
            <a:avLst/>
          </a:prstGeom>
        </p:spPr>
        <p:txBody>
          <a:bodyPr/>
          <a:lstStyle>
            <a:lvl1pPr algn="ctr">
              <a:defRPr>
                <a:solidFill>
                  <a:srgbClr val="363A92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the icon to add a picture</a:t>
            </a:r>
          </a:p>
        </p:txBody>
      </p:sp>
      <p:sp>
        <p:nvSpPr>
          <p:cNvPr id="7" name="Picture Placeholder 7">
            <a:extLst>
              <a:ext uri="{FF2B5EF4-FFF2-40B4-BE49-F238E27FC236}">
                <a16:creationId xmlns:a16="http://schemas.microsoft.com/office/drawing/2014/main" id="{6C4BB63F-0230-2356-3543-54C339E253E3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280270" y="1577802"/>
            <a:ext cx="3402672" cy="2174652"/>
          </a:xfrm>
          <a:prstGeom prst="roundRect">
            <a:avLst/>
          </a:prstGeom>
        </p:spPr>
        <p:txBody>
          <a:bodyPr/>
          <a:lstStyle>
            <a:lvl1pPr algn="ctr">
              <a:defRPr>
                <a:solidFill>
                  <a:srgbClr val="363A92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the icon to add a picture</a:t>
            </a:r>
          </a:p>
        </p:txBody>
      </p:sp>
      <p:sp>
        <p:nvSpPr>
          <p:cNvPr id="9" name="Picture Placeholder 7">
            <a:extLst>
              <a:ext uri="{FF2B5EF4-FFF2-40B4-BE49-F238E27FC236}">
                <a16:creationId xmlns:a16="http://schemas.microsoft.com/office/drawing/2014/main" id="{35C5486B-1B0C-E055-35CB-53BB39E04F56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8280270" y="3937622"/>
            <a:ext cx="3402672" cy="2174652"/>
          </a:xfrm>
          <a:prstGeom prst="roundRect">
            <a:avLst/>
          </a:prstGeom>
        </p:spPr>
        <p:txBody>
          <a:bodyPr/>
          <a:lstStyle>
            <a:lvl1pPr algn="ctr">
              <a:defRPr>
                <a:solidFill>
                  <a:srgbClr val="363A92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the icon to add a picture</a:t>
            </a:r>
          </a:p>
        </p:txBody>
      </p:sp>
    </p:spTree>
    <p:extLst>
      <p:ext uri="{BB962C8B-B14F-4D97-AF65-F5344CB8AC3E}">
        <p14:creationId xmlns:p14="http://schemas.microsoft.com/office/powerpoint/2010/main" val="24206419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(2 columns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 hasCustomPrompt="1"/>
          </p:nvPr>
        </p:nvSpPr>
        <p:spPr>
          <a:xfrm>
            <a:off x="504471" y="1100667"/>
            <a:ext cx="3974145" cy="2143502"/>
          </a:xfrm>
          <a:prstGeom prst="rect">
            <a:avLst/>
          </a:prstGeom>
        </p:spPr>
        <p:txBody>
          <a:bodyPr lIns="0" tIns="0" rIns="0" bIns="0" anchor="t" anchorCtr="0"/>
          <a:lstStyle>
            <a:lvl1pPr>
              <a:defRPr sz="4609" b="0" i="0">
                <a:solidFill>
                  <a:srgbClr val="363A92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IE" dirty="0"/>
              <a:t>Page title goes here</a:t>
            </a:r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type="body" idx="1" hasCustomPrompt="1"/>
          </p:nvPr>
        </p:nvSpPr>
        <p:spPr>
          <a:xfrm>
            <a:off x="5264203" y="1261533"/>
            <a:ext cx="3004789" cy="4524063"/>
          </a:xfrm>
          <a:prstGeom prst="rect">
            <a:avLst/>
          </a:prstGeom>
        </p:spPr>
        <p:txBody>
          <a:bodyPr lIns="0" tIns="0" rIns="0" bIns="0"/>
          <a:lstStyle>
            <a:lvl1pPr>
              <a:spcAft>
                <a:spcPts val="1092"/>
              </a:spcAft>
              <a:defRPr sz="1455">
                <a:solidFill>
                  <a:srgbClr val="363A92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IE" dirty="0"/>
              <a:t>Click to insert body text here. </a:t>
            </a:r>
          </a:p>
          <a:p>
            <a:r>
              <a:rPr lang="en-IE" dirty="0"/>
              <a:t>Sed </a:t>
            </a:r>
            <a:r>
              <a:rPr lang="en-IE" dirty="0" err="1"/>
              <a:t>ut</a:t>
            </a:r>
            <a:r>
              <a:rPr lang="en-IE" dirty="0"/>
              <a:t> </a:t>
            </a:r>
            <a:r>
              <a:rPr lang="en-IE" dirty="0" err="1"/>
              <a:t>perspiciatis</a:t>
            </a:r>
            <a:r>
              <a:rPr lang="en-IE" dirty="0"/>
              <a:t> </a:t>
            </a:r>
            <a:r>
              <a:rPr lang="en-IE" dirty="0" err="1"/>
              <a:t>unde</a:t>
            </a:r>
            <a:r>
              <a:rPr lang="en-IE" dirty="0"/>
              <a:t> </a:t>
            </a:r>
            <a:r>
              <a:rPr lang="en-IE" dirty="0" err="1"/>
              <a:t>omnis</a:t>
            </a:r>
            <a:r>
              <a:rPr lang="en-IE" dirty="0"/>
              <a:t> </a:t>
            </a:r>
            <a:r>
              <a:rPr lang="en-IE" dirty="0" err="1"/>
              <a:t>iste</a:t>
            </a:r>
            <a:r>
              <a:rPr lang="en-IE" dirty="0"/>
              <a:t> </a:t>
            </a:r>
            <a:r>
              <a:rPr lang="en-IE" dirty="0" err="1"/>
              <a:t>natus</a:t>
            </a:r>
            <a:r>
              <a:rPr lang="en-IE" dirty="0"/>
              <a:t> error sit </a:t>
            </a:r>
            <a:r>
              <a:rPr lang="en-IE" dirty="0" err="1"/>
              <a:t>voluptatem</a:t>
            </a:r>
            <a:r>
              <a:rPr lang="en-IE" dirty="0"/>
              <a:t> </a:t>
            </a:r>
            <a:r>
              <a:rPr lang="en-IE" dirty="0" err="1"/>
              <a:t>accusantium</a:t>
            </a:r>
            <a:r>
              <a:rPr lang="en-IE" dirty="0"/>
              <a:t> </a:t>
            </a:r>
            <a:r>
              <a:rPr lang="en-IE" dirty="0" err="1"/>
              <a:t>doloremque</a:t>
            </a:r>
            <a:r>
              <a:rPr lang="en-IE" dirty="0"/>
              <a:t> </a:t>
            </a:r>
            <a:r>
              <a:rPr lang="en-IE" dirty="0" err="1"/>
              <a:t>laudantium</a:t>
            </a:r>
            <a:r>
              <a:rPr lang="en-IE" dirty="0"/>
              <a:t>, </a:t>
            </a:r>
            <a:r>
              <a:rPr lang="en-IE" dirty="0" err="1"/>
              <a:t>totam</a:t>
            </a:r>
            <a:r>
              <a:rPr lang="en-IE" dirty="0"/>
              <a:t> rem </a:t>
            </a:r>
            <a:r>
              <a:rPr lang="en-IE" dirty="0" err="1"/>
              <a:t>aperiam</a:t>
            </a:r>
            <a:r>
              <a:rPr lang="en-IE" dirty="0"/>
              <a:t>, </a:t>
            </a:r>
            <a:r>
              <a:rPr lang="en-IE" dirty="0" err="1"/>
              <a:t>eaque</a:t>
            </a:r>
            <a:r>
              <a:rPr lang="en-IE" dirty="0"/>
              <a:t> </a:t>
            </a:r>
            <a:r>
              <a:rPr lang="en-IE" dirty="0" err="1"/>
              <a:t>ipsa</a:t>
            </a:r>
            <a:r>
              <a:rPr lang="en-IE" dirty="0"/>
              <a:t> </a:t>
            </a:r>
            <a:r>
              <a:rPr lang="en-IE" dirty="0" err="1"/>
              <a:t>quae</a:t>
            </a:r>
            <a:r>
              <a:rPr lang="en-IE" dirty="0"/>
              <a:t> ab </a:t>
            </a:r>
            <a:r>
              <a:rPr lang="en-IE" dirty="0" err="1"/>
              <a:t>illo</a:t>
            </a:r>
            <a:r>
              <a:rPr lang="en-IE" dirty="0"/>
              <a:t> </a:t>
            </a:r>
            <a:r>
              <a:rPr lang="en-IE" dirty="0" err="1"/>
              <a:t>inventore</a:t>
            </a:r>
            <a:r>
              <a:rPr lang="en-IE" dirty="0"/>
              <a:t> </a:t>
            </a:r>
            <a:r>
              <a:rPr lang="en-IE" dirty="0" err="1"/>
              <a:t>veritatis</a:t>
            </a:r>
            <a:r>
              <a:rPr lang="en-IE" dirty="0"/>
              <a:t> et quasi </a:t>
            </a:r>
            <a:r>
              <a:rPr lang="en-IE" dirty="0" err="1"/>
              <a:t>architecto</a:t>
            </a:r>
            <a:r>
              <a:rPr lang="en-IE" dirty="0"/>
              <a:t> beatae vitae dicta sunt </a:t>
            </a:r>
            <a:r>
              <a:rPr lang="en-IE" dirty="0" err="1"/>
              <a:t>explicabo</a:t>
            </a:r>
            <a:r>
              <a:rPr lang="en-IE" dirty="0"/>
              <a:t>. </a:t>
            </a:r>
          </a:p>
          <a:p>
            <a:r>
              <a:rPr lang="en-IE" dirty="0"/>
              <a:t>Nemo </a:t>
            </a:r>
            <a:r>
              <a:rPr lang="en-IE" dirty="0" err="1"/>
              <a:t>enim</a:t>
            </a:r>
            <a:r>
              <a:rPr lang="en-IE" dirty="0"/>
              <a:t> </a:t>
            </a:r>
            <a:r>
              <a:rPr lang="en-IE" dirty="0" err="1"/>
              <a:t>ipsam</a:t>
            </a:r>
            <a:r>
              <a:rPr lang="en-IE" dirty="0"/>
              <a:t> </a:t>
            </a:r>
            <a:r>
              <a:rPr lang="en-IE" dirty="0" err="1"/>
              <a:t>voluptatem</a:t>
            </a:r>
            <a:r>
              <a:rPr lang="en-IE" dirty="0"/>
              <a:t> </a:t>
            </a:r>
            <a:r>
              <a:rPr lang="en-IE" dirty="0" err="1"/>
              <a:t>quia</a:t>
            </a:r>
            <a:r>
              <a:rPr lang="en-IE" dirty="0"/>
              <a:t> </a:t>
            </a:r>
            <a:r>
              <a:rPr lang="en-IE" dirty="0" err="1"/>
              <a:t>voluptas</a:t>
            </a:r>
            <a:r>
              <a:rPr lang="en-IE" dirty="0"/>
              <a:t> sit </a:t>
            </a:r>
            <a:r>
              <a:rPr lang="en-IE" dirty="0" err="1"/>
              <a:t>aspernatur</a:t>
            </a:r>
            <a:r>
              <a:rPr lang="en-IE" dirty="0"/>
              <a:t> </a:t>
            </a:r>
            <a:r>
              <a:rPr lang="en-IE" dirty="0" err="1"/>
              <a:t>aut</a:t>
            </a:r>
            <a:r>
              <a:rPr lang="en-IE" dirty="0"/>
              <a:t> </a:t>
            </a:r>
            <a:r>
              <a:rPr lang="en-IE" dirty="0" err="1"/>
              <a:t>odit</a:t>
            </a:r>
            <a:r>
              <a:rPr lang="en-IE" dirty="0"/>
              <a:t> </a:t>
            </a:r>
            <a:r>
              <a:rPr lang="en-IE" dirty="0" err="1"/>
              <a:t>aut</a:t>
            </a:r>
            <a:r>
              <a:rPr lang="en-IE" dirty="0"/>
              <a:t> fugit, </a:t>
            </a:r>
            <a:r>
              <a:rPr lang="en-IE" dirty="0" err="1"/>
              <a:t>sed</a:t>
            </a:r>
            <a:r>
              <a:rPr lang="en-IE" dirty="0"/>
              <a:t> </a:t>
            </a:r>
            <a:r>
              <a:rPr lang="en-IE" dirty="0" err="1"/>
              <a:t>quia</a:t>
            </a:r>
            <a:r>
              <a:rPr lang="en-IE" dirty="0"/>
              <a:t> </a:t>
            </a:r>
            <a:r>
              <a:rPr lang="en-IE" dirty="0" err="1"/>
              <a:t>consequuntur</a:t>
            </a:r>
            <a:r>
              <a:rPr lang="en-IE" dirty="0"/>
              <a:t> </a:t>
            </a:r>
            <a:r>
              <a:rPr lang="en-IE" dirty="0" err="1"/>
              <a:t>magni</a:t>
            </a:r>
            <a:r>
              <a:rPr lang="en-IE" dirty="0"/>
              <a:t> </a:t>
            </a:r>
            <a:r>
              <a:rPr lang="en-IE" dirty="0" err="1"/>
              <a:t>dolores</a:t>
            </a:r>
            <a:r>
              <a:rPr lang="en-IE" dirty="0"/>
              <a:t> </a:t>
            </a:r>
            <a:r>
              <a:rPr lang="en-IE" dirty="0" err="1"/>
              <a:t>eos</a:t>
            </a:r>
            <a:r>
              <a:rPr lang="en-IE" dirty="0"/>
              <a:t> qui ratione </a:t>
            </a:r>
            <a:r>
              <a:rPr lang="en-IE" dirty="0" err="1"/>
              <a:t>voluptatem</a:t>
            </a:r>
            <a:r>
              <a:rPr lang="en-IE" dirty="0"/>
              <a:t> </a:t>
            </a:r>
            <a:r>
              <a:rPr lang="en-IE" dirty="0" err="1"/>
              <a:t>sequi</a:t>
            </a:r>
            <a:r>
              <a:rPr lang="en-IE" dirty="0"/>
              <a:t> </a:t>
            </a:r>
            <a:r>
              <a:rPr lang="en-IE" dirty="0" err="1"/>
              <a:t>nesciunt</a:t>
            </a:r>
            <a:r>
              <a:rPr lang="en-IE" dirty="0"/>
              <a:t>.</a:t>
            </a:r>
          </a:p>
        </p:txBody>
      </p:sp>
      <p:sp>
        <p:nvSpPr>
          <p:cNvPr id="4" name="Holder 6">
            <a:extLst>
              <a:ext uri="{FF2B5EF4-FFF2-40B4-BE49-F238E27FC236}">
                <a16:creationId xmlns:a16="http://schemas.microsoft.com/office/drawing/2014/main" id="{E1968588-8F58-3128-8FCE-86B2ECFE5EC5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>
          <a:xfrm>
            <a:off x="8869233" y="6261375"/>
            <a:ext cx="2804160" cy="342900"/>
          </a:xfrm>
          <a:prstGeom prst="rect">
            <a:avLst/>
          </a:prstGeom>
        </p:spPr>
        <p:txBody>
          <a:bodyPr lIns="0" tIns="0" rIns="0" bIns="0" anchor="b"/>
          <a:lstStyle>
            <a:lvl1pPr algn="r">
              <a:defRPr sz="1273">
                <a:solidFill>
                  <a:srgbClr val="363A9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6F15528-21DE-4FAA-801E-634DDDAF4B2B}" type="slidenum">
              <a:rPr lang="en-IE" smtClean="0"/>
              <a:pPr/>
              <a:t>‹#›</a:t>
            </a:fld>
            <a:endParaRPr lang="en-IE" dirty="0"/>
          </a:p>
        </p:txBody>
      </p:sp>
      <p:sp>
        <p:nvSpPr>
          <p:cNvPr id="5" name="Holder 3">
            <a:extLst>
              <a:ext uri="{FF2B5EF4-FFF2-40B4-BE49-F238E27FC236}">
                <a16:creationId xmlns:a16="http://schemas.microsoft.com/office/drawing/2014/main" id="{E7BBCB07-8D0F-D588-4F43-B1E11CCDE79A}"/>
              </a:ext>
            </a:extLst>
          </p:cNvPr>
          <p:cNvSpPr>
            <a:spLocks noGrp="1"/>
          </p:cNvSpPr>
          <p:nvPr>
            <p:ph type="body" idx="10" hasCustomPrompt="1"/>
          </p:nvPr>
        </p:nvSpPr>
        <p:spPr>
          <a:xfrm>
            <a:off x="8682386" y="1261533"/>
            <a:ext cx="3004789" cy="4524063"/>
          </a:xfrm>
          <a:prstGeom prst="rect">
            <a:avLst/>
          </a:prstGeom>
        </p:spPr>
        <p:txBody>
          <a:bodyPr lIns="0" tIns="0" rIns="0" bIns="0"/>
          <a:lstStyle>
            <a:lvl1pPr>
              <a:spcAft>
                <a:spcPts val="1092"/>
              </a:spcAft>
              <a:defRPr sz="1455">
                <a:solidFill>
                  <a:srgbClr val="363A92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IE" dirty="0"/>
              <a:t>Click to insert body text here. </a:t>
            </a:r>
          </a:p>
          <a:p>
            <a:r>
              <a:rPr lang="en-IE" dirty="0"/>
              <a:t>Sed </a:t>
            </a:r>
            <a:r>
              <a:rPr lang="en-IE" dirty="0" err="1"/>
              <a:t>ut</a:t>
            </a:r>
            <a:r>
              <a:rPr lang="en-IE" dirty="0"/>
              <a:t> </a:t>
            </a:r>
            <a:r>
              <a:rPr lang="en-IE" dirty="0" err="1"/>
              <a:t>perspiciatis</a:t>
            </a:r>
            <a:r>
              <a:rPr lang="en-IE" dirty="0"/>
              <a:t> </a:t>
            </a:r>
            <a:r>
              <a:rPr lang="en-IE" dirty="0" err="1"/>
              <a:t>unde</a:t>
            </a:r>
            <a:r>
              <a:rPr lang="en-IE" dirty="0"/>
              <a:t> </a:t>
            </a:r>
            <a:r>
              <a:rPr lang="en-IE" dirty="0" err="1"/>
              <a:t>omnis</a:t>
            </a:r>
            <a:r>
              <a:rPr lang="en-IE" dirty="0"/>
              <a:t> </a:t>
            </a:r>
            <a:r>
              <a:rPr lang="en-IE" dirty="0" err="1"/>
              <a:t>iste</a:t>
            </a:r>
            <a:r>
              <a:rPr lang="en-IE" dirty="0"/>
              <a:t> </a:t>
            </a:r>
            <a:r>
              <a:rPr lang="en-IE" dirty="0" err="1"/>
              <a:t>natus</a:t>
            </a:r>
            <a:r>
              <a:rPr lang="en-IE" dirty="0"/>
              <a:t> error sit </a:t>
            </a:r>
            <a:r>
              <a:rPr lang="en-IE" dirty="0" err="1"/>
              <a:t>voluptatem</a:t>
            </a:r>
            <a:r>
              <a:rPr lang="en-IE" dirty="0"/>
              <a:t> </a:t>
            </a:r>
            <a:r>
              <a:rPr lang="en-IE" dirty="0" err="1"/>
              <a:t>accusantium</a:t>
            </a:r>
            <a:r>
              <a:rPr lang="en-IE" dirty="0"/>
              <a:t> </a:t>
            </a:r>
            <a:r>
              <a:rPr lang="en-IE" dirty="0" err="1"/>
              <a:t>doloremque</a:t>
            </a:r>
            <a:r>
              <a:rPr lang="en-IE" dirty="0"/>
              <a:t> </a:t>
            </a:r>
            <a:r>
              <a:rPr lang="en-IE" dirty="0" err="1"/>
              <a:t>laudantium</a:t>
            </a:r>
            <a:r>
              <a:rPr lang="en-IE" dirty="0"/>
              <a:t>, </a:t>
            </a:r>
            <a:r>
              <a:rPr lang="en-IE" dirty="0" err="1"/>
              <a:t>totam</a:t>
            </a:r>
            <a:r>
              <a:rPr lang="en-IE" dirty="0"/>
              <a:t> rem </a:t>
            </a:r>
            <a:r>
              <a:rPr lang="en-IE" dirty="0" err="1"/>
              <a:t>aperiam</a:t>
            </a:r>
            <a:r>
              <a:rPr lang="en-IE" dirty="0"/>
              <a:t>, </a:t>
            </a:r>
            <a:r>
              <a:rPr lang="en-IE" dirty="0" err="1"/>
              <a:t>eaque</a:t>
            </a:r>
            <a:r>
              <a:rPr lang="en-IE" dirty="0"/>
              <a:t> </a:t>
            </a:r>
            <a:r>
              <a:rPr lang="en-IE" dirty="0" err="1"/>
              <a:t>ipsa</a:t>
            </a:r>
            <a:r>
              <a:rPr lang="en-IE" dirty="0"/>
              <a:t> </a:t>
            </a:r>
            <a:r>
              <a:rPr lang="en-IE" dirty="0" err="1"/>
              <a:t>quae</a:t>
            </a:r>
            <a:r>
              <a:rPr lang="en-IE" dirty="0"/>
              <a:t> ab </a:t>
            </a:r>
            <a:r>
              <a:rPr lang="en-IE" dirty="0" err="1"/>
              <a:t>illo</a:t>
            </a:r>
            <a:r>
              <a:rPr lang="en-IE" dirty="0"/>
              <a:t> </a:t>
            </a:r>
            <a:r>
              <a:rPr lang="en-IE" dirty="0" err="1"/>
              <a:t>inventore</a:t>
            </a:r>
            <a:r>
              <a:rPr lang="en-IE" dirty="0"/>
              <a:t> </a:t>
            </a:r>
            <a:r>
              <a:rPr lang="en-IE" dirty="0" err="1"/>
              <a:t>veritatis</a:t>
            </a:r>
            <a:r>
              <a:rPr lang="en-IE" dirty="0"/>
              <a:t> et quasi </a:t>
            </a:r>
            <a:r>
              <a:rPr lang="en-IE" dirty="0" err="1"/>
              <a:t>architecto</a:t>
            </a:r>
            <a:r>
              <a:rPr lang="en-IE" dirty="0"/>
              <a:t> beatae vitae dicta sunt </a:t>
            </a:r>
            <a:r>
              <a:rPr lang="en-IE" dirty="0" err="1"/>
              <a:t>explicabo</a:t>
            </a:r>
            <a:r>
              <a:rPr lang="en-IE" dirty="0"/>
              <a:t>. </a:t>
            </a:r>
          </a:p>
          <a:p>
            <a:r>
              <a:rPr lang="en-IE" dirty="0"/>
              <a:t>Nemo </a:t>
            </a:r>
            <a:r>
              <a:rPr lang="en-IE" dirty="0" err="1"/>
              <a:t>enim</a:t>
            </a:r>
            <a:r>
              <a:rPr lang="en-IE" dirty="0"/>
              <a:t> </a:t>
            </a:r>
            <a:r>
              <a:rPr lang="en-IE" dirty="0" err="1"/>
              <a:t>ipsam</a:t>
            </a:r>
            <a:r>
              <a:rPr lang="en-IE" dirty="0"/>
              <a:t> </a:t>
            </a:r>
            <a:r>
              <a:rPr lang="en-IE" dirty="0" err="1"/>
              <a:t>voluptatem</a:t>
            </a:r>
            <a:r>
              <a:rPr lang="en-IE" dirty="0"/>
              <a:t> </a:t>
            </a:r>
            <a:r>
              <a:rPr lang="en-IE" dirty="0" err="1"/>
              <a:t>quia</a:t>
            </a:r>
            <a:r>
              <a:rPr lang="en-IE" dirty="0"/>
              <a:t> </a:t>
            </a:r>
            <a:r>
              <a:rPr lang="en-IE" dirty="0" err="1"/>
              <a:t>voluptas</a:t>
            </a:r>
            <a:r>
              <a:rPr lang="en-IE" dirty="0"/>
              <a:t> sit </a:t>
            </a:r>
            <a:r>
              <a:rPr lang="en-IE" dirty="0" err="1"/>
              <a:t>aspernatur</a:t>
            </a:r>
            <a:r>
              <a:rPr lang="en-IE" dirty="0"/>
              <a:t> </a:t>
            </a:r>
            <a:r>
              <a:rPr lang="en-IE" dirty="0" err="1"/>
              <a:t>aut</a:t>
            </a:r>
            <a:r>
              <a:rPr lang="en-IE" dirty="0"/>
              <a:t> </a:t>
            </a:r>
            <a:r>
              <a:rPr lang="en-IE" dirty="0" err="1"/>
              <a:t>odit</a:t>
            </a:r>
            <a:r>
              <a:rPr lang="en-IE" dirty="0"/>
              <a:t> </a:t>
            </a:r>
            <a:r>
              <a:rPr lang="en-IE" dirty="0" err="1"/>
              <a:t>aut</a:t>
            </a:r>
            <a:r>
              <a:rPr lang="en-IE" dirty="0"/>
              <a:t> fugit, </a:t>
            </a:r>
            <a:r>
              <a:rPr lang="en-IE" dirty="0" err="1"/>
              <a:t>sed</a:t>
            </a:r>
            <a:r>
              <a:rPr lang="en-IE" dirty="0"/>
              <a:t> </a:t>
            </a:r>
            <a:r>
              <a:rPr lang="en-IE" dirty="0" err="1"/>
              <a:t>quia</a:t>
            </a:r>
            <a:r>
              <a:rPr lang="en-IE" dirty="0"/>
              <a:t> </a:t>
            </a:r>
            <a:r>
              <a:rPr lang="en-IE" dirty="0" err="1"/>
              <a:t>consequuntur</a:t>
            </a:r>
            <a:r>
              <a:rPr lang="en-IE" dirty="0"/>
              <a:t> </a:t>
            </a:r>
            <a:r>
              <a:rPr lang="en-IE" dirty="0" err="1"/>
              <a:t>magni</a:t>
            </a:r>
            <a:r>
              <a:rPr lang="en-IE" dirty="0"/>
              <a:t> </a:t>
            </a:r>
            <a:r>
              <a:rPr lang="en-IE" dirty="0" err="1"/>
              <a:t>dolores</a:t>
            </a:r>
            <a:r>
              <a:rPr lang="en-IE" dirty="0"/>
              <a:t> </a:t>
            </a:r>
            <a:r>
              <a:rPr lang="en-IE" dirty="0" err="1"/>
              <a:t>eos</a:t>
            </a:r>
            <a:r>
              <a:rPr lang="en-IE" dirty="0"/>
              <a:t> qui ratione </a:t>
            </a:r>
            <a:r>
              <a:rPr lang="en-IE" dirty="0" err="1"/>
              <a:t>voluptatem</a:t>
            </a:r>
            <a:r>
              <a:rPr lang="en-IE" dirty="0"/>
              <a:t> </a:t>
            </a:r>
            <a:r>
              <a:rPr lang="en-IE" dirty="0" err="1"/>
              <a:t>sequi</a:t>
            </a:r>
            <a:r>
              <a:rPr lang="en-IE" dirty="0"/>
              <a:t> </a:t>
            </a:r>
            <a:r>
              <a:rPr lang="en-IE" dirty="0" err="1"/>
              <a:t>nesciunt</a:t>
            </a:r>
            <a:r>
              <a:rPr lang="en-IE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923880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page">
    <p:bg>
      <p:bgPr>
        <a:solidFill>
          <a:srgbClr val="E6F5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Holder 3"/>
          <p:cNvSpPr>
            <a:spLocks noGrp="1"/>
          </p:cNvSpPr>
          <p:nvPr>
            <p:ph type="body" idx="1" hasCustomPrompt="1"/>
          </p:nvPr>
        </p:nvSpPr>
        <p:spPr>
          <a:xfrm>
            <a:off x="504469" y="3606676"/>
            <a:ext cx="2033284" cy="515441"/>
          </a:xfrm>
          <a:prstGeom prst="rect">
            <a:avLst/>
          </a:prstGeom>
        </p:spPr>
        <p:txBody>
          <a:bodyPr lIns="0" tIns="0" rIns="0" bIns="0"/>
          <a:lstStyle>
            <a:lvl1pPr>
              <a:spcAft>
                <a:spcPts val="1092"/>
              </a:spcAft>
              <a:defRPr sz="1455" b="1">
                <a:solidFill>
                  <a:srgbClr val="363A92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IE" dirty="0"/>
              <a:t>Name Surname</a:t>
            </a:r>
          </a:p>
        </p:txBody>
      </p:sp>
      <p:sp>
        <p:nvSpPr>
          <p:cNvPr id="4" name="Holder 6">
            <a:extLst>
              <a:ext uri="{FF2B5EF4-FFF2-40B4-BE49-F238E27FC236}">
                <a16:creationId xmlns:a16="http://schemas.microsoft.com/office/drawing/2014/main" id="{E1968588-8F58-3128-8FCE-86B2ECFE5EC5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>
          <a:xfrm>
            <a:off x="8874422" y="6261375"/>
            <a:ext cx="2804160" cy="342900"/>
          </a:xfrm>
          <a:prstGeom prst="rect">
            <a:avLst/>
          </a:prstGeom>
        </p:spPr>
        <p:txBody>
          <a:bodyPr lIns="0" tIns="0" rIns="0" bIns="0" anchor="b"/>
          <a:lstStyle>
            <a:lvl1pPr algn="r">
              <a:defRPr sz="1273">
                <a:solidFill>
                  <a:srgbClr val="363A92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fld id="{B6F15528-21DE-4FAA-801E-634DDDAF4B2B}" type="slidenum">
              <a:rPr lang="en-IE" smtClean="0"/>
              <a:pPr/>
              <a:t>‹#›</a:t>
            </a:fld>
            <a:endParaRPr lang="en-IE" dirty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8BE0F5D9-2768-BEB6-21FF-6E9C45F2E48F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504469" y="1436299"/>
            <a:ext cx="2033284" cy="1992701"/>
          </a:xfrm>
          <a:prstGeom prst="roundRect">
            <a:avLst/>
          </a:prstGeom>
        </p:spPr>
        <p:txBody>
          <a:bodyPr/>
          <a:lstStyle>
            <a:lvl1pPr algn="ctr">
              <a:defRPr>
                <a:solidFill>
                  <a:srgbClr val="363A92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the icon to add a picture</a:t>
            </a:r>
          </a:p>
        </p:txBody>
      </p:sp>
      <p:sp>
        <p:nvSpPr>
          <p:cNvPr id="5" name="Holder 3">
            <a:extLst>
              <a:ext uri="{FF2B5EF4-FFF2-40B4-BE49-F238E27FC236}">
                <a16:creationId xmlns:a16="http://schemas.microsoft.com/office/drawing/2014/main" id="{55E2D3B9-7856-B057-4A35-68DD923A4ED7}"/>
              </a:ext>
            </a:extLst>
          </p:cNvPr>
          <p:cNvSpPr>
            <a:spLocks noGrp="1"/>
          </p:cNvSpPr>
          <p:nvPr>
            <p:ph type="body" idx="11" hasCustomPrompt="1"/>
          </p:nvPr>
        </p:nvSpPr>
        <p:spPr>
          <a:xfrm>
            <a:off x="2789676" y="3606676"/>
            <a:ext cx="2033284" cy="515441"/>
          </a:xfrm>
          <a:prstGeom prst="rect">
            <a:avLst/>
          </a:prstGeom>
        </p:spPr>
        <p:txBody>
          <a:bodyPr lIns="0" tIns="0" rIns="0" bIns="0"/>
          <a:lstStyle>
            <a:lvl1pPr>
              <a:spcAft>
                <a:spcPts val="1092"/>
              </a:spcAft>
              <a:defRPr sz="1455" b="1">
                <a:solidFill>
                  <a:srgbClr val="363A92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IE" dirty="0"/>
              <a:t>Name Surname</a:t>
            </a:r>
          </a:p>
        </p:txBody>
      </p:sp>
      <p:sp>
        <p:nvSpPr>
          <p:cNvPr id="10" name="Picture Placeholder 7">
            <a:extLst>
              <a:ext uri="{FF2B5EF4-FFF2-40B4-BE49-F238E27FC236}">
                <a16:creationId xmlns:a16="http://schemas.microsoft.com/office/drawing/2014/main" id="{444D3303-4802-9510-E574-6FA21A4C09C7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2789676" y="1436299"/>
            <a:ext cx="2033284" cy="1992701"/>
          </a:xfrm>
          <a:prstGeom prst="roundRect">
            <a:avLst/>
          </a:prstGeom>
        </p:spPr>
        <p:txBody>
          <a:bodyPr/>
          <a:lstStyle>
            <a:lvl1pPr algn="ctr">
              <a:defRPr>
                <a:solidFill>
                  <a:srgbClr val="363A92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the icon to add a picture</a:t>
            </a:r>
          </a:p>
        </p:txBody>
      </p:sp>
      <p:sp>
        <p:nvSpPr>
          <p:cNvPr id="11" name="Holder 3">
            <a:extLst>
              <a:ext uri="{FF2B5EF4-FFF2-40B4-BE49-F238E27FC236}">
                <a16:creationId xmlns:a16="http://schemas.microsoft.com/office/drawing/2014/main" id="{E0BF5907-B5C6-DBEE-C90D-D874E1880DF4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5074883" y="3606676"/>
            <a:ext cx="2033284" cy="515441"/>
          </a:xfrm>
          <a:prstGeom prst="rect">
            <a:avLst/>
          </a:prstGeom>
        </p:spPr>
        <p:txBody>
          <a:bodyPr lIns="0" tIns="0" rIns="0" bIns="0"/>
          <a:lstStyle>
            <a:lvl1pPr>
              <a:spcAft>
                <a:spcPts val="1092"/>
              </a:spcAft>
              <a:defRPr sz="1455" b="1">
                <a:solidFill>
                  <a:srgbClr val="363A92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IE" dirty="0"/>
              <a:t>Name Surname</a:t>
            </a:r>
          </a:p>
        </p:txBody>
      </p:sp>
      <p:sp>
        <p:nvSpPr>
          <p:cNvPr id="12" name="Picture Placeholder 7">
            <a:extLst>
              <a:ext uri="{FF2B5EF4-FFF2-40B4-BE49-F238E27FC236}">
                <a16:creationId xmlns:a16="http://schemas.microsoft.com/office/drawing/2014/main" id="{43F72B72-69AC-62EE-C6C0-A475A32A16CA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5074883" y="1436299"/>
            <a:ext cx="2033284" cy="1992701"/>
          </a:xfrm>
          <a:prstGeom prst="roundRect">
            <a:avLst/>
          </a:prstGeom>
        </p:spPr>
        <p:txBody>
          <a:bodyPr/>
          <a:lstStyle>
            <a:lvl1pPr algn="ctr">
              <a:defRPr>
                <a:solidFill>
                  <a:srgbClr val="363A92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the icon to add a picture</a:t>
            </a:r>
          </a:p>
        </p:txBody>
      </p:sp>
      <p:sp>
        <p:nvSpPr>
          <p:cNvPr id="13" name="Holder 3">
            <a:extLst>
              <a:ext uri="{FF2B5EF4-FFF2-40B4-BE49-F238E27FC236}">
                <a16:creationId xmlns:a16="http://schemas.microsoft.com/office/drawing/2014/main" id="{FE9B0D82-8E22-0837-8C7B-F25827ED477A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7360090" y="3606676"/>
            <a:ext cx="2033284" cy="515441"/>
          </a:xfrm>
          <a:prstGeom prst="rect">
            <a:avLst/>
          </a:prstGeom>
        </p:spPr>
        <p:txBody>
          <a:bodyPr lIns="0" tIns="0" rIns="0" bIns="0"/>
          <a:lstStyle>
            <a:lvl1pPr>
              <a:spcAft>
                <a:spcPts val="1092"/>
              </a:spcAft>
              <a:defRPr sz="1455" b="1">
                <a:solidFill>
                  <a:srgbClr val="363A92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IE" dirty="0"/>
              <a:t>Name Surname</a:t>
            </a:r>
          </a:p>
        </p:txBody>
      </p:sp>
      <p:sp>
        <p:nvSpPr>
          <p:cNvPr id="14" name="Picture Placeholder 7">
            <a:extLst>
              <a:ext uri="{FF2B5EF4-FFF2-40B4-BE49-F238E27FC236}">
                <a16:creationId xmlns:a16="http://schemas.microsoft.com/office/drawing/2014/main" id="{BAF6A549-D8DB-E3D0-4BD6-7F00791D3EF3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7360090" y="1436299"/>
            <a:ext cx="2033284" cy="1992701"/>
          </a:xfrm>
          <a:prstGeom prst="roundRect">
            <a:avLst/>
          </a:prstGeom>
        </p:spPr>
        <p:txBody>
          <a:bodyPr/>
          <a:lstStyle>
            <a:lvl1pPr algn="ctr">
              <a:defRPr>
                <a:solidFill>
                  <a:srgbClr val="363A92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the icon to add a picture</a:t>
            </a:r>
          </a:p>
        </p:txBody>
      </p:sp>
      <p:sp>
        <p:nvSpPr>
          <p:cNvPr id="15" name="Holder 3">
            <a:extLst>
              <a:ext uri="{FF2B5EF4-FFF2-40B4-BE49-F238E27FC236}">
                <a16:creationId xmlns:a16="http://schemas.microsoft.com/office/drawing/2014/main" id="{825A93AF-C4C4-5449-AA29-E6ED3229DD87}"/>
              </a:ext>
            </a:extLst>
          </p:cNvPr>
          <p:cNvSpPr>
            <a:spLocks noGrp="1"/>
          </p:cNvSpPr>
          <p:nvPr>
            <p:ph type="body" idx="17" hasCustomPrompt="1"/>
          </p:nvPr>
        </p:nvSpPr>
        <p:spPr>
          <a:xfrm>
            <a:off x="9645298" y="3606676"/>
            <a:ext cx="2033284" cy="515441"/>
          </a:xfrm>
          <a:prstGeom prst="rect">
            <a:avLst/>
          </a:prstGeom>
        </p:spPr>
        <p:txBody>
          <a:bodyPr lIns="0" tIns="0" rIns="0" bIns="0"/>
          <a:lstStyle>
            <a:lvl1pPr>
              <a:spcAft>
                <a:spcPts val="1092"/>
              </a:spcAft>
              <a:defRPr sz="1455" b="1">
                <a:solidFill>
                  <a:srgbClr val="363A92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IE" dirty="0"/>
              <a:t>Name Surname</a:t>
            </a:r>
          </a:p>
        </p:txBody>
      </p:sp>
      <p:sp>
        <p:nvSpPr>
          <p:cNvPr id="16" name="Picture Placeholder 7">
            <a:extLst>
              <a:ext uri="{FF2B5EF4-FFF2-40B4-BE49-F238E27FC236}">
                <a16:creationId xmlns:a16="http://schemas.microsoft.com/office/drawing/2014/main" id="{933B3666-69E3-1457-2AC1-C75F47822A4E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9645298" y="1436299"/>
            <a:ext cx="2033284" cy="1992701"/>
          </a:xfrm>
          <a:prstGeom prst="roundRect">
            <a:avLst/>
          </a:prstGeom>
        </p:spPr>
        <p:txBody>
          <a:bodyPr/>
          <a:lstStyle>
            <a:lvl1pPr algn="ctr">
              <a:defRPr>
                <a:solidFill>
                  <a:srgbClr val="363A92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the icon to add a picture</a:t>
            </a:r>
          </a:p>
        </p:txBody>
      </p:sp>
      <p:sp>
        <p:nvSpPr>
          <p:cNvPr id="17" name="Holder 3">
            <a:extLst>
              <a:ext uri="{FF2B5EF4-FFF2-40B4-BE49-F238E27FC236}">
                <a16:creationId xmlns:a16="http://schemas.microsoft.com/office/drawing/2014/main" id="{234B8308-1440-371C-11FC-67AB98B132B0}"/>
              </a:ext>
            </a:extLst>
          </p:cNvPr>
          <p:cNvSpPr>
            <a:spLocks noGrp="1"/>
          </p:cNvSpPr>
          <p:nvPr>
            <p:ph type="body" idx="19" hasCustomPrompt="1"/>
          </p:nvPr>
        </p:nvSpPr>
        <p:spPr>
          <a:xfrm>
            <a:off x="504469" y="4158684"/>
            <a:ext cx="2033284" cy="1319187"/>
          </a:xfrm>
          <a:prstGeom prst="rect">
            <a:avLst/>
          </a:prstGeom>
        </p:spPr>
        <p:txBody>
          <a:bodyPr lIns="0" tIns="0" rIns="0" bIns="0"/>
          <a:lstStyle>
            <a:lvl1pPr>
              <a:spcAft>
                <a:spcPts val="1092"/>
              </a:spcAft>
              <a:defRPr sz="1092" b="0">
                <a:solidFill>
                  <a:srgbClr val="363A92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IE" dirty="0"/>
              <a:t>Space for a short bio / creds if needed. Sed </a:t>
            </a:r>
            <a:r>
              <a:rPr lang="en-IE" dirty="0" err="1"/>
              <a:t>ut</a:t>
            </a:r>
            <a:r>
              <a:rPr lang="en-IE" dirty="0"/>
              <a:t> </a:t>
            </a:r>
            <a:r>
              <a:rPr lang="en-IE" dirty="0" err="1"/>
              <a:t>perspiciatis</a:t>
            </a:r>
            <a:r>
              <a:rPr lang="en-IE" dirty="0"/>
              <a:t> </a:t>
            </a:r>
            <a:r>
              <a:rPr lang="en-IE" dirty="0" err="1"/>
              <a:t>unde</a:t>
            </a:r>
            <a:r>
              <a:rPr lang="en-IE" dirty="0"/>
              <a:t> </a:t>
            </a:r>
            <a:r>
              <a:rPr lang="en-IE" dirty="0" err="1"/>
              <a:t>omnis</a:t>
            </a:r>
            <a:r>
              <a:rPr lang="en-IE" dirty="0"/>
              <a:t> </a:t>
            </a:r>
            <a:r>
              <a:rPr lang="en-IE" dirty="0" err="1"/>
              <a:t>iste</a:t>
            </a:r>
            <a:r>
              <a:rPr lang="en-IE" dirty="0"/>
              <a:t> </a:t>
            </a:r>
            <a:r>
              <a:rPr lang="en-IE" dirty="0" err="1"/>
              <a:t>natus</a:t>
            </a:r>
            <a:r>
              <a:rPr lang="en-IE" dirty="0"/>
              <a:t> error sit </a:t>
            </a:r>
            <a:r>
              <a:rPr lang="en-IE" dirty="0" err="1"/>
              <a:t>voluptatem</a:t>
            </a:r>
            <a:r>
              <a:rPr lang="en-IE" dirty="0"/>
              <a:t> </a:t>
            </a:r>
            <a:r>
              <a:rPr lang="en-IE" dirty="0" err="1"/>
              <a:t>accusantium</a:t>
            </a:r>
            <a:r>
              <a:rPr lang="en-IE" dirty="0"/>
              <a:t> </a:t>
            </a:r>
            <a:r>
              <a:rPr lang="en-IE" dirty="0" err="1"/>
              <a:t>doloremque</a:t>
            </a:r>
            <a:r>
              <a:rPr lang="en-IE" dirty="0"/>
              <a:t> </a:t>
            </a:r>
            <a:r>
              <a:rPr lang="en-IE" dirty="0" err="1"/>
              <a:t>laudantium</a:t>
            </a:r>
            <a:r>
              <a:rPr lang="en-IE" dirty="0"/>
              <a:t>, </a:t>
            </a:r>
            <a:r>
              <a:rPr lang="en-IE" dirty="0" err="1"/>
              <a:t>totam</a:t>
            </a:r>
            <a:r>
              <a:rPr lang="en-IE" dirty="0"/>
              <a:t>.</a:t>
            </a:r>
          </a:p>
        </p:txBody>
      </p:sp>
      <p:sp>
        <p:nvSpPr>
          <p:cNvPr id="18" name="Holder 3">
            <a:extLst>
              <a:ext uri="{FF2B5EF4-FFF2-40B4-BE49-F238E27FC236}">
                <a16:creationId xmlns:a16="http://schemas.microsoft.com/office/drawing/2014/main" id="{0BC212D3-0906-F1A4-3D63-A2EB6C334DA6}"/>
              </a:ext>
            </a:extLst>
          </p:cNvPr>
          <p:cNvSpPr>
            <a:spLocks noGrp="1"/>
          </p:cNvSpPr>
          <p:nvPr>
            <p:ph type="body" idx="20" hasCustomPrompt="1"/>
          </p:nvPr>
        </p:nvSpPr>
        <p:spPr>
          <a:xfrm>
            <a:off x="2789676" y="4158684"/>
            <a:ext cx="2033284" cy="1319187"/>
          </a:xfrm>
          <a:prstGeom prst="rect">
            <a:avLst/>
          </a:prstGeom>
        </p:spPr>
        <p:txBody>
          <a:bodyPr lIns="0" tIns="0" rIns="0" bIns="0"/>
          <a:lstStyle>
            <a:lvl1pPr>
              <a:spcAft>
                <a:spcPts val="1092"/>
              </a:spcAft>
              <a:defRPr sz="1092" b="0">
                <a:solidFill>
                  <a:srgbClr val="363A92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IE" dirty="0"/>
              <a:t>Space for a short bio / creds if needed. Sed </a:t>
            </a:r>
            <a:r>
              <a:rPr lang="en-IE" dirty="0" err="1"/>
              <a:t>ut</a:t>
            </a:r>
            <a:r>
              <a:rPr lang="en-IE" dirty="0"/>
              <a:t> </a:t>
            </a:r>
            <a:r>
              <a:rPr lang="en-IE" dirty="0" err="1"/>
              <a:t>perspiciatis</a:t>
            </a:r>
            <a:r>
              <a:rPr lang="en-IE" dirty="0"/>
              <a:t> </a:t>
            </a:r>
            <a:r>
              <a:rPr lang="en-IE" dirty="0" err="1"/>
              <a:t>unde</a:t>
            </a:r>
            <a:r>
              <a:rPr lang="en-IE" dirty="0"/>
              <a:t> </a:t>
            </a:r>
            <a:r>
              <a:rPr lang="en-IE" dirty="0" err="1"/>
              <a:t>omnis</a:t>
            </a:r>
            <a:r>
              <a:rPr lang="en-IE" dirty="0"/>
              <a:t> </a:t>
            </a:r>
            <a:r>
              <a:rPr lang="en-IE" dirty="0" err="1"/>
              <a:t>iste</a:t>
            </a:r>
            <a:r>
              <a:rPr lang="en-IE" dirty="0"/>
              <a:t> </a:t>
            </a:r>
            <a:r>
              <a:rPr lang="en-IE" dirty="0" err="1"/>
              <a:t>natus</a:t>
            </a:r>
            <a:r>
              <a:rPr lang="en-IE" dirty="0"/>
              <a:t> error sit </a:t>
            </a:r>
            <a:r>
              <a:rPr lang="en-IE" dirty="0" err="1"/>
              <a:t>voluptatem</a:t>
            </a:r>
            <a:r>
              <a:rPr lang="en-IE" dirty="0"/>
              <a:t> </a:t>
            </a:r>
            <a:r>
              <a:rPr lang="en-IE" dirty="0" err="1"/>
              <a:t>accusantium</a:t>
            </a:r>
            <a:r>
              <a:rPr lang="en-IE" dirty="0"/>
              <a:t> </a:t>
            </a:r>
            <a:r>
              <a:rPr lang="en-IE" dirty="0" err="1"/>
              <a:t>doloremque</a:t>
            </a:r>
            <a:r>
              <a:rPr lang="en-IE" dirty="0"/>
              <a:t> </a:t>
            </a:r>
            <a:r>
              <a:rPr lang="en-IE" dirty="0" err="1"/>
              <a:t>laudantium</a:t>
            </a:r>
            <a:r>
              <a:rPr lang="en-IE" dirty="0"/>
              <a:t>, </a:t>
            </a:r>
            <a:r>
              <a:rPr lang="en-IE" dirty="0" err="1"/>
              <a:t>totam</a:t>
            </a:r>
            <a:r>
              <a:rPr lang="en-IE" dirty="0"/>
              <a:t>.</a:t>
            </a:r>
          </a:p>
        </p:txBody>
      </p:sp>
      <p:sp>
        <p:nvSpPr>
          <p:cNvPr id="19" name="Holder 3">
            <a:extLst>
              <a:ext uri="{FF2B5EF4-FFF2-40B4-BE49-F238E27FC236}">
                <a16:creationId xmlns:a16="http://schemas.microsoft.com/office/drawing/2014/main" id="{64532547-9C06-91B8-804D-679930FF513D}"/>
              </a:ext>
            </a:extLst>
          </p:cNvPr>
          <p:cNvSpPr>
            <a:spLocks noGrp="1"/>
          </p:cNvSpPr>
          <p:nvPr>
            <p:ph type="body" idx="21" hasCustomPrompt="1"/>
          </p:nvPr>
        </p:nvSpPr>
        <p:spPr>
          <a:xfrm>
            <a:off x="5074883" y="4158684"/>
            <a:ext cx="2033284" cy="1319187"/>
          </a:xfrm>
          <a:prstGeom prst="rect">
            <a:avLst/>
          </a:prstGeom>
        </p:spPr>
        <p:txBody>
          <a:bodyPr lIns="0" tIns="0" rIns="0" bIns="0"/>
          <a:lstStyle>
            <a:lvl1pPr>
              <a:spcAft>
                <a:spcPts val="1092"/>
              </a:spcAft>
              <a:defRPr sz="1092" b="0">
                <a:solidFill>
                  <a:srgbClr val="363A92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IE" dirty="0"/>
              <a:t>Space for a short bio / creds if needed. Sed </a:t>
            </a:r>
            <a:r>
              <a:rPr lang="en-IE" dirty="0" err="1"/>
              <a:t>ut</a:t>
            </a:r>
            <a:r>
              <a:rPr lang="en-IE" dirty="0"/>
              <a:t> </a:t>
            </a:r>
            <a:r>
              <a:rPr lang="en-IE" dirty="0" err="1"/>
              <a:t>perspiciatis</a:t>
            </a:r>
            <a:r>
              <a:rPr lang="en-IE" dirty="0"/>
              <a:t> </a:t>
            </a:r>
            <a:r>
              <a:rPr lang="en-IE" dirty="0" err="1"/>
              <a:t>unde</a:t>
            </a:r>
            <a:r>
              <a:rPr lang="en-IE" dirty="0"/>
              <a:t> </a:t>
            </a:r>
            <a:r>
              <a:rPr lang="en-IE" dirty="0" err="1"/>
              <a:t>omnis</a:t>
            </a:r>
            <a:r>
              <a:rPr lang="en-IE" dirty="0"/>
              <a:t> </a:t>
            </a:r>
            <a:r>
              <a:rPr lang="en-IE" dirty="0" err="1"/>
              <a:t>iste</a:t>
            </a:r>
            <a:r>
              <a:rPr lang="en-IE" dirty="0"/>
              <a:t> </a:t>
            </a:r>
            <a:r>
              <a:rPr lang="en-IE" dirty="0" err="1"/>
              <a:t>natus</a:t>
            </a:r>
            <a:r>
              <a:rPr lang="en-IE" dirty="0"/>
              <a:t> error sit </a:t>
            </a:r>
            <a:r>
              <a:rPr lang="en-IE" dirty="0" err="1"/>
              <a:t>voluptatem</a:t>
            </a:r>
            <a:r>
              <a:rPr lang="en-IE" dirty="0"/>
              <a:t> </a:t>
            </a:r>
            <a:r>
              <a:rPr lang="en-IE" dirty="0" err="1"/>
              <a:t>accusantium</a:t>
            </a:r>
            <a:r>
              <a:rPr lang="en-IE" dirty="0"/>
              <a:t> </a:t>
            </a:r>
            <a:r>
              <a:rPr lang="en-IE" dirty="0" err="1"/>
              <a:t>doloremque</a:t>
            </a:r>
            <a:r>
              <a:rPr lang="en-IE" dirty="0"/>
              <a:t> </a:t>
            </a:r>
            <a:r>
              <a:rPr lang="en-IE" dirty="0" err="1"/>
              <a:t>laudantium</a:t>
            </a:r>
            <a:r>
              <a:rPr lang="en-IE" dirty="0"/>
              <a:t>, </a:t>
            </a:r>
            <a:r>
              <a:rPr lang="en-IE" dirty="0" err="1"/>
              <a:t>totam</a:t>
            </a:r>
            <a:r>
              <a:rPr lang="en-IE" dirty="0"/>
              <a:t>.</a:t>
            </a:r>
          </a:p>
        </p:txBody>
      </p:sp>
      <p:sp>
        <p:nvSpPr>
          <p:cNvPr id="20" name="Holder 3">
            <a:extLst>
              <a:ext uri="{FF2B5EF4-FFF2-40B4-BE49-F238E27FC236}">
                <a16:creationId xmlns:a16="http://schemas.microsoft.com/office/drawing/2014/main" id="{9AE4E55B-EFD8-B5A3-D117-56B793269F0C}"/>
              </a:ext>
            </a:extLst>
          </p:cNvPr>
          <p:cNvSpPr>
            <a:spLocks noGrp="1"/>
          </p:cNvSpPr>
          <p:nvPr>
            <p:ph type="body" idx="22" hasCustomPrompt="1"/>
          </p:nvPr>
        </p:nvSpPr>
        <p:spPr>
          <a:xfrm>
            <a:off x="7360090" y="4158684"/>
            <a:ext cx="2033284" cy="1319187"/>
          </a:xfrm>
          <a:prstGeom prst="rect">
            <a:avLst/>
          </a:prstGeom>
        </p:spPr>
        <p:txBody>
          <a:bodyPr lIns="0" tIns="0" rIns="0" bIns="0"/>
          <a:lstStyle>
            <a:lvl1pPr>
              <a:spcAft>
                <a:spcPts val="1092"/>
              </a:spcAft>
              <a:defRPr sz="1092" b="0">
                <a:solidFill>
                  <a:srgbClr val="363A92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IE" dirty="0"/>
              <a:t>Space for a short bio / creds if needed. Sed </a:t>
            </a:r>
            <a:r>
              <a:rPr lang="en-IE" dirty="0" err="1"/>
              <a:t>ut</a:t>
            </a:r>
            <a:r>
              <a:rPr lang="en-IE" dirty="0"/>
              <a:t> </a:t>
            </a:r>
            <a:r>
              <a:rPr lang="en-IE" dirty="0" err="1"/>
              <a:t>perspiciatis</a:t>
            </a:r>
            <a:r>
              <a:rPr lang="en-IE" dirty="0"/>
              <a:t> </a:t>
            </a:r>
            <a:r>
              <a:rPr lang="en-IE" dirty="0" err="1"/>
              <a:t>unde</a:t>
            </a:r>
            <a:r>
              <a:rPr lang="en-IE" dirty="0"/>
              <a:t> </a:t>
            </a:r>
            <a:r>
              <a:rPr lang="en-IE" dirty="0" err="1"/>
              <a:t>omnis</a:t>
            </a:r>
            <a:r>
              <a:rPr lang="en-IE" dirty="0"/>
              <a:t> </a:t>
            </a:r>
            <a:r>
              <a:rPr lang="en-IE" dirty="0" err="1"/>
              <a:t>iste</a:t>
            </a:r>
            <a:r>
              <a:rPr lang="en-IE" dirty="0"/>
              <a:t> </a:t>
            </a:r>
            <a:r>
              <a:rPr lang="en-IE" dirty="0" err="1"/>
              <a:t>natus</a:t>
            </a:r>
            <a:r>
              <a:rPr lang="en-IE" dirty="0"/>
              <a:t> error sit </a:t>
            </a:r>
            <a:r>
              <a:rPr lang="en-IE" dirty="0" err="1"/>
              <a:t>voluptatem</a:t>
            </a:r>
            <a:r>
              <a:rPr lang="en-IE" dirty="0"/>
              <a:t> </a:t>
            </a:r>
            <a:r>
              <a:rPr lang="en-IE" dirty="0" err="1"/>
              <a:t>accusantium</a:t>
            </a:r>
            <a:r>
              <a:rPr lang="en-IE" dirty="0"/>
              <a:t> </a:t>
            </a:r>
            <a:r>
              <a:rPr lang="en-IE" dirty="0" err="1"/>
              <a:t>doloremque</a:t>
            </a:r>
            <a:r>
              <a:rPr lang="en-IE" dirty="0"/>
              <a:t> </a:t>
            </a:r>
            <a:r>
              <a:rPr lang="en-IE" dirty="0" err="1"/>
              <a:t>laudantium</a:t>
            </a:r>
            <a:r>
              <a:rPr lang="en-IE" dirty="0"/>
              <a:t>, </a:t>
            </a:r>
            <a:r>
              <a:rPr lang="en-IE" dirty="0" err="1"/>
              <a:t>totam</a:t>
            </a:r>
            <a:r>
              <a:rPr lang="en-IE" dirty="0"/>
              <a:t>.</a:t>
            </a:r>
          </a:p>
        </p:txBody>
      </p:sp>
      <p:sp>
        <p:nvSpPr>
          <p:cNvPr id="21" name="Holder 3">
            <a:extLst>
              <a:ext uri="{FF2B5EF4-FFF2-40B4-BE49-F238E27FC236}">
                <a16:creationId xmlns:a16="http://schemas.microsoft.com/office/drawing/2014/main" id="{2DF06BE7-520C-2951-5360-69F56DBA25CB}"/>
              </a:ext>
            </a:extLst>
          </p:cNvPr>
          <p:cNvSpPr>
            <a:spLocks noGrp="1"/>
          </p:cNvSpPr>
          <p:nvPr>
            <p:ph type="body" idx="23" hasCustomPrompt="1"/>
          </p:nvPr>
        </p:nvSpPr>
        <p:spPr>
          <a:xfrm>
            <a:off x="9645298" y="4158684"/>
            <a:ext cx="2033284" cy="1319187"/>
          </a:xfrm>
          <a:prstGeom prst="rect">
            <a:avLst/>
          </a:prstGeom>
        </p:spPr>
        <p:txBody>
          <a:bodyPr lIns="0" tIns="0" rIns="0" bIns="0"/>
          <a:lstStyle>
            <a:lvl1pPr>
              <a:spcAft>
                <a:spcPts val="1092"/>
              </a:spcAft>
              <a:defRPr sz="1092" b="0">
                <a:solidFill>
                  <a:srgbClr val="363A92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IE" dirty="0"/>
              <a:t>Space for a short bio / creds if needed. Sed </a:t>
            </a:r>
            <a:r>
              <a:rPr lang="en-IE" dirty="0" err="1"/>
              <a:t>ut</a:t>
            </a:r>
            <a:r>
              <a:rPr lang="en-IE" dirty="0"/>
              <a:t> </a:t>
            </a:r>
            <a:r>
              <a:rPr lang="en-IE" dirty="0" err="1"/>
              <a:t>perspiciatis</a:t>
            </a:r>
            <a:r>
              <a:rPr lang="en-IE" dirty="0"/>
              <a:t> </a:t>
            </a:r>
            <a:r>
              <a:rPr lang="en-IE" dirty="0" err="1"/>
              <a:t>unde</a:t>
            </a:r>
            <a:r>
              <a:rPr lang="en-IE" dirty="0"/>
              <a:t> </a:t>
            </a:r>
            <a:r>
              <a:rPr lang="en-IE" dirty="0" err="1"/>
              <a:t>omnis</a:t>
            </a:r>
            <a:r>
              <a:rPr lang="en-IE" dirty="0"/>
              <a:t> </a:t>
            </a:r>
            <a:r>
              <a:rPr lang="en-IE" dirty="0" err="1"/>
              <a:t>iste</a:t>
            </a:r>
            <a:r>
              <a:rPr lang="en-IE" dirty="0"/>
              <a:t> </a:t>
            </a:r>
            <a:r>
              <a:rPr lang="en-IE" dirty="0" err="1"/>
              <a:t>natus</a:t>
            </a:r>
            <a:r>
              <a:rPr lang="en-IE" dirty="0"/>
              <a:t> error sit </a:t>
            </a:r>
            <a:r>
              <a:rPr lang="en-IE" dirty="0" err="1"/>
              <a:t>voluptatem</a:t>
            </a:r>
            <a:r>
              <a:rPr lang="en-IE" dirty="0"/>
              <a:t> </a:t>
            </a:r>
            <a:r>
              <a:rPr lang="en-IE" dirty="0" err="1"/>
              <a:t>accusantium</a:t>
            </a:r>
            <a:r>
              <a:rPr lang="en-IE" dirty="0"/>
              <a:t> </a:t>
            </a:r>
            <a:r>
              <a:rPr lang="en-IE" dirty="0" err="1"/>
              <a:t>doloremque</a:t>
            </a:r>
            <a:r>
              <a:rPr lang="en-IE" dirty="0"/>
              <a:t> </a:t>
            </a:r>
            <a:r>
              <a:rPr lang="en-IE" dirty="0" err="1"/>
              <a:t>laudantium</a:t>
            </a:r>
            <a:r>
              <a:rPr lang="en-IE" dirty="0"/>
              <a:t>, </a:t>
            </a:r>
            <a:r>
              <a:rPr lang="en-IE" dirty="0" err="1"/>
              <a:t>totam</a:t>
            </a:r>
            <a:r>
              <a:rPr lang="en-IE" dirty="0"/>
              <a:t>.</a:t>
            </a:r>
          </a:p>
        </p:txBody>
      </p:sp>
      <p:sp>
        <p:nvSpPr>
          <p:cNvPr id="29" name="Freeform 28">
            <a:extLst>
              <a:ext uri="{FF2B5EF4-FFF2-40B4-BE49-F238E27FC236}">
                <a16:creationId xmlns:a16="http://schemas.microsoft.com/office/drawing/2014/main" id="{2C46E54E-4838-C48C-0C8D-ED934AE7760C}"/>
              </a:ext>
            </a:extLst>
          </p:cNvPr>
          <p:cNvSpPr/>
          <p:nvPr userDrawn="1"/>
        </p:nvSpPr>
        <p:spPr>
          <a:xfrm>
            <a:off x="2820647" y="5477870"/>
            <a:ext cx="1971343" cy="307725"/>
          </a:xfrm>
          <a:custGeom>
            <a:avLst/>
            <a:gdLst>
              <a:gd name="connsiteX0" fmla="*/ 253731 w 3250662"/>
              <a:gd name="connsiteY0" fmla="*/ 0 h 507462"/>
              <a:gd name="connsiteX1" fmla="*/ 2996931 w 3250662"/>
              <a:gd name="connsiteY1" fmla="*/ 0 h 507462"/>
              <a:gd name="connsiteX2" fmla="*/ 3250662 w 3250662"/>
              <a:gd name="connsiteY2" fmla="*/ 253731 h 507462"/>
              <a:gd name="connsiteX3" fmla="*/ 2996931 w 3250662"/>
              <a:gd name="connsiteY3" fmla="*/ 507462 h 507462"/>
              <a:gd name="connsiteX4" fmla="*/ 253731 w 3250662"/>
              <a:gd name="connsiteY4" fmla="*/ 507462 h 507462"/>
              <a:gd name="connsiteX5" fmla="*/ 0 w 3250662"/>
              <a:gd name="connsiteY5" fmla="*/ 253731 h 507462"/>
              <a:gd name="connsiteX6" fmla="*/ 253731 w 3250662"/>
              <a:gd name="connsiteY6" fmla="*/ 0 h 5074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250662" h="507462">
                <a:moveTo>
                  <a:pt x="253731" y="0"/>
                </a:moveTo>
                <a:lnTo>
                  <a:pt x="2996931" y="0"/>
                </a:lnTo>
                <a:cubicBezTo>
                  <a:pt x="3137063" y="0"/>
                  <a:pt x="3250662" y="113599"/>
                  <a:pt x="3250662" y="253731"/>
                </a:cubicBezTo>
                <a:cubicBezTo>
                  <a:pt x="3250662" y="393863"/>
                  <a:pt x="3137063" y="507462"/>
                  <a:pt x="2996931" y="507462"/>
                </a:cubicBezTo>
                <a:lnTo>
                  <a:pt x="253731" y="507462"/>
                </a:lnTo>
                <a:cubicBezTo>
                  <a:pt x="113599" y="507462"/>
                  <a:pt x="0" y="393863"/>
                  <a:pt x="0" y="253731"/>
                </a:cubicBezTo>
                <a:cubicBezTo>
                  <a:pt x="0" y="113599"/>
                  <a:pt x="113599" y="0"/>
                  <a:pt x="25373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ln>
                <a:noFill/>
              </a:ln>
              <a:latin typeface="+mn-lt"/>
            </a:endParaRP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2FE1E9DD-7CBC-D1D6-FD23-7137E262690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382436" y="5522533"/>
            <a:ext cx="211964" cy="211949"/>
          </a:xfrm>
          <a:prstGeom prst="rect">
            <a:avLst/>
          </a:prstGeom>
        </p:spPr>
      </p:pic>
      <p:sp>
        <p:nvSpPr>
          <p:cNvPr id="35" name="Holder 3">
            <a:extLst>
              <a:ext uri="{FF2B5EF4-FFF2-40B4-BE49-F238E27FC236}">
                <a16:creationId xmlns:a16="http://schemas.microsoft.com/office/drawing/2014/main" id="{AD1AED54-014C-C78F-BFB2-3BFD2FB622A1}"/>
              </a:ext>
            </a:extLst>
          </p:cNvPr>
          <p:cNvSpPr>
            <a:spLocks noGrp="1"/>
          </p:cNvSpPr>
          <p:nvPr>
            <p:ph type="body" idx="24" hasCustomPrompt="1"/>
          </p:nvPr>
        </p:nvSpPr>
        <p:spPr>
          <a:xfrm>
            <a:off x="2977015" y="5477870"/>
            <a:ext cx="1220740" cy="316169"/>
          </a:xfrm>
          <a:prstGeom prst="rect">
            <a:avLst/>
          </a:prstGeom>
        </p:spPr>
        <p:txBody>
          <a:bodyPr lIns="0" tIns="0" rIns="0" bIns="0" anchor="ctr"/>
          <a:lstStyle>
            <a:lvl1pPr>
              <a:spcAft>
                <a:spcPts val="1092"/>
              </a:spcAft>
              <a:defRPr sz="1455" b="1">
                <a:solidFill>
                  <a:srgbClr val="363A92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IE" dirty="0"/>
              <a:t>Connect</a:t>
            </a:r>
          </a:p>
        </p:txBody>
      </p:sp>
      <p:sp>
        <p:nvSpPr>
          <p:cNvPr id="39" name="Freeform 38">
            <a:extLst>
              <a:ext uri="{FF2B5EF4-FFF2-40B4-BE49-F238E27FC236}">
                <a16:creationId xmlns:a16="http://schemas.microsoft.com/office/drawing/2014/main" id="{000604CD-A6F7-D12B-E28E-A8399BE0D752}"/>
              </a:ext>
            </a:extLst>
          </p:cNvPr>
          <p:cNvSpPr/>
          <p:nvPr userDrawn="1"/>
        </p:nvSpPr>
        <p:spPr>
          <a:xfrm>
            <a:off x="535440" y="5477870"/>
            <a:ext cx="1971343" cy="307725"/>
          </a:xfrm>
          <a:custGeom>
            <a:avLst/>
            <a:gdLst>
              <a:gd name="connsiteX0" fmla="*/ 253731 w 3250662"/>
              <a:gd name="connsiteY0" fmla="*/ 0 h 507462"/>
              <a:gd name="connsiteX1" fmla="*/ 2996931 w 3250662"/>
              <a:gd name="connsiteY1" fmla="*/ 0 h 507462"/>
              <a:gd name="connsiteX2" fmla="*/ 3250662 w 3250662"/>
              <a:gd name="connsiteY2" fmla="*/ 253731 h 507462"/>
              <a:gd name="connsiteX3" fmla="*/ 2996931 w 3250662"/>
              <a:gd name="connsiteY3" fmla="*/ 507462 h 507462"/>
              <a:gd name="connsiteX4" fmla="*/ 253731 w 3250662"/>
              <a:gd name="connsiteY4" fmla="*/ 507462 h 507462"/>
              <a:gd name="connsiteX5" fmla="*/ 0 w 3250662"/>
              <a:gd name="connsiteY5" fmla="*/ 253731 h 507462"/>
              <a:gd name="connsiteX6" fmla="*/ 253731 w 3250662"/>
              <a:gd name="connsiteY6" fmla="*/ 0 h 5074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250662" h="507462">
                <a:moveTo>
                  <a:pt x="253731" y="0"/>
                </a:moveTo>
                <a:lnTo>
                  <a:pt x="2996931" y="0"/>
                </a:lnTo>
                <a:cubicBezTo>
                  <a:pt x="3137063" y="0"/>
                  <a:pt x="3250662" y="113599"/>
                  <a:pt x="3250662" y="253731"/>
                </a:cubicBezTo>
                <a:cubicBezTo>
                  <a:pt x="3250662" y="393863"/>
                  <a:pt x="3137063" y="507462"/>
                  <a:pt x="2996931" y="507462"/>
                </a:cubicBezTo>
                <a:lnTo>
                  <a:pt x="253731" y="507462"/>
                </a:lnTo>
                <a:cubicBezTo>
                  <a:pt x="113599" y="507462"/>
                  <a:pt x="0" y="393863"/>
                  <a:pt x="0" y="253731"/>
                </a:cubicBezTo>
                <a:cubicBezTo>
                  <a:pt x="0" y="113599"/>
                  <a:pt x="113599" y="0"/>
                  <a:pt x="25373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ln>
                <a:noFill/>
              </a:ln>
              <a:latin typeface="+mn-lt"/>
            </a:endParaRPr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90FA48BD-5BA3-036F-65FB-A22A81D2128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096584" y="5522533"/>
            <a:ext cx="211964" cy="211949"/>
          </a:xfrm>
          <a:prstGeom prst="rect">
            <a:avLst/>
          </a:prstGeom>
        </p:spPr>
      </p:pic>
      <p:sp>
        <p:nvSpPr>
          <p:cNvPr id="41" name="Holder 3">
            <a:extLst>
              <a:ext uri="{FF2B5EF4-FFF2-40B4-BE49-F238E27FC236}">
                <a16:creationId xmlns:a16="http://schemas.microsoft.com/office/drawing/2014/main" id="{98BBF9B4-AB21-A92F-201C-611A9421FA67}"/>
              </a:ext>
            </a:extLst>
          </p:cNvPr>
          <p:cNvSpPr>
            <a:spLocks noGrp="1"/>
          </p:cNvSpPr>
          <p:nvPr>
            <p:ph type="body" idx="25" hasCustomPrompt="1"/>
          </p:nvPr>
        </p:nvSpPr>
        <p:spPr>
          <a:xfrm>
            <a:off x="691163" y="5477870"/>
            <a:ext cx="1220740" cy="316169"/>
          </a:xfrm>
          <a:prstGeom prst="rect">
            <a:avLst/>
          </a:prstGeom>
        </p:spPr>
        <p:txBody>
          <a:bodyPr lIns="0" tIns="0" rIns="0" bIns="0" anchor="ctr"/>
          <a:lstStyle>
            <a:lvl1pPr>
              <a:spcAft>
                <a:spcPts val="1092"/>
              </a:spcAft>
              <a:defRPr sz="1455" b="1">
                <a:solidFill>
                  <a:srgbClr val="363A92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IE" dirty="0"/>
              <a:t>Connect</a:t>
            </a:r>
          </a:p>
        </p:txBody>
      </p:sp>
      <p:sp>
        <p:nvSpPr>
          <p:cNvPr id="45" name="Freeform 44">
            <a:extLst>
              <a:ext uri="{FF2B5EF4-FFF2-40B4-BE49-F238E27FC236}">
                <a16:creationId xmlns:a16="http://schemas.microsoft.com/office/drawing/2014/main" id="{FAA81770-2EE8-06B9-2863-B10E4EEE91DD}"/>
              </a:ext>
            </a:extLst>
          </p:cNvPr>
          <p:cNvSpPr/>
          <p:nvPr userDrawn="1"/>
        </p:nvSpPr>
        <p:spPr>
          <a:xfrm>
            <a:off x="5105854" y="5477870"/>
            <a:ext cx="1971343" cy="307725"/>
          </a:xfrm>
          <a:custGeom>
            <a:avLst/>
            <a:gdLst>
              <a:gd name="connsiteX0" fmla="*/ 253731 w 3250662"/>
              <a:gd name="connsiteY0" fmla="*/ 0 h 507462"/>
              <a:gd name="connsiteX1" fmla="*/ 2996931 w 3250662"/>
              <a:gd name="connsiteY1" fmla="*/ 0 h 507462"/>
              <a:gd name="connsiteX2" fmla="*/ 3250662 w 3250662"/>
              <a:gd name="connsiteY2" fmla="*/ 253731 h 507462"/>
              <a:gd name="connsiteX3" fmla="*/ 2996931 w 3250662"/>
              <a:gd name="connsiteY3" fmla="*/ 507462 h 507462"/>
              <a:gd name="connsiteX4" fmla="*/ 253731 w 3250662"/>
              <a:gd name="connsiteY4" fmla="*/ 507462 h 507462"/>
              <a:gd name="connsiteX5" fmla="*/ 0 w 3250662"/>
              <a:gd name="connsiteY5" fmla="*/ 253731 h 507462"/>
              <a:gd name="connsiteX6" fmla="*/ 253731 w 3250662"/>
              <a:gd name="connsiteY6" fmla="*/ 0 h 5074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250662" h="507462">
                <a:moveTo>
                  <a:pt x="253731" y="0"/>
                </a:moveTo>
                <a:lnTo>
                  <a:pt x="2996931" y="0"/>
                </a:lnTo>
                <a:cubicBezTo>
                  <a:pt x="3137063" y="0"/>
                  <a:pt x="3250662" y="113599"/>
                  <a:pt x="3250662" y="253731"/>
                </a:cubicBezTo>
                <a:cubicBezTo>
                  <a:pt x="3250662" y="393863"/>
                  <a:pt x="3137063" y="507462"/>
                  <a:pt x="2996931" y="507462"/>
                </a:cubicBezTo>
                <a:lnTo>
                  <a:pt x="253731" y="507462"/>
                </a:lnTo>
                <a:cubicBezTo>
                  <a:pt x="113599" y="507462"/>
                  <a:pt x="0" y="393863"/>
                  <a:pt x="0" y="253731"/>
                </a:cubicBezTo>
                <a:cubicBezTo>
                  <a:pt x="0" y="113599"/>
                  <a:pt x="113599" y="0"/>
                  <a:pt x="25373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ln>
                <a:noFill/>
              </a:ln>
              <a:latin typeface="+mn-lt"/>
            </a:endParaRPr>
          </a:p>
        </p:txBody>
      </p:sp>
      <p:pic>
        <p:nvPicPr>
          <p:cNvPr id="46" name="Picture 45">
            <a:extLst>
              <a:ext uri="{FF2B5EF4-FFF2-40B4-BE49-F238E27FC236}">
                <a16:creationId xmlns:a16="http://schemas.microsoft.com/office/drawing/2014/main" id="{F41F9D0B-75BE-7E01-D31E-774925A816C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668288" y="5522533"/>
            <a:ext cx="211964" cy="211949"/>
          </a:xfrm>
          <a:prstGeom prst="rect">
            <a:avLst/>
          </a:prstGeom>
        </p:spPr>
      </p:pic>
      <p:sp>
        <p:nvSpPr>
          <p:cNvPr id="47" name="Holder 3">
            <a:extLst>
              <a:ext uri="{FF2B5EF4-FFF2-40B4-BE49-F238E27FC236}">
                <a16:creationId xmlns:a16="http://schemas.microsoft.com/office/drawing/2014/main" id="{F21CC18B-389C-55AA-D469-FB02BBD593FC}"/>
              </a:ext>
            </a:extLst>
          </p:cNvPr>
          <p:cNvSpPr>
            <a:spLocks noGrp="1"/>
          </p:cNvSpPr>
          <p:nvPr>
            <p:ph type="body" idx="26" hasCustomPrompt="1"/>
          </p:nvPr>
        </p:nvSpPr>
        <p:spPr>
          <a:xfrm>
            <a:off x="5262867" y="5477870"/>
            <a:ext cx="1220740" cy="316169"/>
          </a:xfrm>
          <a:prstGeom prst="rect">
            <a:avLst/>
          </a:prstGeom>
        </p:spPr>
        <p:txBody>
          <a:bodyPr lIns="0" tIns="0" rIns="0" bIns="0" anchor="ctr"/>
          <a:lstStyle>
            <a:lvl1pPr>
              <a:spcAft>
                <a:spcPts val="1092"/>
              </a:spcAft>
              <a:defRPr sz="1455" b="1">
                <a:solidFill>
                  <a:srgbClr val="363A92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IE" dirty="0"/>
              <a:t>Connect</a:t>
            </a:r>
          </a:p>
        </p:txBody>
      </p:sp>
      <p:sp>
        <p:nvSpPr>
          <p:cNvPr id="51" name="Freeform 50">
            <a:extLst>
              <a:ext uri="{FF2B5EF4-FFF2-40B4-BE49-F238E27FC236}">
                <a16:creationId xmlns:a16="http://schemas.microsoft.com/office/drawing/2014/main" id="{2A001A47-862E-E7C3-D64F-264EC9C5CEA2}"/>
              </a:ext>
            </a:extLst>
          </p:cNvPr>
          <p:cNvSpPr/>
          <p:nvPr userDrawn="1"/>
        </p:nvSpPr>
        <p:spPr>
          <a:xfrm>
            <a:off x="7391061" y="5477870"/>
            <a:ext cx="1971343" cy="307725"/>
          </a:xfrm>
          <a:custGeom>
            <a:avLst/>
            <a:gdLst>
              <a:gd name="connsiteX0" fmla="*/ 253731 w 3250662"/>
              <a:gd name="connsiteY0" fmla="*/ 0 h 507462"/>
              <a:gd name="connsiteX1" fmla="*/ 2996931 w 3250662"/>
              <a:gd name="connsiteY1" fmla="*/ 0 h 507462"/>
              <a:gd name="connsiteX2" fmla="*/ 3250662 w 3250662"/>
              <a:gd name="connsiteY2" fmla="*/ 253731 h 507462"/>
              <a:gd name="connsiteX3" fmla="*/ 2996931 w 3250662"/>
              <a:gd name="connsiteY3" fmla="*/ 507462 h 507462"/>
              <a:gd name="connsiteX4" fmla="*/ 253731 w 3250662"/>
              <a:gd name="connsiteY4" fmla="*/ 507462 h 507462"/>
              <a:gd name="connsiteX5" fmla="*/ 0 w 3250662"/>
              <a:gd name="connsiteY5" fmla="*/ 253731 h 507462"/>
              <a:gd name="connsiteX6" fmla="*/ 253731 w 3250662"/>
              <a:gd name="connsiteY6" fmla="*/ 0 h 5074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250662" h="507462">
                <a:moveTo>
                  <a:pt x="253731" y="0"/>
                </a:moveTo>
                <a:lnTo>
                  <a:pt x="2996931" y="0"/>
                </a:lnTo>
                <a:cubicBezTo>
                  <a:pt x="3137063" y="0"/>
                  <a:pt x="3250662" y="113599"/>
                  <a:pt x="3250662" y="253731"/>
                </a:cubicBezTo>
                <a:cubicBezTo>
                  <a:pt x="3250662" y="393863"/>
                  <a:pt x="3137063" y="507462"/>
                  <a:pt x="2996931" y="507462"/>
                </a:cubicBezTo>
                <a:lnTo>
                  <a:pt x="253731" y="507462"/>
                </a:lnTo>
                <a:cubicBezTo>
                  <a:pt x="113599" y="507462"/>
                  <a:pt x="0" y="393863"/>
                  <a:pt x="0" y="253731"/>
                </a:cubicBezTo>
                <a:cubicBezTo>
                  <a:pt x="0" y="113599"/>
                  <a:pt x="113599" y="0"/>
                  <a:pt x="25373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ln>
                <a:noFill/>
              </a:ln>
              <a:latin typeface="+mn-lt"/>
            </a:endParaRPr>
          </a:p>
        </p:txBody>
      </p:sp>
      <p:pic>
        <p:nvPicPr>
          <p:cNvPr id="52" name="Picture 51">
            <a:extLst>
              <a:ext uri="{FF2B5EF4-FFF2-40B4-BE49-F238E27FC236}">
                <a16:creationId xmlns:a16="http://schemas.microsoft.com/office/drawing/2014/main" id="{AB719AE4-B8F2-942D-9ABC-4179CF808A1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954140" y="5522533"/>
            <a:ext cx="211964" cy="211949"/>
          </a:xfrm>
          <a:prstGeom prst="rect">
            <a:avLst/>
          </a:prstGeom>
        </p:spPr>
      </p:pic>
      <p:sp>
        <p:nvSpPr>
          <p:cNvPr id="53" name="Holder 3">
            <a:extLst>
              <a:ext uri="{FF2B5EF4-FFF2-40B4-BE49-F238E27FC236}">
                <a16:creationId xmlns:a16="http://schemas.microsoft.com/office/drawing/2014/main" id="{830B3661-512F-802F-13FD-2DBC363D9A27}"/>
              </a:ext>
            </a:extLst>
          </p:cNvPr>
          <p:cNvSpPr>
            <a:spLocks noGrp="1"/>
          </p:cNvSpPr>
          <p:nvPr>
            <p:ph type="body" idx="27" hasCustomPrompt="1"/>
          </p:nvPr>
        </p:nvSpPr>
        <p:spPr>
          <a:xfrm>
            <a:off x="7548719" y="5477870"/>
            <a:ext cx="1220740" cy="316169"/>
          </a:xfrm>
          <a:prstGeom prst="rect">
            <a:avLst/>
          </a:prstGeom>
        </p:spPr>
        <p:txBody>
          <a:bodyPr lIns="0" tIns="0" rIns="0" bIns="0" anchor="ctr"/>
          <a:lstStyle>
            <a:lvl1pPr>
              <a:spcAft>
                <a:spcPts val="1092"/>
              </a:spcAft>
              <a:defRPr sz="1455" b="1">
                <a:solidFill>
                  <a:srgbClr val="363A92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IE" dirty="0"/>
              <a:t>Connect</a:t>
            </a:r>
          </a:p>
        </p:txBody>
      </p:sp>
      <p:sp>
        <p:nvSpPr>
          <p:cNvPr id="57" name="Freeform 56">
            <a:extLst>
              <a:ext uri="{FF2B5EF4-FFF2-40B4-BE49-F238E27FC236}">
                <a16:creationId xmlns:a16="http://schemas.microsoft.com/office/drawing/2014/main" id="{BF240FFE-D754-4451-76FB-1D0CCF3D6DEA}"/>
              </a:ext>
            </a:extLst>
          </p:cNvPr>
          <p:cNvSpPr/>
          <p:nvPr userDrawn="1"/>
        </p:nvSpPr>
        <p:spPr>
          <a:xfrm>
            <a:off x="9676269" y="5477870"/>
            <a:ext cx="1971343" cy="307725"/>
          </a:xfrm>
          <a:custGeom>
            <a:avLst/>
            <a:gdLst>
              <a:gd name="connsiteX0" fmla="*/ 253731 w 3250662"/>
              <a:gd name="connsiteY0" fmla="*/ 0 h 507462"/>
              <a:gd name="connsiteX1" fmla="*/ 2996931 w 3250662"/>
              <a:gd name="connsiteY1" fmla="*/ 0 h 507462"/>
              <a:gd name="connsiteX2" fmla="*/ 3250662 w 3250662"/>
              <a:gd name="connsiteY2" fmla="*/ 253731 h 507462"/>
              <a:gd name="connsiteX3" fmla="*/ 2996931 w 3250662"/>
              <a:gd name="connsiteY3" fmla="*/ 507462 h 507462"/>
              <a:gd name="connsiteX4" fmla="*/ 253731 w 3250662"/>
              <a:gd name="connsiteY4" fmla="*/ 507462 h 507462"/>
              <a:gd name="connsiteX5" fmla="*/ 0 w 3250662"/>
              <a:gd name="connsiteY5" fmla="*/ 253731 h 507462"/>
              <a:gd name="connsiteX6" fmla="*/ 253731 w 3250662"/>
              <a:gd name="connsiteY6" fmla="*/ 0 h 5074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250662" h="507462">
                <a:moveTo>
                  <a:pt x="253731" y="0"/>
                </a:moveTo>
                <a:lnTo>
                  <a:pt x="2996931" y="0"/>
                </a:lnTo>
                <a:cubicBezTo>
                  <a:pt x="3137063" y="0"/>
                  <a:pt x="3250662" y="113599"/>
                  <a:pt x="3250662" y="253731"/>
                </a:cubicBezTo>
                <a:cubicBezTo>
                  <a:pt x="3250662" y="393863"/>
                  <a:pt x="3137063" y="507462"/>
                  <a:pt x="2996931" y="507462"/>
                </a:cubicBezTo>
                <a:lnTo>
                  <a:pt x="253731" y="507462"/>
                </a:lnTo>
                <a:cubicBezTo>
                  <a:pt x="113599" y="507462"/>
                  <a:pt x="0" y="393863"/>
                  <a:pt x="0" y="253731"/>
                </a:cubicBezTo>
                <a:cubicBezTo>
                  <a:pt x="0" y="113599"/>
                  <a:pt x="113599" y="0"/>
                  <a:pt x="25373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ln>
                <a:noFill/>
              </a:ln>
              <a:latin typeface="+mn-lt"/>
            </a:endParaRPr>
          </a:p>
        </p:txBody>
      </p:sp>
      <p:pic>
        <p:nvPicPr>
          <p:cNvPr id="58" name="Picture 57">
            <a:extLst>
              <a:ext uri="{FF2B5EF4-FFF2-40B4-BE49-F238E27FC236}">
                <a16:creationId xmlns:a16="http://schemas.microsoft.com/office/drawing/2014/main" id="{FC9F2370-4E40-6B90-A4A2-E21E605F5DF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239990" y="5522533"/>
            <a:ext cx="211964" cy="211949"/>
          </a:xfrm>
          <a:prstGeom prst="rect">
            <a:avLst/>
          </a:prstGeom>
        </p:spPr>
      </p:pic>
      <p:sp>
        <p:nvSpPr>
          <p:cNvPr id="59" name="Holder 3">
            <a:extLst>
              <a:ext uri="{FF2B5EF4-FFF2-40B4-BE49-F238E27FC236}">
                <a16:creationId xmlns:a16="http://schemas.microsoft.com/office/drawing/2014/main" id="{92C22959-2902-2B41-EC7D-B4455E20A72F}"/>
              </a:ext>
            </a:extLst>
          </p:cNvPr>
          <p:cNvSpPr>
            <a:spLocks noGrp="1"/>
          </p:cNvSpPr>
          <p:nvPr>
            <p:ph type="body" idx="28" hasCustomPrompt="1"/>
          </p:nvPr>
        </p:nvSpPr>
        <p:spPr>
          <a:xfrm>
            <a:off x="9834569" y="5477870"/>
            <a:ext cx="1220740" cy="316169"/>
          </a:xfrm>
          <a:prstGeom prst="rect">
            <a:avLst/>
          </a:prstGeom>
        </p:spPr>
        <p:txBody>
          <a:bodyPr lIns="0" tIns="0" rIns="0" bIns="0" anchor="ctr"/>
          <a:lstStyle>
            <a:lvl1pPr>
              <a:spcAft>
                <a:spcPts val="1092"/>
              </a:spcAft>
              <a:defRPr sz="1455" b="1">
                <a:solidFill>
                  <a:srgbClr val="363A92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IE" dirty="0"/>
              <a:t>Connect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D0655779-85B2-F022-7D52-1EF2DE7477B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04469" y="471704"/>
            <a:ext cx="5591531" cy="856798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Meet the team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148368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(chart/graph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Holder 3"/>
          <p:cNvSpPr>
            <a:spLocks noGrp="1"/>
          </p:cNvSpPr>
          <p:nvPr>
            <p:ph type="body" idx="1" hasCustomPrompt="1"/>
          </p:nvPr>
        </p:nvSpPr>
        <p:spPr>
          <a:xfrm>
            <a:off x="504470" y="1577340"/>
            <a:ext cx="3675573" cy="4208255"/>
          </a:xfrm>
          <a:prstGeom prst="rect">
            <a:avLst/>
          </a:prstGeom>
        </p:spPr>
        <p:txBody>
          <a:bodyPr lIns="0" tIns="0" rIns="0" bIns="0"/>
          <a:lstStyle>
            <a:lvl1pPr>
              <a:spcAft>
                <a:spcPts val="1092"/>
              </a:spcAft>
              <a:defRPr sz="1455">
                <a:solidFill>
                  <a:srgbClr val="363A92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IE" dirty="0"/>
              <a:t>Click to insert body text here. </a:t>
            </a:r>
          </a:p>
          <a:p>
            <a:r>
              <a:rPr lang="en-IE" dirty="0"/>
              <a:t>Sed </a:t>
            </a:r>
            <a:r>
              <a:rPr lang="en-IE" dirty="0" err="1"/>
              <a:t>ut</a:t>
            </a:r>
            <a:r>
              <a:rPr lang="en-IE" dirty="0"/>
              <a:t> </a:t>
            </a:r>
            <a:r>
              <a:rPr lang="en-IE" dirty="0" err="1"/>
              <a:t>perspiciatis</a:t>
            </a:r>
            <a:r>
              <a:rPr lang="en-IE" dirty="0"/>
              <a:t> </a:t>
            </a:r>
            <a:r>
              <a:rPr lang="en-IE" dirty="0" err="1"/>
              <a:t>unde</a:t>
            </a:r>
            <a:r>
              <a:rPr lang="en-IE" dirty="0"/>
              <a:t> </a:t>
            </a:r>
            <a:r>
              <a:rPr lang="en-IE" dirty="0" err="1"/>
              <a:t>omnis</a:t>
            </a:r>
            <a:r>
              <a:rPr lang="en-IE" dirty="0"/>
              <a:t> </a:t>
            </a:r>
            <a:r>
              <a:rPr lang="en-IE" dirty="0" err="1"/>
              <a:t>iste</a:t>
            </a:r>
            <a:r>
              <a:rPr lang="en-IE" dirty="0"/>
              <a:t> </a:t>
            </a:r>
            <a:r>
              <a:rPr lang="en-IE" dirty="0" err="1"/>
              <a:t>natus</a:t>
            </a:r>
            <a:r>
              <a:rPr lang="en-IE" dirty="0"/>
              <a:t> error sit </a:t>
            </a:r>
            <a:r>
              <a:rPr lang="en-IE" dirty="0" err="1"/>
              <a:t>voluptatem</a:t>
            </a:r>
            <a:r>
              <a:rPr lang="en-IE" dirty="0"/>
              <a:t> </a:t>
            </a:r>
            <a:r>
              <a:rPr lang="en-IE" dirty="0" err="1"/>
              <a:t>accusantium</a:t>
            </a:r>
            <a:r>
              <a:rPr lang="en-IE" dirty="0"/>
              <a:t> </a:t>
            </a:r>
            <a:r>
              <a:rPr lang="en-IE" dirty="0" err="1"/>
              <a:t>doloremque</a:t>
            </a:r>
            <a:r>
              <a:rPr lang="en-IE" dirty="0"/>
              <a:t> </a:t>
            </a:r>
            <a:r>
              <a:rPr lang="en-IE" dirty="0" err="1"/>
              <a:t>laudantium</a:t>
            </a:r>
            <a:r>
              <a:rPr lang="en-IE" dirty="0"/>
              <a:t>, </a:t>
            </a:r>
            <a:r>
              <a:rPr lang="en-IE" dirty="0" err="1"/>
              <a:t>totam</a:t>
            </a:r>
            <a:r>
              <a:rPr lang="en-IE" dirty="0"/>
              <a:t> rem </a:t>
            </a:r>
            <a:r>
              <a:rPr lang="en-IE" dirty="0" err="1"/>
              <a:t>aperiam</a:t>
            </a:r>
            <a:r>
              <a:rPr lang="en-IE" dirty="0"/>
              <a:t>, </a:t>
            </a:r>
            <a:r>
              <a:rPr lang="en-IE" dirty="0" err="1"/>
              <a:t>eaque</a:t>
            </a:r>
            <a:r>
              <a:rPr lang="en-IE" dirty="0"/>
              <a:t> </a:t>
            </a:r>
            <a:r>
              <a:rPr lang="en-IE" dirty="0" err="1"/>
              <a:t>ipsa</a:t>
            </a:r>
            <a:r>
              <a:rPr lang="en-IE" dirty="0"/>
              <a:t> </a:t>
            </a:r>
            <a:r>
              <a:rPr lang="en-IE" dirty="0" err="1"/>
              <a:t>quae</a:t>
            </a:r>
            <a:r>
              <a:rPr lang="en-IE" dirty="0"/>
              <a:t> ab </a:t>
            </a:r>
            <a:r>
              <a:rPr lang="en-IE" dirty="0" err="1"/>
              <a:t>illo</a:t>
            </a:r>
            <a:r>
              <a:rPr lang="en-IE" dirty="0"/>
              <a:t> </a:t>
            </a:r>
            <a:r>
              <a:rPr lang="en-IE" dirty="0" err="1"/>
              <a:t>inventore</a:t>
            </a:r>
            <a:r>
              <a:rPr lang="en-IE" dirty="0"/>
              <a:t> </a:t>
            </a:r>
            <a:r>
              <a:rPr lang="en-IE" dirty="0" err="1"/>
              <a:t>veritatis</a:t>
            </a:r>
            <a:r>
              <a:rPr lang="en-IE" dirty="0"/>
              <a:t> et quasi </a:t>
            </a:r>
            <a:r>
              <a:rPr lang="en-IE" dirty="0" err="1"/>
              <a:t>architecto</a:t>
            </a:r>
            <a:r>
              <a:rPr lang="en-IE" dirty="0"/>
              <a:t> beatae vitae dicta sunt </a:t>
            </a:r>
            <a:r>
              <a:rPr lang="en-IE" dirty="0" err="1"/>
              <a:t>explicabo</a:t>
            </a:r>
            <a:r>
              <a:rPr lang="en-IE" dirty="0"/>
              <a:t>. </a:t>
            </a:r>
          </a:p>
          <a:p>
            <a:r>
              <a:rPr lang="en-IE" dirty="0"/>
              <a:t>Nemo </a:t>
            </a:r>
            <a:r>
              <a:rPr lang="en-IE" dirty="0" err="1"/>
              <a:t>enim</a:t>
            </a:r>
            <a:r>
              <a:rPr lang="en-IE" dirty="0"/>
              <a:t> </a:t>
            </a:r>
            <a:r>
              <a:rPr lang="en-IE" dirty="0" err="1"/>
              <a:t>ipsam</a:t>
            </a:r>
            <a:r>
              <a:rPr lang="en-IE" dirty="0"/>
              <a:t> </a:t>
            </a:r>
            <a:r>
              <a:rPr lang="en-IE" dirty="0" err="1"/>
              <a:t>voluptatem</a:t>
            </a:r>
            <a:r>
              <a:rPr lang="en-IE" dirty="0"/>
              <a:t> </a:t>
            </a:r>
            <a:r>
              <a:rPr lang="en-IE" dirty="0" err="1"/>
              <a:t>quia</a:t>
            </a:r>
            <a:r>
              <a:rPr lang="en-IE" dirty="0"/>
              <a:t> </a:t>
            </a:r>
            <a:r>
              <a:rPr lang="en-IE" dirty="0" err="1"/>
              <a:t>voluptas</a:t>
            </a:r>
            <a:r>
              <a:rPr lang="en-IE" dirty="0"/>
              <a:t> sit </a:t>
            </a:r>
            <a:r>
              <a:rPr lang="en-IE" dirty="0" err="1"/>
              <a:t>aspernatur</a:t>
            </a:r>
            <a:r>
              <a:rPr lang="en-IE" dirty="0"/>
              <a:t> </a:t>
            </a:r>
            <a:r>
              <a:rPr lang="en-IE" dirty="0" err="1"/>
              <a:t>aut</a:t>
            </a:r>
            <a:r>
              <a:rPr lang="en-IE" dirty="0"/>
              <a:t> </a:t>
            </a:r>
            <a:r>
              <a:rPr lang="en-IE" dirty="0" err="1"/>
              <a:t>odit</a:t>
            </a:r>
            <a:r>
              <a:rPr lang="en-IE" dirty="0"/>
              <a:t> </a:t>
            </a:r>
            <a:r>
              <a:rPr lang="en-IE" dirty="0" err="1"/>
              <a:t>aut</a:t>
            </a:r>
            <a:r>
              <a:rPr lang="en-IE" dirty="0"/>
              <a:t> fugit, </a:t>
            </a:r>
            <a:r>
              <a:rPr lang="en-IE" dirty="0" err="1"/>
              <a:t>sed</a:t>
            </a:r>
            <a:r>
              <a:rPr lang="en-IE" dirty="0"/>
              <a:t> </a:t>
            </a:r>
            <a:r>
              <a:rPr lang="en-IE" dirty="0" err="1"/>
              <a:t>quia</a:t>
            </a:r>
            <a:r>
              <a:rPr lang="en-IE" dirty="0"/>
              <a:t> </a:t>
            </a:r>
            <a:r>
              <a:rPr lang="en-IE" dirty="0" err="1"/>
              <a:t>consequuntur</a:t>
            </a:r>
            <a:r>
              <a:rPr lang="en-IE" dirty="0"/>
              <a:t> </a:t>
            </a:r>
            <a:r>
              <a:rPr lang="en-IE" dirty="0" err="1"/>
              <a:t>magni</a:t>
            </a:r>
            <a:r>
              <a:rPr lang="en-IE" dirty="0"/>
              <a:t> </a:t>
            </a:r>
            <a:r>
              <a:rPr lang="en-IE" dirty="0" err="1"/>
              <a:t>dolores</a:t>
            </a:r>
            <a:r>
              <a:rPr lang="en-IE" dirty="0"/>
              <a:t> </a:t>
            </a:r>
            <a:r>
              <a:rPr lang="en-IE" dirty="0" err="1"/>
              <a:t>eos</a:t>
            </a:r>
            <a:r>
              <a:rPr lang="en-IE" dirty="0"/>
              <a:t> qui ratione </a:t>
            </a:r>
            <a:r>
              <a:rPr lang="en-IE" dirty="0" err="1"/>
              <a:t>voluptatem</a:t>
            </a:r>
            <a:r>
              <a:rPr lang="en-IE" dirty="0"/>
              <a:t> </a:t>
            </a:r>
            <a:r>
              <a:rPr lang="en-IE" dirty="0" err="1"/>
              <a:t>sequi</a:t>
            </a:r>
            <a:r>
              <a:rPr lang="en-IE" dirty="0"/>
              <a:t> </a:t>
            </a:r>
            <a:r>
              <a:rPr lang="en-IE" dirty="0" err="1"/>
              <a:t>nesciunt</a:t>
            </a:r>
            <a:r>
              <a:rPr lang="en-IE" dirty="0"/>
              <a:t>.</a:t>
            </a:r>
          </a:p>
        </p:txBody>
      </p:sp>
      <p:sp>
        <p:nvSpPr>
          <p:cNvPr id="4" name="Holder 6">
            <a:extLst>
              <a:ext uri="{FF2B5EF4-FFF2-40B4-BE49-F238E27FC236}">
                <a16:creationId xmlns:a16="http://schemas.microsoft.com/office/drawing/2014/main" id="{E1968588-8F58-3128-8FCE-86B2ECFE5EC5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>
          <a:xfrm>
            <a:off x="8883015" y="6261375"/>
            <a:ext cx="2804160" cy="342900"/>
          </a:xfrm>
          <a:prstGeom prst="rect">
            <a:avLst/>
          </a:prstGeom>
        </p:spPr>
        <p:txBody>
          <a:bodyPr lIns="0" tIns="0" rIns="0" bIns="0" anchor="b"/>
          <a:lstStyle>
            <a:lvl1pPr algn="r">
              <a:defRPr sz="1273">
                <a:solidFill>
                  <a:srgbClr val="363A92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fld id="{B6F15528-21DE-4FAA-801E-634DDDAF4B2B}" type="slidenum">
              <a:rPr lang="en-IE" smtClean="0"/>
              <a:pPr/>
              <a:t>‹#›</a:t>
            </a:fld>
            <a:endParaRPr lang="en-IE" dirty="0"/>
          </a:p>
        </p:txBody>
      </p:sp>
      <p:sp>
        <p:nvSpPr>
          <p:cNvPr id="7" name="Chart Placeholder 5">
            <a:extLst>
              <a:ext uri="{FF2B5EF4-FFF2-40B4-BE49-F238E27FC236}">
                <a16:creationId xmlns:a16="http://schemas.microsoft.com/office/drawing/2014/main" id="{06102A41-F616-0E5A-7134-7369B06C0BCE}"/>
              </a:ext>
            </a:extLst>
          </p:cNvPr>
          <p:cNvSpPr>
            <a:spLocks noGrp="1"/>
          </p:cNvSpPr>
          <p:nvPr>
            <p:ph type="chart" sz="quarter" idx="11" hasCustomPrompt="1"/>
          </p:nvPr>
        </p:nvSpPr>
        <p:spPr>
          <a:xfrm>
            <a:off x="4600242" y="1577802"/>
            <a:ext cx="7086933" cy="4346416"/>
          </a:xfrm>
          <a:prstGeom prst="rect">
            <a:avLst/>
          </a:prstGeom>
        </p:spPr>
        <p:txBody>
          <a:bodyPr/>
          <a:lstStyle>
            <a:lvl1pPr algn="ctr">
              <a:defRPr sz="1092">
                <a:solidFill>
                  <a:srgbClr val="363A92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the icon to add a graph or chart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C10B5128-28E5-D682-EF28-E13BC661E49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Page title goes here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97449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and Content (1 image)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 hasCustomPrompt="1"/>
          </p:nvPr>
        </p:nvSpPr>
        <p:spPr>
          <a:xfrm>
            <a:off x="504471" y="471704"/>
            <a:ext cx="4944575" cy="856798"/>
          </a:xfrm>
          <a:prstGeom prst="rect">
            <a:avLst/>
          </a:prstGeom>
        </p:spPr>
        <p:txBody>
          <a:bodyPr lIns="0" tIns="0" rIns="0" bIns="0"/>
          <a:lstStyle>
            <a:lvl1pPr>
              <a:defRPr sz="3275" b="0" i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IE" sz="3275" dirty="0"/>
              <a:t>Page title goes here</a:t>
            </a:r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type="body" idx="1" hasCustomPrompt="1"/>
          </p:nvPr>
        </p:nvSpPr>
        <p:spPr>
          <a:xfrm>
            <a:off x="504470" y="1577340"/>
            <a:ext cx="3675573" cy="4208255"/>
          </a:xfrm>
          <a:prstGeom prst="rect">
            <a:avLst/>
          </a:prstGeom>
        </p:spPr>
        <p:txBody>
          <a:bodyPr lIns="0" tIns="0" rIns="0" bIns="0"/>
          <a:lstStyle>
            <a:lvl1pPr>
              <a:spcAft>
                <a:spcPts val="1092"/>
              </a:spcAft>
              <a:defRPr sz="1455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IE" dirty="0"/>
              <a:t>Click to insert body text here. </a:t>
            </a:r>
          </a:p>
          <a:p>
            <a:r>
              <a:rPr lang="en-IE" dirty="0"/>
              <a:t>Sed </a:t>
            </a:r>
            <a:r>
              <a:rPr lang="en-IE" dirty="0" err="1"/>
              <a:t>ut</a:t>
            </a:r>
            <a:r>
              <a:rPr lang="en-IE" dirty="0"/>
              <a:t> </a:t>
            </a:r>
            <a:r>
              <a:rPr lang="en-IE" dirty="0" err="1"/>
              <a:t>perspiciatis</a:t>
            </a:r>
            <a:r>
              <a:rPr lang="en-IE" dirty="0"/>
              <a:t> </a:t>
            </a:r>
            <a:r>
              <a:rPr lang="en-IE" dirty="0" err="1"/>
              <a:t>unde</a:t>
            </a:r>
            <a:r>
              <a:rPr lang="en-IE" dirty="0"/>
              <a:t> </a:t>
            </a:r>
            <a:r>
              <a:rPr lang="en-IE" dirty="0" err="1"/>
              <a:t>omnis</a:t>
            </a:r>
            <a:r>
              <a:rPr lang="en-IE" dirty="0"/>
              <a:t> </a:t>
            </a:r>
            <a:r>
              <a:rPr lang="en-IE" dirty="0" err="1"/>
              <a:t>iste</a:t>
            </a:r>
            <a:r>
              <a:rPr lang="en-IE" dirty="0"/>
              <a:t> </a:t>
            </a:r>
            <a:r>
              <a:rPr lang="en-IE" dirty="0" err="1"/>
              <a:t>natus</a:t>
            </a:r>
            <a:r>
              <a:rPr lang="en-IE" dirty="0"/>
              <a:t> error sit </a:t>
            </a:r>
            <a:r>
              <a:rPr lang="en-IE" dirty="0" err="1"/>
              <a:t>voluptatem</a:t>
            </a:r>
            <a:r>
              <a:rPr lang="en-IE" dirty="0"/>
              <a:t> </a:t>
            </a:r>
            <a:r>
              <a:rPr lang="en-IE" dirty="0" err="1"/>
              <a:t>accusantium</a:t>
            </a:r>
            <a:r>
              <a:rPr lang="en-IE" dirty="0"/>
              <a:t> </a:t>
            </a:r>
            <a:r>
              <a:rPr lang="en-IE" dirty="0" err="1"/>
              <a:t>doloremque</a:t>
            </a:r>
            <a:r>
              <a:rPr lang="en-IE" dirty="0"/>
              <a:t> </a:t>
            </a:r>
            <a:r>
              <a:rPr lang="en-IE" dirty="0" err="1"/>
              <a:t>laudantium</a:t>
            </a:r>
            <a:r>
              <a:rPr lang="en-IE" dirty="0"/>
              <a:t>, </a:t>
            </a:r>
            <a:r>
              <a:rPr lang="en-IE" dirty="0" err="1"/>
              <a:t>totam</a:t>
            </a:r>
            <a:r>
              <a:rPr lang="en-IE" dirty="0"/>
              <a:t> rem </a:t>
            </a:r>
            <a:r>
              <a:rPr lang="en-IE" dirty="0" err="1"/>
              <a:t>aperiam</a:t>
            </a:r>
            <a:r>
              <a:rPr lang="en-IE" dirty="0"/>
              <a:t>, </a:t>
            </a:r>
            <a:r>
              <a:rPr lang="en-IE" dirty="0" err="1"/>
              <a:t>eaque</a:t>
            </a:r>
            <a:r>
              <a:rPr lang="en-IE" dirty="0"/>
              <a:t> </a:t>
            </a:r>
            <a:r>
              <a:rPr lang="en-IE" dirty="0" err="1"/>
              <a:t>ipsa</a:t>
            </a:r>
            <a:r>
              <a:rPr lang="en-IE" dirty="0"/>
              <a:t> </a:t>
            </a:r>
            <a:r>
              <a:rPr lang="en-IE" dirty="0" err="1"/>
              <a:t>quae</a:t>
            </a:r>
            <a:r>
              <a:rPr lang="en-IE" dirty="0"/>
              <a:t> ab </a:t>
            </a:r>
            <a:r>
              <a:rPr lang="en-IE" dirty="0" err="1"/>
              <a:t>illo</a:t>
            </a:r>
            <a:r>
              <a:rPr lang="en-IE" dirty="0"/>
              <a:t> </a:t>
            </a:r>
            <a:r>
              <a:rPr lang="en-IE" dirty="0" err="1"/>
              <a:t>inventore</a:t>
            </a:r>
            <a:r>
              <a:rPr lang="en-IE" dirty="0"/>
              <a:t> </a:t>
            </a:r>
            <a:r>
              <a:rPr lang="en-IE" dirty="0" err="1"/>
              <a:t>veritatis</a:t>
            </a:r>
            <a:r>
              <a:rPr lang="en-IE" dirty="0"/>
              <a:t> et quasi </a:t>
            </a:r>
            <a:r>
              <a:rPr lang="en-IE" dirty="0" err="1"/>
              <a:t>architecto</a:t>
            </a:r>
            <a:r>
              <a:rPr lang="en-IE" dirty="0"/>
              <a:t> beatae vitae dicta sunt </a:t>
            </a:r>
            <a:r>
              <a:rPr lang="en-IE" dirty="0" err="1"/>
              <a:t>explicabo</a:t>
            </a:r>
            <a:r>
              <a:rPr lang="en-IE" dirty="0"/>
              <a:t>. </a:t>
            </a:r>
          </a:p>
          <a:p>
            <a:r>
              <a:rPr lang="en-IE" dirty="0"/>
              <a:t>Nemo </a:t>
            </a:r>
            <a:r>
              <a:rPr lang="en-IE" dirty="0" err="1"/>
              <a:t>enim</a:t>
            </a:r>
            <a:r>
              <a:rPr lang="en-IE" dirty="0"/>
              <a:t> </a:t>
            </a:r>
            <a:r>
              <a:rPr lang="en-IE" dirty="0" err="1"/>
              <a:t>ipsam</a:t>
            </a:r>
            <a:r>
              <a:rPr lang="en-IE" dirty="0"/>
              <a:t> </a:t>
            </a:r>
            <a:r>
              <a:rPr lang="en-IE" dirty="0" err="1"/>
              <a:t>voluptatem</a:t>
            </a:r>
            <a:r>
              <a:rPr lang="en-IE" dirty="0"/>
              <a:t> </a:t>
            </a:r>
            <a:r>
              <a:rPr lang="en-IE" dirty="0" err="1"/>
              <a:t>quia</a:t>
            </a:r>
            <a:r>
              <a:rPr lang="en-IE" dirty="0"/>
              <a:t> </a:t>
            </a:r>
            <a:r>
              <a:rPr lang="en-IE" dirty="0" err="1"/>
              <a:t>voluptas</a:t>
            </a:r>
            <a:r>
              <a:rPr lang="en-IE" dirty="0"/>
              <a:t> sit </a:t>
            </a:r>
            <a:r>
              <a:rPr lang="en-IE" dirty="0" err="1"/>
              <a:t>aspernatur</a:t>
            </a:r>
            <a:r>
              <a:rPr lang="en-IE" dirty="0"/>
              <a:t> </a:t>
            </a:r>
            <a:r>
              <a:rPr lang="en-IE" dirty="0" err="1"/>
              <a:t>aut</a:t>
            </a:r>
            <a:r>
              <a:rPr lang="en-IE" dirty="0"/>
              <a:t> </a:t>
            </a:r>
            <a:r>
              <a:rPr lang="en-IE" dirty="0" err="1"/>
              <a:t>odit</a:t>
            </a:r>
            <a:r>
              <a:rPr lang="en-IE" dirty="0"/>
              <a:t> </a:t>
            </a:r>
            <a:r>
              <a:rPr lang="en-IE" dirty="0" err="1"/>
              <a:t>aut</a:t>
            </a:r>
            <a:r>
              <a:rPr lang="en-IE" dirty="0"/>
              <a:t> fugit, </a:t>
            </a:r>
            <a:r>
              <a:rPr lang="en-IE" dirty="0" err="1"/>
              <a:t>sed</a:t>
            </a:r>
            <a:r>
              <a:rPr lang="en-IE" dirty="0"/>
              <a:t> </a:t>
            </a:r>
            <a:r>
              <a:rPr lang="en-IE" dirty="0" err="1"/>
              <a:t>quia</a:t>
            </a:r>
            <a:r>
              <a:rPr lang="en-IE" dirty="0"/>
              <a:t> </a:t>
            </a:r>
            <a:r>
              <a:rPr lang="en-IE" dirty="0" err="1"/>
              <a:t>consequuntur</a:t>
            </a:r>
            <a:r>
              <a:rPr lang="en-IE" dirty="0"/>
              <a:t> </a:t>
            </a:r>
            <a:r>
              <a:rPr lang="en-IE" dirty="0" err="1"/>
              <a:t>magni</a:t>
            </a:r>
            <a:r>
              <a:rPr lang="en-IE" dirty="0"/>
              <a:t> </a:t>
            </a:r>
            <a:r>
              <a:rPr lang="en-IE" dirty="0" err="1"/>
              <a:t>dolores</a:t>
            </a:r>
            <a:r>
              <a:rPr lang="en-IE" dirty="0"/>
              <a:t> </a:t>
            </a:r>
            <a:r>
              <a:rPr lang="en-IE" dirty="0" err="1"/>
              <a:t>eos</a:t>
            </a:r>
            <a:r>
              <a:rPr lang="en-IE" dirty="0"/>
              <a:t> qui ratione </a:t>
            </a:r>
            <a:r>
              <a:rPr lang="en-IE" dirty="0" err="1"/>
              <a:t>voluptatem</a:t>
            </a:r>
            <a:r>
              <a:rPr lang="en-IE" dirty="0"/>
              <a:t> </a:t>
            </a:r>
            <a:r>
              <a:rPr lang="en-IE" dirty="0" err="1"/>
              <a:t>sequi</a:t>
            </a:r>
            <a:r>
              <a:rPr lang="en-IE" dirty="0"/>
              <a:t> </a:t>
            </a:r>
            <a:r>
              <a:rPr lang="en-IE" dirty="0" err="1"/>
              <a:t>nesciunt</a:t>
            </a:r>
            <a:r>
              <a:rPr lang="en-IE" dirty="0"/>
              <a:t>.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8BE0F5D9-2768-BEB6-21FF-6E9C45F2E48F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4600241" y="1577802"/>
            <a:ext cx="7086934" cy="4346416"/>
          </a:xfrm>
          <a:prstGeom prst="roundRect">
            <a:avLst>
              <a:gd name="adj" fmla="val 10628"/>
            </a:avLst>
          </a:prstGeom>
        </p:spPr>
        <p:txBody>
          <a:bodyPr/>
          <a:lstStyle>
            <a:lvl1pPr algn="ctr">
              <a:defRPr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the icon to add a picture</a:t>
            </a:r>
          </a:p>
        </p:txBody>
      </p:sp>
      <p:sp>
        <p:nvSpPr>
          <p:cNvPr id="12" name="Date Placeholder 11">
            <a:extLst>
              <a:ext uri="{FF2B5EF4-FFF2-40B4-BE49-F238E27FC236}">
                <a16:creationId xmlns:a16="http://schemas.microsoft.com/office/drawing/2014/main" id="{CC0A3E64-5C95-66AE-022D-A5FA48E2B33F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algn="ctr"/>
            <a:r>
              <a:rPr lang="en-GB"/>
              <a:t>May 2025</a:t>
            </a:r>
            <a:endParaRPr lang="en-GB" dirty="0"/>
          </a:p>
        </p:txBody>
      </p:sp>
      <p:sp>
        <p:nvSpPr>
          <p:cNvPr id="13" name="Footer Placeholder 12">
            <a:extLst>
              <a:ext uri="{FF2B5EF4-FFF2-40B4-BE49-F238E27FC236}">
                <a16:creationId xmlns:a16="http://schemas.microsoft.com/office/drawing/2014/main" id="{78259817-71D9-9CE9-F2A0-72EF482770A9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01AA525E-FC9A-5345-2D4F-6E3E58B1F20E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4FB2FA0-B311-4FD1-A6C3-B0014DBF514B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4" name="Picture 287">
            <a:extLst>
              <a:ext uri="{FF2B5EF4-FFF2-40B4-BE49-F238E27FC236}">
                <a16:creationId xmlns:a16="http://schemas.microsoft.com/office/drawing/2014/main" id="{6C76B594-542C-67F1-F354-78EAA3BC3B7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0702032" y="333080"/>
            <a:ext cx="985498" cy="262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39554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and Content (2 images)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 hasCustomPrompt="1"/>
          </p:nvPr>
        </p:nvSpPr>
        <p:spPr>
          <a:xfrm>
            <a:off x="504471" y="471704"/>
            <a:ext cx="4944575" cy="856798"/>
          </a:xfrm>
          <a:prstGeom prst="rect">
            <a:avLst/>
          </a:prstGeom>
        </p:spPr>
        <p:txBody>
          <a:bodyPr lIns="0" tIns="0" rIns="0" bIns="0"/>
          <a:lstStyle>
            <a:lvl1pPr>
              <a:defRPr sz="3275" b="0" i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IE" sz="3275" dirty="0"/>
              <a:t>Page title goes here</a:t>
            </a:r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type="body" idx="1" hasCustomPrompt="1"/>
          </p:nvPr>
        </p:nvSpPr>
        <p:spPr>
          <a:xfrm>
            <a:off x="504470" y="1577340"/>
            <a:ext cx="3675573" cy="4208255"/>
          </a:xfrm>
          <a:prstGeom prst="rect">
            <a:avLst/>
          </a:prstGeom>
        </p:spPr>
        <p:txBody>
          <a:bodyPr lIns="0" tIns="0" rIns="0" bIns="0"/>
          <a:lstStyle>
            <a:lvl1pPr>
              <a:spcAft>
                <a:spcPts val="1092"/>
              </a:spcAft>
              <a:defRPr sz="1455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IE" dirty="0"/>
              <a:t>Click to insert body text here. </a:t>
            </a:r>
          </a:p>
          <a:p>
            <a:r>
              <a:rPr lang="en-IE" dirty="0"/>
              <a:t>Sed </a:t>
            </a:r>
            <a:r>
              <a:rPr lang="en-IE" dirty="0" err="1"/>
              <a:t>ut</a:t>
            </a:r>
            <a:r>
              <a:rPr lang="en-IE" dirty="0"/>
              <a:t> </a:t>
            </a:r>
            <a:r>
              <a:rPr lang="en-IE" dirty="0" err="1"/>
              <a:t>perspiciatis</a:t>
            </a:r>
            <a:r>
              <a:rPr lang="en-IE" dirty="0"/>
              <a:t> </a:t>
            </a:r>
            <a:r>
              <a:rPr lang="en-IE" dirty="0" err="1"/>
              <a:t>unde</a:t>
            </a:r>
            <a:r>
              <a:rPr lang="en-IE" dirty="0"/>
              <a:t> </a:t>
            </a:r>
            <a:r>
              <a:rPr lang="en-IE" dirty="0" err="1"/>
              <a:t>omnis</a:t>
            </a:r>
            <a:r>
              <a:rPr lang="en-IE" dirty="0"/>
              <a:t> </a:t>
            </a:r>
            <a:r>
              <a:rPr lang="en-IE" dirty="0" err="1"/>
              <a:t>iste</a:t>
            </a:r>
            <a:r>
              <a:rPr lang="en-IE" dirty="0"/>
              <a:t> </a:t>
            </a:r>
            <a:r>
              <a:rPr lang="en-IE" dirty="0" err="1"/>
              <a:t>natus</a:t>
            </a:r>
            <a:r>
              <a:rPr lang="en-IE" dirty="0"/>
              <a:t> error sit </a:t>
            </a:r>
            <a:r>
              <a:rPr lang="en-IE" dirty="0" err="1"/>
              <a:t>voluptatem</a:t>
            </a:r>
            <a:r>
              <a:rPr lang="en-IE" dirty="0"/>
              <a:t> </a:t>
            </a:r>
            <a:r>
              <a:rPr lang="en-IE" dirty="0" err="1"/>
              <a:t>accusantium</a:t>
            </a:r>
            <a:r>
              <a:rPr lang="en-IE" dirty="0"/>
              <a:t> </a:t>
            </a:r>
            <a:r>
              <a:rPr lang="en-IE" dirty="0" err="1"/>
              <a:t>doloremque</a:t>
            </a:r>
            <a:r>
              <a:rPr lang="en-IE" dirty="0"/>
              <a:t> </a:t>
            </a:r>
            <a:r>
              <a:rPr lang="en-IE" dirty="0" err="1"/>
              <a:t>laudantium</a:t>
            </a:r>
            <a:r>
              <a:rPr lang="en-IE" dirty="0"/>
              <a:t>, </a:t>
            </a:r>
            <a:r>
              <a:rPr lang="en-IE" dirty="0" err="1"/>
              <a:t>totam</a:t>
            </a:r>
            <a:r>
              <a:rPr lang="en-IE" dirty="0"/>
              <a:t> rem </a:t>
            </a:r>
            <a:r>
              <a:rPr lang="en-IE" dirty="0" err="1"/>
              <a:t>aperiam</a:t>
            </a:r>
            <a:r>
              <a:rPr lang="en-IE" dirty="0"/>
              <a:t>, </a:t>
            </a:r>
            <a:r>
              <a:rPr lang="en-IE" dirty="0" err="1"/>
              <a:t>eaque</a:t>
            </a:r>
            <a:r>
              <a:rPr lang="en-IE" dirty="0"/>
              <a:t> </a:t>
            </a:r>
            <a:r>
              <a:rPr lang="en-IE" dirty="0" err="1"/>
              <a:t>ipsa</a:t>
            </a:r>
            <a:r>
              <a:rPr lang="en-IE" dirty="0"/>
              <a:t> </a:t>
            </a:r>
            <a:r>
              <a:rPr lang="en-IE" dirty="0" err="1"/>
              <a:t>quae</a:t>
            </a:r>
            <a:r>
              <a:rPr lang="en-IE" dirty="0"/>
              <a:t> ab </a:t>
            </a:r>
            <a:r>
              <a:rPr lang="en-IE" dirty="0" err="1"/>
              <a:t>illo</a:t>
            </a:r>
            <a:r>
              <a:rPr lang="en-IE" dirty="0"/>
              <a:t> </a:t>
            </a:r>
            <a:r>
              <a:rPr lang="en-IE" dirty="0" err="1"/>
              <a:t>inventore</a:t>
            </a:r>
            <a:r>
              <a:rPr lang="en-IE" dirty="0"/>
              <a:t> </a:t>
            </a:r>
            <a:r>
              <a:rPr lang="en-IE" dirty="0" err="1"/>
              <a:t>veritatis</a:t>
            </a:r>
            <a:r>
              <a:rPr lang="en-IE" dirty="0"/>
              <a:t> et quasi </a:t>
            </a:r>
            <a:r>
              <a:rPr lang="en-IE" dirty="0" err="1"/>
              <a:t>architecto</a:t>
            </a:r>
            <a:r>
              <a:rPr lang="en-IE" dirty="0"/>
              <a:t> beatae vitae dicta sunt </a:t>
            </a:r>
            <a:r>
              <a:rPr lang="en-IE" dirty="0" err="1"/>
              <a:t>explicabo</a:t>
            </a:r>
            <a:r>
              <a:rPr lang="en-IE" dirty="0"/>
              <a:t>. </a:t>
            </a:r>
          </a:p>
          <a:p>
            <a:r>
              <a:rPr lang="en-IE" dirty="0"/>
              <a:t>Nemo </a:t>
            </a:r>
            <a:r>
              <a:rPr lang="en-IE" dirty="0" err="1"/>
              <a:t>enim</a:t>
            </a:r>
            <a:r>
              <a:rPr lang="en-IE" dirty="0"/>
              <a:t> </a:t>
            </a:r>
            <a:r>
              <a:rPr lang="en-IE" dirty="0" err="1"/>
              <a:t>ipsam</a:t>
            </a:r>
            <a:r>
              <a:rPr lang="en-IE" dirty="0"/>
              <a:t> </a:t>
            </a:r>
            <a:r>
              <a:rPr lang="en-IE" dirty="0" err="1"/>
              <a:t>voluptatem</a:t>
            </a:r>
            <a:r>
              <a:rPr lang="en-IE" dirty="0"/>
              <a:t> </a:t>
            </a:r>
            <a:r>
              <a:rPr lang="en-IE" dirty="0" err="1"/>
              <a:t>quia</a:t>
            </a:r>
            <a:r>
              <a:rPr lang="en-IE" dirty="0"/>
              <a:t> </a:t>
            </a:r>
            <a:r>
              <a:rPr lang="en-IE" dirty="0" err="1"/>
              <a:t>voluptas</a:t>
            </a:r>
            <a:r>
              <a:rPr lang="en-IE" dirty="0"/>
              <a:t> sit </a:t>
            </a:r>
            <a:r>
              <a:rPr lang="en-IE" dirty="0" err="1"/>
              <a:t>aspernatur</a:t>
            </a:r>
            <a:r>
              <a:rPr lang="en-IE" dirty="0"/>
              <a:t> </a:t>
            </a:r>
            <a:r>
              <a:rPr lang="en-IE" dirty="0" err="1"/>
              <a:t>aut</a:t>
            </a:r>
            <a:r>
              <a:rPr lang="en-IE" dirty="0"/>
              <a:t> </a:t>
            </a:r>
            <a:r>
              <a:rPr lang="en-IE" dirty="0" err="1"/>
              <a:t>odit</a:t>
            </a:r>
            <a:r>
              <a:rPr lang="en-IE" dirty="0"/>
              <a:t> </a:t>
            </a:r>
            <a:r>
              <a:rPr lang="en-IE" dirty="0" err="1"/>
              <a:t>aut</a:t>
            </a:r>
            <a:r>
              <a:rPr lang="en-IE" dirty="0"/>
              <a:t> fugit, </a:t>
            </a:r>
            <a:r>
              <a:rPr lang="en-IE" dirty="0" err="1"/>
              <a:t>sed</a:t>
            </a:r>
            <a:r>
              <a:rPr lang="en-IE" dirty="0"/>
              <a:t> </a:t>
            </a:r>
            <a:r>
              <a:rPr lang="en-IE" dirty="0" err="1"/>
              <a:t>quia</a:t>
            </a:r>
            <a:r>
              <a:rPr lang="en-IE" dirty="0"/>
              <a:t> </a:t>
            </a:r>
            <a:r>
              <a:rPr lang="en-IE" dirty="0" err="1"/>
              <a:t>consequuntur</a:t>
            </a:r>
            <a:r>
              <a:rPr lang="en-IE" dirty="0"/>
              <a:t> </a:t>
            </a:r>
            <a:r>
              <a:rPr lang="en-IE" dirty="0" err="1"/>
              <a:t>magni</a:t>
            </a:r>
            <a:r>
              <a:rPr lang="en-IE" dirty="0"/>
              <a:t> </a:t>
            </a:r>
            <a:r>
              <a:rPr lang="en-IE" dirty="0" err="1"/>
              <a:t>dolores</a:t>
            </a:r>
            <a:r>
              <a:rPr lang="en-IE" dirty="0"/>
              <a:t> </a:t>
            </a:r>
            <a:r>
              <a:rPr lang="en-IE" dirty="0" err="1"/>
              <a:t>eos</a:t>
            </a:r>
            <a:r>
              <a:rPr lang="en-IE" dirty="0"/>
              <a:t> qui ratione </a:t>
            </a:r>
            <a:r>
              <a:rPr lang="en-IE" dirty="0" err="1"/>
              <a:t>voluptatem</a:t>
            </a:r>
            <a:r>
              <a:rPr lang="en-IE" dirty="0"/>
              <a:t> </a:t>
            </a:r>
            <a:r>
              <a:rPr lang="en-IE" dirty="0" err="1"/>
              <a:t>sequi</a:t>
            </a:r>
            <a:r>
              <a:rPr lang="en-IE" dirty="0"/>
              <a:t> </a:t>
            </a:r>
            <a:r>
              <a:rPr lang="en-IE" dirty="0" err="1"/>
              <a:t>nesciunt</a:t>
            </a:r>
            <a:r>
              <a:rPr lang="en-IE" dirty="0"/>
              <a:t>.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8BE0F5D9-2768-BEB6-21FF-6E9C45F2E48F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4652807" y="1577802"/>
            <a:ext cx="3280980" cy="4346416"/>
          </a:xfrm>
          <a:prstGeom prst="roundRect">
            <a:avLst/>
          </a:prstGeom>
        </p:spPr>
        <p:txBody>
          <a:bodyPr/>
          <a:lstStyle>
            <a:lvl1pPr algn="ctr">
              <a:defRPr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the icon to add a picture</a:t>
            </a:r>
          </a:p>
        </p:txBody>
      </p:sp>
      <p:sp>
        <p:nvSpPr>
          <p:cNvPr id="10" name="Picture Placeholder 7">
            <a:extLst>
              <a:ext uri="{FF2B5EF4-FFF2-40B4-BE49-F238E27FC236}">
                <a16:creationId xmlns:a16="http://schemas.microsoft.com/office/drawing/2014/main" id="{99F917B1-F51A-D7C7-DD44-893E8A36E13E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8406550" y="1577802"/>
            <a:ext cx="3280980" cy="4346416"/>
          </a:xfrm>
          <a:prstGeom prst="roundRect">
            <a:avLst/>
          </a:prstGeom>
        </p:spPr>
        <p:txBody>
          <a:bodyPr/>
          <a:lstStyle>
            <a:lvl1pPr algn="ctr">
              <a:defRPr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the icon to add a picture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08F3562-9AEA-B578-4787-6401104CAB14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algn="ctr"/>
            <a:r>
              <a:rPr lang="en-GB"/>
              <a:t>May 2025</a:t>
            </a:r>
            <a:endParaRPr lang="en-GB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298D448D-A3B2-E80E-5A11-229DB672BC07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367DB460-21E1-D17E-9108-1011B7AA2CDE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>
          <a:xfrm>
            <a:off x="11049000" y="6206296"/>
            <a:ext cx="638530" cy="3600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4FB2FA0-B311-4FD1-A6C3-B0014DBF514B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4" name="Picture 287">
            <a:extLst>
              <a:ext uri="{FF2B5EF4-FFF2-40B4-BE49-F238E27FC236}">
                <a16:creationId xmlns:a16="http://schemas.microsoft.com/office/drawing/2014/main" id="{F9338E08-1F94-61DB-4B9B-CAE9DFE4227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0702032" y="333080"/>
            <a:ext cx="985498" cy="262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0898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and Content (4 images)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 hasCustomPrompt="1"/>
          </p:nvPr>
        </p:nvSpPr>
        <p:spPr>
          <a:xfrm>
            <a:off x="504471" y="471704"/>
            <a:ext cx="4944575" cy="856798"/>
          </a:xfrm>
          <a:prstGeom prst="rect">
            <a:avLst/>
          </a:prstGeom>
        </p:spPr>
        <p:txBody>
          <a:bodyPr lIns="0" tIns="0" rIns="0" bIns="0"/>
          <a:lstStyle>
            <a:lvl1pPr>
              <a:defRPr sz="3275" b="0" i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IE" sz="3275" dirty="0"/>
              <a:t>Page title goes here</a:t>
            </a:r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type="body" idx="1" hasCustomPrompt="1"/>
          </p:nvPr>
        </p:nvSpPr>
        <p:spPr>
          <a:xfrm>
            <a:off x="504470" y="1577340"/>
            <a:ext cx="3675573" cy="4208255"/>
          </a:xfrm>
          <a:prstGeom prst="rect">
            <a:avLst/>
          </a:prstGeom>
        </p:spPr>
        <p:txBody>
          <a:bodyPr lIns="0" tIns="0" rIns="0" bIns="0"/>
          <a:lstStyle>
            <a:lvl1pPr>
              <a:spcAft>
                <a:spcPts val="1092"/>
              </a:spcAft>
              <a:defRPr sz="1455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IE" dirty="0"/>
              <a:t>Click to insert body text here. </a:t>
            </a:r>
          </a:p>
          <a:p>
            <a:r>
              <a:rPr lang="en-IE" dirty="0"/>
              <a:t>Sed </a:t>
            </a:r>
            <a:r>
              <a:rPr lang="en-IE" dirty="0" err="1"/>
              <a:t>ut</a:t>
            </a:r>
            <a:r>
              <a:rPr lang="en-IE" dirty="0"/>
              <a:t> </a:t>
            </a:r>
            <a:r>
              <a:rPr lang="en-IE" dirty="0" err="1"/>
              <a:t>perspiciatis</a:t>
            </a:r>
            <a:r>
              <a:rPr lang="en-IE" dirty="0"/>
              <a:t> </a:t>
            </a:r>
            <a:r>
              <a:rPr lang="en-IE" dirty="0" err="1"/>
              <a:t>unde</a:t>
            </a:r>
            <a:r>
              <a:rPr lang="en-IE" dirty="0"/>
              <a:t> </a:t>
            </a:r>
            <a:r>
              <a:rPr lang="en-IE" dirty="0" err="1"/>
              <a:t>omnis</a:t>
            </a:r>
            <a:r>
              <a:rPr lang="en-IE" dirty="0"/>
              <a:t> </a:t>
            </a:r>
            <a:r>
              <a:rPr lang="en-IE" dirty="0" err="1"/>
              <a:t>iste</a:t>
            </a:r>
            <a:r>
              <a:rPr lang="en-IE" dirty="0"/>
              <a:t> </a:t>
            </a:r>
            <a:r>
              <a:rPr lang="en-IE" dirty="0" err="1"/>
              <a:t>natus</a:t>
            </a:r>
            <a:r>
              <a:rPr lang="en-IE" dirty="0"/>
              <a:t> error sit </a:t>
            </a:r>
            <a:r>
              <a:rPr lang="en-IE" dirty="0" err="1"/>
              <a:t>voluptatem</a:t>
            </a:r>
            <a:r>
              <a:rPr lang="en-IE" dirty="0"/>
              <a:t> </a:t>
            </a:r>
            <a:r>
              <a:rPr lang="en-IE" dirty="0" err="1"/>
              <a:t>accusantium</a:t>
            </a:r>
            <a:r>
              <a:rPr lang="en-IE" dirty="0"/>
              <a:t> </a:t>
            </a:r>
            <a:r>
              <a:rPr lang="en-IE" dirty="0" err="1"/>
              <a:t>doloremque</a:t>
            </a:r>
            <a:r>
              <a:rPr lang="en-IE" dirty="0"/>
              <a:t> </a:t>
            </a:r>
            <a:r>
              <a:rPr lang="en-IE" dirty="0" err="1"/>
              <a:t>laudantium</a:t>
            </a:r>
            <a:r>
              <a:rPr lang="en-IE" dirty="0"/>
              <a:t>, </a:t>
            </a:r>
            <a:r>
              <a:rPr lang="en-IE" dirty="0" err="1"/>
              <a:t>totam</a:t>
            </a:r>
            <a:r>
              <a:rPr lang="en-IE" dirty="0"/>
              <a:t> rem </a:t>
            </a:r>
            <a:r>
              <a:rPr lang="en-IE" dirty="0" err="1"/>
              <a:t>aperiam</a:t>
            </a:r>
            <a:r>
              <a:rPr lang="en-IE" dirty="0"/>
              <a:t>, </a:t>
            </a:r>
            <a:r>
              <a:rPr lang="en-IE" dirty="0" err="1"/>
              <a:t>eaque</a:t>
            </a:r>
            <a:r>
              <a:rPr lang="en-IE" dirty="0"/>
              <a:t> </a:t>
            </a:r>
            <a:r>
              <a:rPr lang="en-IE" dirty="0" err="1"/>
              <a:t>ipsa</a:t>
            </a:r>
            <a:r>
              <a:rPr lang="en-IE" dirty="0"/>
              <a:t> </a:t>
            </a:r>
            <a:r>
              <a:rPr lang="en-IE" dirty="0" err="1"/>
              <a:t>quae</a:t>
            </a:r>
            <a:r>
              <a:rPr lang="en-IE" dirty="0"/>
              <a:t> ab </a:t>
            </a:r>
            <a:r>
              <a:rPr lang="en-IE" dirty="0" err="1"/>
              <a:t>illo</a:t>
            </a:r>
            <a:r>
              <a:rPr lang="en-IE" dirty="0"/>
              <a:t> </a:t>
            </a:r>
            <a:r>
              <a:rPr lang="en-IE" dirty="0" err="1"/>
              <a:t>inventore</a:t>
            </a:r>
            <a:r>
              <a:rPr lang="en-IE" dirty="0"/>
              <a:t> </a:t>
            </a:r>
            <a:r>
              <a:rPr lang="en-IE" dirty="0" err="1"/>
              <a:t>veritatis</a:t>
            </a:r>
            <a:r>
              <a:rPr lang="en-IE" dirty="0"/>
              <a:t> et quasi </a:t>
            </a:r>
            <a:r>
              <a:rPr lang="en-IE" dirty="0" err="1"/>
              <a:t>architecto</a:t>
            </a:r>
            <a:r>
              <a:rPr lang="en-IE" dirty="0"/>
              <a:t> beatae vitae dicta sunt </a:t>
            </a:r>
            <a:r>
              <a:rPr lang="en-IE" dirty="0" err="1"/>
              <a:t>explicabo</a:t>
            </a:r>
            <a:r>
              <a:rPr lang="en-IE" dirty="0"/>
              <a:t>. </a:t>
            </a:r>
          </a:p>
          <a:p>
            <a:r>
              <a:rPr lang="en-IE" dirty="0"/>
              <a:t>Nemo </a:t>
            </a:r>
            <a:r>
              <a:rPr lang="en-IE" dirty="0" err="1"/>
              <a:t>enim</a:t>
            </a:r>
            <a:r>
              <a:rPr lang="en-IE" dirty="0"/>
              <a:t> </a:t>
            </a:r>
            <a:r>
              <a:rPr lang="en-IE" dirty="0" err="1"/>
              <a:t>ipsam</a:t>
            </a:r>
            <a:r>
              <a:rPr lang="en-IE" dirty="0"/>
              <a:t> </a:t>
            </a:r>
            <a:r>
              <a:rPr lang="en-IE" dirty="0" err="1"/>
              <a:t>voluptatem</a:t>
            </a:r>
            <a:r>
              <a:rPr lang="en-IE" dirty="0"/>
              <a:t> </a:t>
            </a:r>
            <a:r>
              <a:rPr lang="en-IE" dirty="0" err="1"/>
              <a:t>quia</a:t>
            </a:r>
            <a:r>
              <a:rPr lang="en-IE" dirty="0"/>
              <a:t> </a:t>
            </a:r>
            <a:r>
              <a:rPr lang="en-IE" dirty="0" err="1"/>
              <a:t>voluptas</a:t>
            </a:r>
            <a:r>
              <a:rPr lang="en-IE" dirty="0"/>
              <a:t> sit </a:t>
            </a:r>
            <a:r>
              <a:rPr lang="en-IE" dirty="0" err="1"/>
              <a:t>aspernatur</a:t>
            </a:r>
            <a:r>
              <a:rPr lang="en-IE" dirty="0"/>
              <a:t> </a:t>
            </a:r>
            <a:r>
              <a:rPr lang="en-IE" dirty="0" err="1"/>
              <a:t>aut</a:t>
            </a:r>
            <a:r>
              <a:rPr lang="en-IE" dirty="0"/>
              <a:t> </a:t>
            </a:r>
            <a:r>
              <a:rPr lang="en-IE" dirty="0" err="1"/>
              <a:t>odit</a:t>
            </a:r>
            <a:r>
              <a:rPr lang="en-IE" dirty="0"/>
              <a:t> </a:t>
            </a:r>
            <a:r>
              <a:rPr lang="en-IE" dirty="0" err="1"/>
              <a:t>aut</a:t>
            </a:r>
            <a:r>
              <a:rPr lang="en-IE" dirty="0"/>
              <a:t> fugit, </a:t>
            </a:r>
            <a:r>
              <a:rPr lang="en-IE" dirty="0" err="1"/>
              <a:t>sed</a:t>
            </a:r>
            <a:r>
              <a:rPr lang="en-IE" dirty="0"/>
              <a:t> </a:t>
            </a:r>
            <a:r>
              <a:rPr lang="en-IE" dirty="0" err="1"/>
              <a:t>quia</a:t>
            </a:r>
            <a:r>
              <a:rPr lang="en-IE" dirty="0"/>
              <a:t> </a:t>
            </a:r>
            <a:r>
              <a:rPr lang="en-IE" dirty="0" err="1"/>
              <a:t>consequuntur</a:t>
            </a:r>
            <a:r>
              <a:rPr lang="en-IE" dirty="0"/>
              <a:t> </a:t>
            </a:r>
            <a:r>
              <a:rPr lang="en-IE" dirty="0" err="1"/>
              <a:t>magni</a:t>
            </a:r>
            <a:r>
              <a:rPr lang="en-IE" dirty="0"/>
              <a:t> </a:t>
            </a:r>
            <a:r>
              <a:rPr lang="en-IE" dirty="0" err="1"/>
              <a:t>dolores</a:t>
            </a:r>
            <a:r>
              <a:rPr lang="en-IE" dirty="0"/>
              <a:t> </a:t>
            </a:r>
            <a:r>
              <a:rPr lang="en-IE" dirty="0" err="1"/>
              <a:t>eos</a:t>
            </a:r>
            <a:r>
              <a:rPr lang="en-IE" dirty="0"/>
              <a:t> qui ratione </a:t>
            </a:r>
            <a:r>
              <a:rPr lang="en-IE" dirty="0" err="1"/>
              <a:t>voluptatem</a:t>
            </a:r>
            <a:r>
              <a:rPr lang="en-IE" dirty="0"/>
              <a:t> </a:t>
            </a:r>
            <a:r>
              <a:rPr lang="en-IE" dirty="0" err="1"/>
              <a:t>sequi</a:t>
            </a:r>
            <a:r>
              <a:rPr lang="en-IE" dirty="0"/>
              <a:t> </a:t>
            </a:r>
            <a:r>
              <a:rPr lang="en-IE" dirty="0" err="1"/>
              <a:t>nesciunt</a:t>
            </a:r>
            <a:r>
              <a:rPr lang="en-IE" dirty="0"/>
              <a:t>.</a:t>
            </a:r>
          </a:p>
        </p:txBody>
      </p:sp>
      <p:sp>
        <p:nvSpPr>
          <p:cNvPr id="4" name="Holder 6">
            <a:extLst>
              <a:ext uri="{FF2B5EF4-FFF2-40B4-BE49-F238E27FC236}">
                <a16:creationId xmlns:a16="http://schemas.microsoft.com/office/drawing/2014/main" id="{E1968588-8F58-3128-8FCE-86B2ECFE5EC5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>
          <a:xfrm>
            <a:off x="8883370" y="6261375"/>
            <a:ext cx="2804160" cy="342900"/>
          </a:xfrm>
          <a:prstGeom prst="rect">
            <a:avLst/>
          </a:prstGeom>
        </p:spPr>
        <p:txBody>
          <a:bodyPr lIns="0" tIns="0" rIns="0" bIns="0" anchor="b"/>
          <a:lstStyle>
            <a:lvl1pPr algn="r">
              <a:defRPr sz="1273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fld id="{B6F15528-21DE-4FAA-801E-634DDDAF4B2B}" type="slidenum">
              <a:rPr lang="en-IE" smtClean="0"/>
              <a:pPr/>
              <a:t>‹#›</a:t>
            </a:fld>
            <a:endParaRPr lang="en-IE" dirty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8BE0F5D9-2768-BEB6-21FF-6E9C45F2E48F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4609286" y="1577802"/>
            <a:ext cx="3402672" cy="2174652"/>
          </a:xfrm>
          <a:prstGeom prst="roundRect">
            <a:avLst/>
          </a:prstGeom>
        </p:spPr>
        <p:txBody>
          <a:bodyPr/>
          <a:lstStyle>
            <a:lvl1pPr algn="ctr">
              <a:defRPr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the icon to add a picture</a:t>
            </a:r>
          </a:p>
        </p:txBody>
      </p:sp>
      <p:sp>
        <p:nvSpPr>
          <p:cNvPr id="6" name="Picture Placeholder 7">
            <a:extLst>
              <a:ext uri="{FF2B5EF4-FFF2-40B4-BE49-F238E27FC236}">
                <a16:creationId xmlns:a16="http://schemas.microsoft.com/office/drawing/2014/main" id="{98314EC4-E5A0-C649-F5EF-1E9236225E8C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4609286" y="3937622"/>
            <a:ext cx="3402672" cy="2174652"/>
          </a:xfrm>
          <a:prstGeom prst="roundRect">
            <a:avLst/>
          </a:prstGeom>
        </p:spPr>
        <p:txBody>
          <a:bodyPr/>
          <a:lstStyle>
            <a:lvl1pPr algn="ctr">
              <a:defRPr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the icon to add a picture</a:t>
            </a:r>
          </a:p>
        </p:txBody>
      </p:sp>
      <p:sp>
        <p:nvSpPr>
          <p:cNvPr id="7" name="Picture Placeholder 7">
            <a:extLst>
              <a:ext uri="{FF2B5EF4-FFF2-40B4-BE49-F238E27FC236}">
                <a16:creationId xmlns:a16="http://schemas.microsoft.com/office/drawing/2014/main" id="{6C4BB63F-0230-2356-3543-54C339E253E3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284858" y="1577802"/>
            <a:ext cx="3402672" cy="2174652"/>
          </a:xfrm>
          <a:prstGeom prst="roundRect">
            <a:avLst/>
          </a:prstGeom>
        </p:spPr>
        <p:txBody>
          <a:bodyPr/>
          <a:lstStyle>
            <a:lvl1pPr algn="ctr">
              <a:defRPr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the icon to add a picture</a:t>
            </a:r>
          </a:p>
        </p:txBody>
      </p:sp>
      <p:sp>
        <p:nvSpPr>
          <p:cNvPr id="9" name="Picture Placeholder 7">
            <a:extLst>
              <a:ext uri="{FF2B5EF4-FFF2-40B4-BE49-F238E27FC236}">
                <a16:creationId xmlns:a16="http://schemas.microsoft.com/office/drawing/2014/main" id="{35C5486B-1B0C-E055-35CB-53BB39E04F56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8284858" y="3937622"/>
            <a:ext cx="3402672" cy="2174652"/>
          </a:xfrm>
          <a:prstGeom prst="roundRect">
            <a:avLst/>
          </a:prstGeom>
        </p:spPr>
        <p:txBody>
          <a:bodyPr/>
          <a:lstStyle>
            <a:lvl1pPr algn="ctr">
              <a:defRPr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the icon to add a picture</a:t>
            </a:r>
          </a:p>
        </p:txBody>
      </p:sp>
      <p:pic>
        <p:nvPicPr>
          <p:cNvPr id="5" name="Picture 287">
            <a:extLst>
              <a:ext uri="{FF2B5EF4-FFF2-40B4-BE49-F238E27FC236}">
                <a16:creationId xmlns:a16="http://schemas.microsoft.com/office/drawing/2014/main" id="{01D2843D-9561-7F5C-2BDC-AE788D5EAE9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0702032" y="333080"/>
            <a:ext cx="985498" cy="262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64010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and Content (2 columns)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 hasCustomPrompt="1"/>
          </p:nvPr>
        </p:nvSpPr>
        <p:spPr>
          <a:xfrm>
            <a:off x="504471" y="1104900"/>
            <a:ext cx="3974145" cy="2139269"/>
          </a:xfrm>
          <a:prstGeom prst="rect">
            <a:avLst/>
          </a:prstGeom>
        </p:spPr>
        <p:txBody>
          <a:bodyPr lIns="0" tIns="0" rIns="0" bIns="0" anchor="t" anchorCtr="0"/>
          <a:lstStyle>
            <a:lvl1pPr>
              <a:defRPr sz="4609" b="0" i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IE" dirty="0"/>
              <a:t>Page title goes here</a:t>
            </a:r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type="body" idx="1" hasCustomPrompt="1"/>
          </p:nvPr>
        </p:nvSpPr>
        <p:spPr>
          <a:xfrm>
            <a:off x="5264203" y="1248833"/>
            <a:ext cx="3004789" cy="4536763"/>
          </a:xfrm>
          <a:prstGeom prst="rect">
            <a:avLst/>
          </a:prstGeom>
        </p:spPr>
        <p:txBody>
          <a:bodyPr lIns="0" tIns="0" rIns="0" bIns="0"/>
          <a:lstStyle>
            <a:lvl1pPr>
              <a:spcAft>
                <a:spcPts val="1092"/>
              </a:spcAft>
              <a:defRPr sz="1455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IE" dirty="0"/>
              <a:t>Click to insert body text here. </a:t>
            </a:r>
          </a:p>
          <a:p>
            <a:r>
              <a:rPr lang="en-IE" dirty="0"/>
              <a:t>Sed </a:t>
            </a:r>
            <a:r>
              <a:rPr lang="en-IE" dirty="0" err="1"/>
              <a:t>ut</a:t>
            </a:r>
            <a:r>
              <a:rPr lang="en-IE" dirty="0"/>
              <a:t> </a:t>
            </a:r>
            <a:r>
              <a:rPr lang="en-IE" dirty="0" err="1"/>
              <a:t>perspiciatis</a:t>
            </a:r>
            <a:r>
              <a:rPr lang="en-IE" dirty="0"/>
              <a:t> </a:t>
            </a:r>
            <a:r>
              <a:rPr lang="en-IE" dirty="0" err="1"/>
              <a:t>unde</a:t>
            </a:r>
            <a:r>
              <a:rPr lang="en-IE" dirty="0"/>
              <a:t> </a:t>
            </a:r>
            <a:r>
              <a:rPr lang="en-IE" dirty="0" err="1"/>
              <a:t>omnis</a:t>
            </a:r>
            <a:r>
              <a:rPr lang="en-IE" dirty="0"/>
              <a:t> </a:t>
            </a:r>
            <a:r>
              <a:rPr lang="en-IE" dirty="0" err="1"/>
              <a:t>iste</a:t>
            </a:r>
            <a:r>
              <a:rPr lang="en-IE" dirty="0"/>
              <a:t> </a:t>
            </a:r>
            <a:r>
              <a:rPr lang="en-IE" dirty="0" err="1"/>
              <a:t>natus</a:t>
            </a:r>
            <a:r>
              <a:rPr lang="en-IE" dirty="0"/>
              <a:t> error sit </a:t>
            </a:r>
            <a:r>
              <a:rPr lang="en-IE" dirty="0" err="1"/>
              <a:t>voluptatem</a:t>
            </a:r>
            <a:r>
              <a:rPr lang="en-IE" dirty="0"/>
              <a:t> </a:t>
            </a:r>
            <a:r>
              <a:rPr lang="en-IE" dirty="0" err="1"/>
              <a:t>accusantium</a:t>
            </a:r>
            <a:r>
              <a:rPr lang="en-IE" dirty="0"/>
              <a:t> </a:t>
            </a:r>
            <a:r>
              <a:rPr lang="en-IE" dirty="0" err="1"/>
              <a:t>doloremque</a:t>
            </a:r>
            <a:r>
              <a:rPr lang="en-IE" dirty="0"/>
              <a:t> </a:t>
            </a:r>
            <a:r>
              <a:rPr lang="en-IE" dirty="0" err="1"/>
              <a:t>laudantium</a:t>
            </a:r>
            <a:r>
              <a:rPr lang="en-IE" dirty="0"/>
              <a:t>, </a:t>
            </a:r>
            <a:r>
              <a:rPr lang="en-IE" dirty="0" err="1"/>
              <a:t>totam</a:t>
            </a:r>
            <a:r>
              <a:rPr lang="en-IE" dirty="0"/>
              <a:t> rem </a:t>
            </a:r>
            <a:r>
              <a:rPr lang="en-IE" dirty="0" err="1"/>
              <a:t>aperiam</a:t>
            </a:r>
            <a:r>
              <a:rPr lang="en-IE" dirty="0"/>
              <a:t>, </a:t>
            </a:r>
            <a:r>
              <a:rPr lang="en-IE" dirty="0" err="1"/>
              <a:t>eaque</a:t>
            </a:r>
            <a:r>
              <a:rPr lang="en-IE" dirty="0"/>
              <a:t> </a:t>
            </a:r>
            <a:r>
              <a:rPr lang="en-IE" dirty="0" err="1"/>
              <a:t>ipsa</a:t>
            </a:r>
            <a:r>
              <a:rPr lang="en-IE" dirty="0"/>
              <a:t> </a:t>
            </a:r>
            <a:r>
              <a:rPr lang="en-IE" dirty="0" err="1"/>
              <a:t>quae</a:t>
            </a:r>
            <a:r>
              <a:rPr lang="en-IE" dirty="0"/>
              <a:t> ab </a:t>
            </a:r>
            <a:r>
              <a:rPr lang="en-IE" dirty="0" err="1"/>
              <a:t>illo</a:t>
            </a:r>
            <a:r>
              <a:rPr lang="en-IE" dirty="0"/>
              <a:t> </a:t>
            </a:r>
            <a:r>
              <a:rPr lang="en-IE" dirty="0" err="1"/>
              <a:t>inventore</a:t>
            </a:r>
            <a:r>
              <a:rPr lang="en-IE" dirty="0"/>
              <a:t> </a:t>
            </a:r>
            <a:r>
              <a:rPr lang="en-IE" dirty="0" err="1"/>
              <a:t>veritatis</a:t>
            </a:r>
            <a:r>
              <a:rPr lang="en-IE" dirty="0"/>
              <a:t> et quasi </a:t>
            </a:r>
            <a:r>
              <a:rPr lang="en-IE" dirty="0" err="1"/>
              <a:t>architecto</a:t>
            </a:r>
            <a:r>
              <a:rPr lang="en-IE" dirty="0"/>
              <a:t> beatae vitae dicta sunt </a:t>
            </a:r>
            <a:r>
              <a:rPr lang="en-IE" dirty="0" err="1"/>
              <a:t>explicabo</a:t>
            </a:r>
            <a:r>
              <a:rPr lang="en-IE" dirty="0"/>
              <a:t>. </a:t>
            </a:r>
          </a:p>
          <a:p>
            <a:r>
              <a:rPr lang="en-IE" dirty="0"/>
              <a:t>Nemo </a:t>
            </a:r>
            <a:r>
              <a:rPr lang="en-IE" dirty="0" err="1"/>
              <a:t>enim</a:t>
            </a:r>
            <a:r>
              <a:rPr lang="en-IE" dirty="0"/>
              <a:t> </a:t>
            </a:r>
            <a:r>
              <a:rPr lang="en-IE" dirty="0" err="1"/>
              <a:t>ipsam</a:t>
            </a:r>
            <a:r>
              <a:rPr lang="en-IE" dirty="0"/>
              <a:t> </a:t>
            </a:r>
            <a:r>
              <a:rPr lang="en-IE" dirty="0" err="1"/>
              <a:t>voluptatem</a:t>
            </a:r>
            <a:r>
              <a:rPr lang="en-IE" dirty="0"/>
              <a:t> </a:t>
            </a:r>
            <a:r>
              <a:rPr lang="en-IE" dirty="0" err="1"/>
              <a:t>quia</a:t>
            </a:r>
            <a:r>
              <a:rPr lang="en-IE" dirty="0"/>
              <a:t> </a:t>
            </a:r>
            <a:r>
              <a:rPr lang="en-IE" dirty="0" err="1"/>
              <a:t>voluptas</a:t>
            </a:r>
            <a:r>
              <a:rPr lang="en-IE" dirty="0"/>
              <a:t> sit </a:t>
            </a:r>
            <a:r>
              <a:rPr lang="en-IE" dirty="0" err="1"/>
              <a:t>aspernatur</a:t>
            </a:r>
            <a:r>
              <a:rPr lang="en-IE" dirty="0"/>
              <a:t> </a:t>
            </a:r>
            <a:r>
              <a:rPr lang="en-IE" dirty="0" err="1"/>
              <a:t>aut</a:t>
            </a:r>
            <a:r>
              <a:rPr lang="en-IE" dirty="0"/>
              <a:t> </a:t>
            </a:r>
            <a:r>
              <a:rPr lang="en-IE" dirty="0" err="1"/>
              <a:t>odit</a:t>
            </a:r>
            <a:r>
              <a:rPr lang="en-IE" dirty="0"/>
              <a:t> </a:t>
            </a:r>
            <a:r>
              <a:rPr lang="en-IE" dirty="0" err="1"/>
              <a:t>aut</a:t>
            </a:r>
            <a:r>
              <a:rPr lang="en-IE" dirty="0"/>
              <a:t> fugit, </a:t>
            </a:r>
            <a:r>
              <a:rPr lang="en-IE" dirty="0" err="1"/>
              <a:t>sed</a:t>
            </a:r>
            <a:r>
              <a:rPr lang="en-IE" dirty="0"/>
              <a:t> </a:t>
            </a:r>
            <a:r>
              <a:rPr lang="en-IE" dirty="0" err="1"/>
              <a:t>quia</a:t>
            </a:r>
            <a:r>
              <a:rPr lang="en-IE" dirty="0"/>
              <a:t> </a:t>
            </a:r>
            <a:r>
              <a:rPr lang="en-IE" dirty="0" err="1"/>
              <a:t>consequuntur</a:t>
            </a:r>
            <a:r>
              <a:rPr lang="en-IE" dirty="0"/>
              <a:t> </a:t>
            </a:r>
            <a:r>
              <a:rPr lang="en-IE" dirty="0" err="1"/>
              <a:t>magni</a:t>
            </a:r>
            <a:r>
              <a:rPr lang="en-IE" dirty="0"/>
              <a:t> </a:t>
            </a:r>
            <a:r>
              <a:rPr lang="en-IE" dirty="0" err="1"/>
              <a:t>dolores</a:t>
            </a:r>
            <a:r>
              <a:rPr lang="en-IE" dirty="0"/>
              <a:t> </a:t>
            </a:r>
            <a:r>
              <a:rPr lang="en-IE" dirty="0" err="1"/>
              <a:t>eos</a:t>
            </a:r>
            <a:r>
              <a:rPr lang="en-IE" dirty="0"/>
              <a:t> qui ratione </a:t>
            </a:r>
            <a:r>
              <a:rPr lang="en-IE" dirty="0" err="1"/>
              <a:t>voluptatem</a:t>
            </a:r>
            <a:r>
              <a:rPr lang="en-IE" dirty="0"/>
              <a:t> </a:t>
            </a:r>
            <a:r>
              <a:rPr lang="en-IE" dirty="0" err="1"/>
              <a:t>sequi</a:t>
            </a:r>
            <a:r>
              <a:rPr lang="en-IE" dirty="0"/>
              <a:t> </a:t>
            </a:r>
            <a:r>
              <a:rPr lang="en-IE" dirty="0" err="1"/>
              <a:t>nesciunt</a:t>
            </a:r>
            <a:r>
              <a:rPr lang="en-IE" dirty="0"/>
              <a:t>.</a:t>
            </a:r>
          </a:p>
        </p:txBody>
      </p:sp>
      <p:sp>
        <p:nvSpPr>
          <p:cNvPr id="4" name="Holder 6">
            <a:extLst>
              <a:ext uri="{FF2B5EF4-FFF2-40B4-BE49-F238E27FC236}">
                <a16:creationId xmlns:a16="http://schemas.microsoft.com/office/drawing/2014/main" id="{E1968588-8F58-3128-8FCE-86B2ECFE5EC5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>
          <a:xfrm>
            <a:off x="8869233" y="6261375"/>
            <a:ext cx="2804160" cy="342900"/>
          </a:xfrm>
          <a:prstGeom prst="rect">
            <a:avLst/>
          </a:prstGeom>
        </p:spPr>
        <p:txBody>
          <a:bodyPr lIns="0" tIns="0" rIns="0" bIns="0" anchor="b"/>
          <a:lstStyle>
            <a:lvl1pPr algn="r">
              <a:defRPr sz="1273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6F15528-21DE-4FAA-801E-634DDDAF4B2B}" type="slidenum">
              <a:rPr lang="en-IE" smtClean="0"/>
              <a:pPr/>
              <a:t>‹#›</a:t>
            </a:fld>
            <a:endParaRPr lang="en-IE" dirty="0"/>
          </a:p>
        </p:txBody>
      </p:sp>
      <p:sp>
        <p:nvSpPr>
          <p:cNvPr id="5" name="Holder 3">
            <a:extLst>
              <a:ext uri="{FF2B5EF4-FFF2-40B4-BE49-F238E27FC236}">
                <a16:creationId xmlns:a16="http://schemas.microsoft.com/office/drawing/2014/main" id="{E7BBCB07-8D0F-D588-4F43-B1E11CCDE79A}"/>
              </a:ext>
            </a:extLst>
          </p:cNvPr>
          <p:cNvSpPr>
            <a:spLocks noGrp="1"/>
          </p:cNvSpPr>
          <p:nvPr>
            <p:ph type="body" idx="10" hasCustomPrompt="1"/>
          </p:nvPr>
        </p:nvSpPr>
        <p:spPr>
          <a:xfrm>
            <a:off x="8682386" y="1248833"/>
            <a:ext cx="3004789" cy="4536763"/>
          </a:xfrm>
          <a:prstGeom prst="rect">
            <a:avLst/>
          </a:prstGeom>
        </p:spPr>
        <p:txBody>
          <a:bodyPr lIns="0" tIns="0" rIns="0" bIns="0"/>
          <a:lstStyle>
            <a:lvl1pPr>
              <a:spcAft>
                <a:spcPts val="1092"/>
              </a:spcAft>
              <a:defRPr sz="1455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IE" dirty="0"/>
              <a:t>Click to insert body text here. </a:t>
            </a:r>
          </a:p>
          <a:p>
            <a:r>
              <a:rPr lang="en-IE" dirty="0"/>
              <a:t>Sed </a:t>
            </a:r>
            <a:r>
              <a:rPr lang="en-IE" dirty="0" err="1"/>
              <a:t>ut</a:t>
            </a:r>
            <a:r>
              <a:rPr lang="en-IE" dirty="0"/>
              <a:t> </a:t>
            </a:r>
            <a:r>
              <a:rPr lang="en-IE" dirty="0" err="1"/>
              <a:t>perspiciatis</a:t>
            </a:r>
            <a:r>
              <a:rPr lang="en-IE" dirty="0"/>
              <a:t> </a:t>
            </a:r>
            <a:r>
              <a:rPr lang="en-IE" dirty="0" err="1"/>
              <a:t>unde</a:t>
            </a:r>
            <a:r>
              <a:rPr lang="en-IE" dirty="0"/>
              <a:t> </a:t>
            </a:r>
            <a:r>
              <a:rPr lang="en-IE" dirty="0" err="1"/>
              <a:t>omnis</a:t>
            </a:r>
            <a:r>
              <a:rPr lang="en-IE" dirty="0"/>
              <a:t> </a:t>
            </a:r>
            <a:r>
              <a:rPr lang="en-IE" dirty="0" err="1"/>
              <a:t>iste</a:t>
            </a:r>
            <a:r>
              <a:rPr lang="en-IE" dirty="0"/>
              <a:t> </a:t>
            </a:r>
            <a:r>
              <a:rPr lang="en-IE" dirty="0" err="1"/>
              <a:t>natus</a:t>
            </a:r>
            <a:r>
              <a:rPr lang="en-IE" dirty="0"/>
              <a:t> error sit </a:t>
            </a:r>
            <a:r>
              <a:rPr lang="en-IE" dirty="0" err="1"/>
              <a:t>voluptatem</a:t>
            </a:r>
            <a:r>
              <a:rPr lang="en-IE" dirty="0"/>
              <a:t> </a:t>
            </a:r>
            <a:r>
              <a:rPr lang="en-IE" dirty="0" err="1"/>
              <a:t>accusantium</a:t>
            </a:r>
            <a:r>
              <a:rPr lang="en-IE" dirty="0"/>
              <a:t> </a:t>
            </a:r>
            <a:r>
              <a:rPr lang="en-IE" dirty="0" err="1"/>
              <a:t>doloremque</a:t>
            </a:r>
            <a:r>
              <a:rPr lang="en-IE" dirty="0"/>
              <a:t> </a:t>
            </a:r>
            <a:r>
              <a:rPr lang="en-IE" dirty="0" err="1"/>
              <a:t>laudantium</a:t>
            </a:r>
            <a:r>
              <a:rPr lang="en-IE" dirty="0"/>
              <a:t>, </a:t>
            </a:r>
            <a:r>
              <a:rPr lang="en-IE" dirty="0" err="1"/>
              <a:t>totam</a:t>
            </a:r>
            <a:r>
              <a:rPr lang="en-IE" dirty="0"/>
              <a:t> rem </a:t>
            </a:r>
            <a:r>
              <a:rPr lang="en-IE" dirty="0" err="1"/>
              <a:t>aperiam</a:t>
            </a:r>
            <a:r>
              <a:rPr lang="en-IE" dirty="0"/>
              <a:t>, </a:t>
            </a:r>
            <a:r>
              <a:rPr lang="en-IE" dirty="0" err="1"/>
              <a:t>eaque</a:t>
            </a:r>
            <a:r>
              <a:rPr lang="en-IE" dirty="0"/>
              <a:t> </a:t>
            </a:r>
            <a:r>
              <a:rPr lang="en-IE" dirty="0" err="1"/>
              <a:t>ipsa</a:t>
            </a:r>
            <a:r>
              <a:rPr lang="en-IE" dirty="0"/>
              <a:t> </a:t>
            </a:r>
            <a:r>
              <a:rPr lang="en-IE" dirty="0" err="1"/>
              <a:t>quae</a:t>
            </a:r>
            <a:r>
              <a:rPr lang="en-IE" dirty="0"/>
              <a:t> ab </a:t>
            </a:r>
            <a:r>
              <a:rPr lang="en-IE" dirty="0" err="1"/>
              <a:t>illo</a:t>
            </a:r>
            <a:r>
              <a:rPr lang="en-IE" dirty="0"/>
              <a:t> </a:t>
            </a:r>
            <a:r>
              <a:rPr lang="en-IE" dirty="0" err="1"/>
              <a:t>inventore</a:t>
            </a:r>
            <a:r>
              <a:rPr lang="en-IE" dirty="0"/>
              <a:t> </a:t>
            </a:r>
            <a:r>
              <a:rPr lang="en-IE" dirty="0" err="1"/>
              <a:t>veritatis</a:t>
            </a:r>
            <a:r>
              <a:rPr lang="en-IE" dirty="0"/>
              <a:t> et quasi </a:t>
            </a:r>
            <a:r>
              <a:rPr lang="en-IE" dirty="0" err="1"/>
              <a:t>architecto</a:t>
            </a:r>
            <a:r>
              <a:rPr lang="en-IE" dirty="0"/>
              <a:t> beatae vitae dicta sunt </a:t>
            </a:r>
            <a:r>
              <a:rPr lang="en-IE" dirty="0" err="1"/>
              <a:t>explicabo</a:t>
            </a:r>
            <a:r>
              <a:rPr lang="en-IE" dirty="0"/>
              <a:t>. </a:t>
            </a:r>
          </a:p>
          <a:p>
            <a:r>
              <a:rPr lang="en-IE" dirty="0"/>
              <a:t>Nemo </a:t>
            </a:r>
            <a:r>
              <a:rPr lang="en-IE" dirty="0" err="1"/>
              <a:t>enim</a:t>
            </a:r>
            <a:r>
              <a:rPr lang="en-IE" dirty="0"/>
              <a:t> </a:t>
            </a:r>
            <a:r>
              <a:rPr lang="en-IE" dirty="0" err="1"/>
              <a:t>ipsam</a:t>
            </a:r>
            <a:r>
              <a:rPr lang="en-IE" dirty="0"/>
              <a:t> </a:t>
            </a:r>
            <a:r>
              <a:rPr lang="en-IE" dirty="0" err="1"/>
              <a:t>voluptatem</a:t>
            </a:r>
            <a:r>
              <a:rPr lang="en-IE" dirty="0"/>
              <a:t> </a:t>
            </a:r>
            <a:r>
              <a:rPr lang="en-IE" dirty="0" err="1"/>
              <a:t>quia</a:t>
            </a:r>
            <a:r>
              <a:rPr lang="en-IE" dirty="0"/>
              <a:t> </a:t>
            </a:r>
            <a:r>
              <a:rPr lang="en-IE" dirty="0" err="1"/>
              <a:t>voluptas</a:t>
            </a:r>
            <a:r>
              <a:rPr lang="en-IE" dirty="0"/>
              <a:t> sit </a:t>
            </a:r>
            <a:r>
              <a:rPr lang="en-IE" dirty="0" err="1"/>
              <a:t>aspernatur</a:t>
            </a:r>
            <a:r>
              <a:rPr lang="en-IE" dirty="0"/>
              <a:t> </a:t>
            </a:r>
            <a:r>
              <a:rPr lang="en-IE" dirty="0" err="1"/>
              <a:t>aut</a:t>
            </a:r>
            <a:r>
              <a:rPr lang="en-IE" dirty="0"/>
              <a:t> </a:t>
            </a:r>
            <a:r>
              <a:rPr lang="en-IE" dirty="0" err="1"/>
              <a:t>odit</a:t>
            </a:r>
            <a:r>
              <a:rPr lang="en-IE" dirty="0"/>
              <a:t> </a:t>
            </a:r>
            <a:r>
              <a:rPr lang="en-IE" dirty="0" err="1"/>
              <a:t>aut</a:t>
            </a:r>
            <a:r>
              <a:rPr lang="en-IE" dirty="0"/>
              <a:t> fugit, </a:t>
            </a:r>
            <a:r>
              <a:rPr lang="en-IE" dirty="0" err="1"/>
              <a:t>sed</a:t>
            </a:r>
            <a:r>
              <a:rPr lang="en-IE" dirty="0"/>
              <a:t> </a:t>
            </a:r>
            <a:r>
              <a:rPr lang="en-IE" dirty="0" err="1"/>
              <a:t>quia</a:t>
            </a:r>
            <a:r>
              <a:rPr lang="en-IE" dirty="0"/>
              <a:t> </a:t>
            </a:r>
            <a:r>
              <a:rPr lang="en-IE" dirty="0" err="1"/>
              <a:t>consequuntur</a:t>
            </a:r>
            <a:r>
              <a:rPr lang="en-IE" dirty="0"/>
              <a:t> </a:t>
            </a:r>
            <a:r>
              <a:rPr lang="en-IE" dirty="0" err="1"/>
              <a:t>magni</a:t>
            </a:r>
            <a:r>
              <a:rPr lang="en-IE" dirty="0"/>
              <a:t> </a:t>
            </a:r>
            <a:r>
              <a:rPr lang="en-IE" dirty="0" err="1"/>
              <a:t>dolores</a:t>
            </a:r>
            <a:r>
              <a:rPr lang="en-IE" dirty="0"/>
              <a:t> </a:t>
            </a:r>
            <a:r>
              <a:rPr lang="en-IE" dirty="0" err="1"/>
              <a:t>eos</a:t>
            </a:r>
            <a:r>
              <a:rPr lang="en-IE" dirty="0"/>
              <a:t> qui ratione </a:t>
            </a:r>
            <a:r>
              <a:rPr lang="en-IE" dirty="0" err="1"/>
              <a:t>voluptatem</a:t>
            </a:r>
            <a:r>
              <a:rPr lang="en-IE" dirty="0"/>
              <a:t> </a:t>
            </a:r>
            <a:r>
              <a:rPr lang="en-IE" dirty="0" err="1"/>
              <a:t>sequi</a:t>
            </a:r>
            <a:r>
              <a:rPr lang="en-IE" dirty="0"/>
              <a:t> </a:t>
            </a:r>
            <a:r>
              <a:rPr lang="en-IE" dirty="0" err="1"/>
              <a:t>nesciunt</a:t>
            </a:r>
            <a:r>
              <a:rPr lang="en-IE" dirty="0"/>
              <a:t>.</a:t>
            </a:r>
          </a:p>
        </p:txBody>
      </p:sp>
      <p:pic>
        <p:nvPicPr>
          <p:cNvPr id="6" name="Picture 287">
            <a:extLst>
              <a:ext uri="{FF2B5EF4-FFF2-40B4-BE49-F238E27FC236}">
                <a16:creationId xmlns:a16="http://schemas.microsoft.com/office/drawing/2014/main" id="{2434586A-F002-EA2E-B9B4-907E950234D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0702032" y="333080"/>
            <a:ext cx="985498" cy="262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00480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eam pag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Holder 3"/>
          <p:cNvSpPr>
            <a:spLocks noGrp="1"/>
          </p:cNvSpPr>
          <p:nvPr>
            <p:ph type="body" idx="1" hasCustomPrompt="1"/>
          </p:nvPr>
        </p:nvSpPr>
        <p:spPr>
          <a:xfrm>
            <a:off x="504469" y="3606676"/>
            <a:ext cx="2033284" cy="515441"/>
          </a:xfrm>
          <a:prstGeom prst="rect">
            <a:avLst/>
          </a:prstGeom>
        </p:spPr>
        <p:txBody>
          <a:bodyPr lIns="0" tIns="0" rIns="0" bIns="0"/>
          <a:lstStyle>
            <a:lvl1pPr>
              <a:spcAft>
                <a:spcPts val="1092"/>
              </a:spcAft>
              <a:defRPr sz="1455" b="1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IE" dirty="0"/>
              <a:t>Name Surname</a:t>
            </a:r>
          </a:p>
        </p:txBody>
      </p:sp>
      <p:sp>
        <p:nvSpPr>
          <p:cNvPr id="4" name="Holder 6">
            <a:extLst>
              <a:ext uri="{FF2B5EF4-FFF2-40B4-BE49-F238E27FC236}">
                <a16:creationId xmlns:a16="http://schemas.microsoft.com/office/drawing/2014/main" id="{E1968588-8F58-3128-8FCE-86B2ECFE5EC5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>
          <a:xfrm>
            <a:off x="8866471" y="6261375"/>
            <a:ext cx="2804160" cy="342900"/>
          </a:xfrm>
          <a:prstGeom prst="rect">
            <a:avLst/>
          </a:prstGeom>
        </p:spPr>
        <p:txBody>
          <a:bodyPr lIns="0" tIns="0" rIns="0" bIns="0" anchor="b"/>
          <a:lstStyle>
            <a:lvl1pPr algn="r">
              <a:defRPr sz="1273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fld id="{B6F15528-21DE-4FAA-801E-634DDDAF4B2B}" type="slidenum">
              <a:rPr lang="en-IE" smtClean="0"/>
              <a:pPr/>
              <a:t>‹#›</a:t>
            </a:fld>
            <a:endParaRPr lang="en-IE" dirty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8BE0F5D9-2768-BEB6-21FF-6E9C45F2E48F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504469" y="1436299"/>
            <a:ext cx="2033284" cy="1992701"/>
          </a:xfrm>
          <a:prstGeom prst="roundRect">
            <a:avLst/>
          </a:prstGeom>
        </p:spPr>
        <p:txBody>
          <a:bodyPr/>
          <a:lstStyle>
            <a:lvl1pPr algn="ctr">
              <a:defRPr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the icon to add a picture</a:t>
            </a:r>
          </a:p>
        </p:txBody>
      </p:sp>
      <p:sp>
        <p:nvSpPr>
          <p:cNvPr id="5" name="Holder 3">
            <a:extLst>
              <a:ext uri="{FF2B5EF4-FFF2-40B4-BE49-F238E27FC236}">
                <a16:creationId xmlns:a16="http://schemas.microsoft.com/office/drawing/2014/main" id="{55E2D3B9-7856-B057-4A35-68DD923A4ED7}"/>
              </a:ext>
            </a:extLst>
          </p:cNvPr>
          <p:cNvSpPr>
            <a:spLocks noGrp="1"/>
          </p:cNvSpPr>
          <p:nvPr>
            <p:ph type="body" idx="11" hasCustomPrompt="1"/>
          </p:nvPr>
        </p:nvSpPr>
        <p:spPr>
          <a:xfrm>
            <a:off x="2788747" y="3606676"/>
            <a:ext cx="2033284" cy="515441"/>
          </a:xfrm>
          <a:prstGeom prst="rect">
            <a:avLst/>
          </a:prstGeom>
        </p:spPr>
        <p:txBody>
          <a:bodyPr lIns="0" tIns="0" rIns="0" bIns="0"/>
          <a:lstStyle>
            <a:lvl1pPr>
              <a:spcAft>
                <a:spcPts val="1092"/>
              </a:spcAft>
              <a:defRPr sz="1455" b="1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IE" dirty="0"/>
              <a:t>Name Surname</a:t>
            </a:r>
          </a:p>
        </p:txBody>
      </p:sp>
      <p:sp>
        <p:nvSpPr>
          <p:cNvPr id="10" name="Picture Placeholder 7">
            <a:extLst>
              <a:ext uri="{FF2B5EF4-FFF2-40B4-BE49-F238E27FC236}">
                <a16:creationId xmlns:a16="http://schemas.microsoft.com/office/drawing/2014/main" id="{444D3303-4802-9510-E574-6FA21A4C09C7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2788747" y="1436299"/>
            <a:ext cx="2033284" cy="1992701"/>
          </a:xfrm>
          <a:prstGeom prst="roundRect">
            <a:avLst/>
          </a:prstGeom>
        </p:spPr>
        <p:txBody>
          <a:bodyPr/>
          <a:lstStyle>
            <a:lvl1pPr algn="ctr">
              <a:defRPr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the icon to add a picture</a:t>
            </a:r>
          </a:p>
        </p:txBody>
      </p:sp>
      <p:sp>
        <p:nvSpPr>
          <p:cNvPr id="11" name="Holder 3">
            <a:extLst>
              <a:ext uri="{FF2B5EF4-FFF2-40B4-BE49-F238E27FC236}">
                <a16:creationId xmlns:a16="http://schemas.microsoft.com/office/drawing/2014/main" id="{E0BF5907-B5C6-DBEE-C90D-D874E1880DF4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5073025" y="3606676"/>
            <a:ext cx="2033284" cy="515441"/>
          </a:xfrm>
          <a:prstGeom prst="rect">
            <a:avLst/>
          </a:prstGeom>
        </p:spPr>
        <p:txBody>
          <a:bodyPr lIns="0" tIns="0" rIns="0" bIns="0"/>
          <a:lstStyle>
            <a:lvl1pPr>
              <a:spcAft>
                <a:spcPts val="1092"/>
              </a:spcAft>
              <a:defRPr sz="1455" b="1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IE" dirty="0"/>
              <a:t>Name Surname</a:t>
            </a:r>
          </a:p>
        </p:txBody>
      </p:sp>
      <p:sp>
        <p:nvSpPr>
          <p:cNvPr id="12" name="Picture Placeholder 7">
            <a:extLst>
              <a:ext uri="{FF2B5EF4-FFF2-40B4-BE49-F238E27FC236}">
                <a16:creationId xmlns:a16="http://schemas.microsoft.com/office/drawing/2014/main" id="{43F72B72-69AC-62EE-C6C0-A475A32A16CA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5073025" y="1436299"/>
            <a:ext cx="2033284" cy="1992701"/>
          </a:xfrm>
          <a:prstGeom prst="roundRect">
            <a:avLst/>
          </a:prstGeom>
        </p:spPr>
        <p:txBody>
          <a:bodyPr/>
          <a:lstStyle>
            <a:lvl1pPr algn="ctr">
              <a:defRPr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the icon to add a picture</a:t>
            </a:r>
          </a:p>
        </p:txBody>
      </p:sp>
      <p:sp>
        <p:nvSpPr>
          <p:cNvPr id="13" name="Holder 3">
            <a:extLst>
              <a:ext uri="{FF2B5EF4-FFF2-40B4-BE49-F238E27FC236}">
                <a16:creationId xmlns:a16="http://schemas.microsoft.com/office/drawing/2014/main" id="{FE9B0D82-8E22-0837-8C7B-F25827ED477A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7357303" y="3606676"/>
            <a:ext cx="2033284" cy="515441"/>
          </a:xfrm>
          <a:prstGeom prst="rect">
            <a:avLst/>
          </a:prstGeom>
        </p:spPr>
        <p:txBody>
          <a:bodyPr lIns="0" tIns="0" rIns="0" bIns="0"/>
          <a:lstStyle>
            <a:lvl1pPr>
              <a:spcAft>
                <a:spcPts val="1092"/>
              </a:spcAft>
              <a:defRPr sz="1455" b="1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IE" dirty="0"/>
              <a:t>Name Surname</a:t>
            </a:r>
          </a:p>
        </p:txBody>
      </p:sp>
      <p:sp>
        <p:nvSpPr>
          <p:cNvPr id="14" name="Picture Placeholder 7">
            <a:extLst>
              <a:ext uri="{FF2B5EF4-FFF2-40B4-BE49-F238E27FC236}">
                <a16:creationId xmlns:a16="http://schemas.microsoft.com/office/drawing/2014/main" id="{BAF6A549-D8DB-E3D0-4BD6-7F00791D3EF3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7357303" y="1436299"/>
            <a:ext cx="2033284" cy="1992701"/>
          </a:xfrm>
          <a:prstGeom prst="roundRect">
            <a:avLst/>
          </a:prstGeom>
        </p:spPr>
        <p:txBody>
          <a:bodyPr/>
          <a:lstStyle>
            <a:lvl1pPr algn="ctr">
              <a:defRPr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the icon to add a picture</a:t>
            </a:r>
          </a:p>
        </p:txBody>
      </p:sp>
      <p:sp>
        <p:nvSpPr>
          <p:cNvPr id="15" name="Holder 3">
            <a:extLst>
              <a:ext uri="{FF2B5EF4-FFF2-40B4-BE49-F238E27FC236}">
                <a16:creationId xmlns:a16="http://schemas.microsoft.com/office/drawing/2014/main" id="{825A93AF-C4C4-5449-AA29-E6ED3229DD87}"/>
              </a:ext>
            </a:extLst>
          </p:cNvPr>
          <p:cNvSpPr>
            <a:spLocks noGrp="1"/>
          </p:cNvSpPr>
          <p:nvPr>
            <p:ph type="body" idx="17" hasCustomPrompt="1"/>
          </p:nvPr>
        </p:nvSpPr>
        <p:spPr>
          <a:xfrm>
            <a:off x="9641580" y="3606676"/>
            <a:ext cx="2033284" cy="515441"/>
          </a:xfrm>
          <a:prstGeom prst="rect">
            <a:avLst/>
          </a:prstGeom>
        </p:spPr>
        <p:txBody>
          <a:bodyPr lIns="0" tIns="0" rIns="0" bIns="0"/>
          <a:lstStyle>
            <a:lvl1pPr>
              <a:spcAft>
                <a:spcPts val="1092"/>
              </a:spcAft>
              <a:defRPr sz="1455" b="1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IE" dirty="0"/>
              <a:t>Name Surname</a:t>
            </a:r>
          </a:p>
        </p:txBody>
      </p:sp>
      <p:sp>
        <p:nvSpPr>
          <p:cNvPr id="16" name="Picture Placeholder 7">
            <a:extLst>
              <a:ext uri="{FF2B5EF4-FFF2-40B4-BE49-F238E27FC236}">
                <a16:creationId xmlns:a16="http://schemas.microsoft.com/office/drawing/2014/main" id="{933B3666-69E3-1457-2AC1-C75F47822A4E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9641580" y="1436299"/>
            <a:ext cx="2033284" cy="1992701"/>
          </a:xfrm>
          <a:prstGeom prst="roundRect">
            <a:avLst/>
          </a:prstGeom>
        </p:spPr>
        <p:txBody>
          <a:bodyPr/>
          <a:lstStyle>
            <a:lvl1pPr algn="ctr">
              <a:defRPr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the icon to add a picture</a:t>
            </a:r>
          </a:p>
        </p:txBody>
      </p:sp>
      <p:sp>
        <p:nvSpPr>
          <p:cNvPr id="17" name="Holder 3">
            <a:extLst>
              <a:ext uri="{FF2B5EF4-FFF2-40B4-BE49-F238E27FC236}">
                <a16:creationId xmlns:a16="http://schemas.microsoft.com/office/drawing/2014/main" id="{234B8308-1440-371C-11FC-67AB98B132B0}"/>
              </a:ext>
            </a:extLst>
          </p:cNvPr>
          <p:cNvSpPr>
            <a:spLocks noGrp="1"/>
          </p:cNvSpPr>
          <p:nvPr>
            <p:ph type="body" idx="19" hasCustomPrompt="1"/>
          </p:nvPr>
        </p:nvSpPr>
        <p:spPr>
          <a:xfrm>
            <a:off x="504469" y="4158684"/>
            <a:ext cx="2033284" cy="1319187"/>
          </a:xfrm>
          <a:prstGeom prst="rect">
            <a:avLst/>
          </a:prstGeom>
        </p:spPr>
        <p:txBody>
          <a:bodyPr lIns="0" tIns="0" rIns="0" bIns="0"/>
          <a:lstStyle>
            <a:lvl1pPr>
              <a:spcAft>
                <a:spcPts val="1092"/>
              </a:spcAft>
              <a:defRPr sz="1092" b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IE" dirty="0"/>
              <a:t>Space for a short bio / creds if needed. Sed </a:t>
            </a:r>
            <a:r>
              <a:rPr lang="en-IE" dirty="0" err="1"/>
              <a:t>ut</a:t>
            </a:r>
            <a:r>
              <a:rPr lang="en-IE" dirty="0"/>
              <a:t> </a:t>
            </a:r>
            <a:r>
              <a:rPr lang="en-IE" dirty="0" err="1"/>
              <a:t>perspiciatis</a:t>
            </a:r>
            <a:r>
              <a:rPr lang="en-IE" dirty="0"/>
              <a:t> </a:t>
            </a:r>
            <a:r>
              <a:rPr lang="en-IE" dirty="0" err="1"/>
              <a:t>unde</a:t>
            </a:r>
            <a:r>
              <a:rPr lang="en-IE" dirty="0"/>
              <a:t> </a:t>
            </a:r>
            <a:r>
              <a:rPr lang="en-IE" dirty="0" err="1"/>
              <a:t>omnis</a:t>
            </a:r>
            <a:r>
              <a:rPr lang="en-IE" dirty="0"/>
              <a:t> </a:t>
            </a:r>
            <a:r>
              <a:rPr lang="en-IE" dirty="0" err="1"/>
              <a:t>iste</a:t>
            </a:r>
            <a:r>
              <a:rPr lang="en-IE" dirty="0"/>
              <a:t> </a:t>
            </a:r>
            <a:r>
              <a:rPr lang="en-IE" dirty="0" err="1"/>
              <a:t>natus</a:t>
            </a:r>
            <a:r>
              <a:rPr lang="en-IE" dirty="0"/>
              <a:t> error sit </a:t>
            </a:r>
            <a:r>
              <a:rPr lang="en-IE" dirty="0" err="1"/>
              <a:t>voluptatem</a:t>
            </a:r>
            <a:r>
              <a:rPr lang="en-IE" dirty="0"/>
              <a:t> </a:t>
            </a:r>
            <a:r>
              <a:rPr lang="en-IE" dirty="0" err="1"/>
              <a:t>accusantium</a:t>
            </a:r>
            <a:r>
              <a:rPr lang="en-IE" dirty="0"/>
              <a:t> </a:t>
            </a:r>
            <a:r>
              <a:rPr lang="en-IE" dirty="0" err="1"/>
              <a:t>doloremque</a:t>
            </a:r>
            <a:r>
              <a:rPr lang="en-IE" dirty="0"/>
              <a:t> </a:t>
            </a:r>
            <a:r>
              <a:rPr lang="en-IE" dirty="0" err="1"/>
              <a:t>laudantium</a:t>
            </a:r>
            <a:r>
              <a:rPr lang="en-IE" dirty="0"/>
              <a:t>, </a:t>
            </a:r>
            <a:r>
              <a:rPr lang="en-IE" dirty="0" err="1"/>
              <a:t>totam</a:t>
            </a:r>
            <a:r>
              <a:rPr lang="en-IE" dirty="0"/>
              <a:t>.</a:t>
            </a:r>
          </a:p>
        </p:txBody>
      </p:sp>
      <p:sp>
        <p:nvSpPr>
          <p:cNvPr id="18" name="Holder 3">
            <a:extLst>
              <a:ext uri="{FF2B5EF4-FFF2-40B4-BE49-F238E27FC236}">
                <a16:creationId xmlns:a16="http://schemas.microsoft.com/office/drawing/2014/main" id="{0BC212D3-0906-F1A4-3D63-A2EB6C334DA6}"/>
              </a:ext>
            </a:extLst>
          </p:cNvPr>
          <p:cNvSpPr>
            <a:spLocks noGrp="1"/>
          </p:cNvSpPr>
          <p:nvPr>
            <p:ph type="body" idx="20" hasCustomPrompt="1"/>
          </p:nvPr>
        </p:nvSpPr>
        <p:spPr>
          <a:xfrm>
            <a:off x="2788747" y="4158684"/>
            <a:ext cx="2033284" cy="1319187"/>
          </a:xfrm>
          <a:prstGeom prst="rect">
            <a:avLst/>
          </a:prstGeom>
        </p:spPr>
        <p:txBody>
          <a:bodyPr lIns="0" tIns="0" rIns="0" bIns="0"/>
          <a:lstStyle>
            <a:lvl1pPr>
              <a:spcAft>
                <a:spcPts val="1092"/>
              </a:spcAft>
              <a:defRPr sz="1092" b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IE" dirty="0"/>
              <a:t>Space for a short bio / creds if needed. Sed </a:t>
            </a:r>
            <a:r>
              <a:rPr lang="en-IE" dirty="0" err="1"/>
              <a:t>ut</a:t>
            </a:r>
            <a:r>
              <a:rPr lang="en-IE" dirty="0"/>
              <a:t> </a:t>
            </a:r>
            <a:r>
              <a:rPr lang="en-IE" dirty="0" err="1"/>
              <a:t>perspiciatis</a:t>
            </a:r>
            <a:r>
              <a:rPr lang="en-IE" dirty="0"/>
              <a:t> </a:t>
            </a:r>
            <a:r>
              <a:rPr lang="en-IE" dirty="0" err="1"/>
              <a:t>unde</a:t>
            </a:r>
            <a:r>
              <a:rPr lang="en-IE" dirty="0"/>
              <a:t> </a:t>
            </a:r>
            <a:r>
              <a:rPr lang="en-IE" dirty="0" err="1"/>
              <a:t>omnis</a:t>
            </a:r>
            <a:r>
              <a:rPr lang="en-IE" dirty="0"/>
              <a:t> </a:t>
            </a:r>
            <a:r>
              <a:rPr lang="en-IE" dirty="0" err="1"/>
              <a:t>iste</a:t>
            </a:r>
            <a:r>
              <a:rPr lang="en-IE" dirty="0"/>
              <a:t> </a:t>
            </a:r>
            <a:r>
              <a:rPr lang="en-IE" dirty="0" err="1"/>
              <a:t>natus</a:t>
            </a:r>
            <a:r>
              <a:rPr lang="en-IE" dirty="0"/>
              <a:t> error sit </a:t>
            </a:r>
            <a:r>
              <a:rPr lang="en-IE" dirty="0" err="1"/>
              <a:t>voluptatem</a:t>
            </a:r>
            <a:r>
              <a:rPr lang="en-IE" dirty="0"/>
              <a:t> </a:t>
            </a:r>
            <a:r>
              <a:rPr lang="en-IE" dirty="0" err="1"/>
              <a:t>accusantium</a:t>
            </a:r>
            <a:r>
              <a:rPr lang="en-IE" dirty="0"/>
              <a:t> </a:t>
            </a:r>
            <a:r>
              <a:rPr lang="en-IE" dirty="0" err="1"/>
              <a:t>doloremque</a:t>
            </a:r>
            <a:r>
              <a:rPr lang="en-IE" dirty="0"/>
              <a:t> </a:t>
            </a:r>
            <a:r>
              <a:rPr lang="en-IE" dirty="0" err="1"/>
              <a:t>laudantium</a:t>
            </a:r>
            <a:r>
              <a:rPr lang="en-IE" dirty="0"/>
              <a:t>, </a:t>
            </a:r>
            <a:r>
              <a:rPr lang="en-IE" dirty="0" err="1"/>
              <a:t>totam</a:t>
            </a:r>
            <a:r>
              <a:rPr lang="en-IE" dirty="0"/>
              <a:t>.</a:t>
            </a:r>
          </a:p>
        </p:txBody>
      </p:sp>
      <p:sp>
        <p:nvSpPr>
          <p:cNvPr id="19" name="Holder 3">
            <a:extLst>
              <a:ext uri="{FF2B5EF4-FFF2-40B4-BE49-F238E27FC236}">
                <a16:creationId xmlns:a16="http://schemas.microsoft.com/office/drawing/2014/main" id="{64532547-9C06-91B8-804D-679930FF513D}"/>
              </a:ext>
            </a:extLst>
          </p:cNvPr>
          <p:cNvSpPr>
            <a:spLocks noGrp="1"/>
          </p:cNvSpPr>
          <p:nvPr>
            <p:ph type="body" idx="21" hasCustomPrompt="1"/>
          </p:nvPr>
        </p:nvSpPr>
        <p:spPr>
          <a:xfrm>
            <a:off x="5073025" y="4158684"/>
            <a:ext cx="2033284" cy="1319187"/>
          </a:xfrm>
          <a:prstGeom prst="rect">
            <a:avLst/>
          </a:prstGeom>
        </p:spPr>
        <p:txBody>
          <a:bodyPr lIns="0" tIns="0" rIns="0" bIns="0"/>
          <a:lstStyle>
            <a:lvl1pPr>
              <a:spcAft>
                <a:spcPts val="1092"/>
              </a:spcAft>
              <a:defRPr sz="1092" b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IE" dirty="0"/>
              <a:t>Space for a short bio / creds if needed. Sed </a:t>
            </a:r>
            <a:r>
              <a:rPr lang="en-IE" dirty="0" err="1"/>
              <a:t>ut</a:t>
            </a:r>
            <a:r>
              <a:rPr lang="en-IE" dirty="0"/>
              <a:t> </a:t>
            </a:r>
            <a:r>
              <a:rPr lang="en-IE" dirty="0" err="1"/>
              <a:t>perspiciatis</a:t>
            </a:r>
            <a:r>
              <a:rPr lang="en-IE" dirty="0"/>
              <a:t> </a:t>
            </a:r>
            <a:r>
              <a:rPr lang="en-IE" dirty="0" err="1"/>
              <a:t>unde</a:t>
            </a:r>
            <a:r>
              <a:rPr lang="en-IE" dirty="0"/>
              <a:t> </a:t>
            </a:r>
            <a:r>
              <a:rPr lang="en-IE" dirty="0" err="1"/>
              <a:t>omnis</a:t>
            </a:r>
            <a:r>
              <a:rPr lang="en-IE" dirty="0"/>
              <a:t> </a:t>
            </a:r>
            <a:r>
              <a:rPr lang="en-IE" dirty="0" err="1"/>
              <a:t>iste</a:t>
            </a:r>
            <a:r>
              <a:rPr lang="en-IE" dirty="0"/>
              <a:t> </a:t>
            </a:r>
            <a:r>
              <a:rPr lang="en-IE" dirty="0" err="1"/>
              <a:t>natus</a:t>
            </a:r>
            <a:r>
              <a:rPr lang="en-IE" dirty="0"/>
              <a:t> error sit </a:t>
            </a:r>
            <a:r>
              <a:rPr lang="en-IE" dirty="0" err="1"/>
              <a:t>voluptatem</a:t>
            </a:r>
            <a:r>
              <a:rPr lang="en-IE" dirty="0"/>
              <a:t> </a:t>
            </a:r>
            <a:r>
              <a:rPr lang="en-IE" dirty="0" err="1"/>
              <a:t>accusantium</a:t>
            </a:r>
            <a:r>
              <a:rPr lang="en-IE" dirty="0"/>
              <a:t> </a:t>
            </a:r>
            <a:r>
              <a:rPr lang="en-IE" dirty="0" err="1"/>
              <a:t>doloremque</a:t>
            </a:r>
            <a:r>
              <a:rPr lang="en-IE" dirty="0"/>
              <a:t> </a:t>
            </a:r>
            <a:r>
              <a:rPr lang="en-IE" dirty="0" err="1"/>
              <a:t>laudantium</a:t>
            </a:r>
            <a:r>
              <a:rPr lang="en-IE" dirty="0"/>
              <a:t>, </a:t>
            </a:r>
            <a:r>
              <a:rPr lang="en-IE" dirty="0" err="1"/>
              <a:t>totam</a:t>
            </a:r>
            <a:r>
              <a:rPr lang="en-IE" dirty="0"/>
              <a:t>.</a:t>
            </a:r>
          </a:p>
        </p:txBody>
      </p:sp>
      <p:sp>
        <p:nvSpPr>
          <p:cNvPr id="20" name="Holder 3">
            <a:extLst>
              <a:ext uri="{FF2B5EF4-FFF2-40B4-BE49-F238E27FC236}">
                <a16:creationId xmlns:a16="http://schemas.microsoft.com/office/drawing/2014/main" id="{9AE4E55B-EFD8-B5A3-D117-56B793269F0C}"/>
              </a:ext>
            </a:extLst>
          </p:cNvPr>
          <p:cNvSpPr>
            <a:spLocks noGrp="1"/>
          </p:cNvSpPr>
          <p:nvPr>
            <p:ph type="body" idx="22" hasCustomPrompt="1"/>
          </p:nvPr>
        </p:nvSpPr>
        <p:spPr>
          <a:xfrm>
            <a:off x="7357303" y="4158684"/>
            <a:ext cx="2033284" cy="1319187"/>
          </a:xfrm>
          <a:prstGeom prst="rect">
            <a:avLst/>
          </a:prstGeom>
        </p:spPr>
        <p:txBody>
          <a:bodyPr lIns="0" tIns="0" rIns="0" bIns="0"/>
          <a:lstStyle>
            <a:lvl1pPr>
              <a:spcAft>
                <a:spcPts val="1092"/>
              </a:spcAft>
              <a:defRPr sz="1092" b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IE" dirty="0"/>
              <a:t>Space for a short bio / creds if needed. Sed </a:t>
            </a:r>
            <a:r>
              <a:rPr lang="en-IE" dirty="0" err="1"/>
              <a:t>ut</a:t>
            </a:r>
            <a:r>
              <a:rPr lang="en-IE" dirty="0"/>
              <a:t> </a:t>
            </a:r>
            <a:r>
              <a:rPr lang="en-IE" dirty="0" err="1"/>
              <a:t>perspiciatis</a:t>
            </a:r>
            <a:r>
              <a:rPr lang="en-IE" dirty="0"/>
              <a:t> </a:t>
            </a:r>
            <a:r>
              <a:rPr lang="en-IE" dirty="0" err="1"/>
              <a:t>unde</a:t>
            </a:r>
            <a:r>
              <a:rPr lang="en-IE" dirty="0"/>
              <a:t> </a:t>
            </a:r>
            <a:r>
              <a:rPr lang="en-IE" dirty="0" err="1"/>
              <a:t>omnis</a:t>
            </a:r>
            <a:r>
              <a:rPr lang="en-IE" dirty="0"/>
              <a:t> </a:t>
            </a:r>
            <a:r>
              <a:rPr lang="en-IE" dirty="0" err="1"/>
              <a:t>iste</a:t>
            </a:r>
            <a:r>
              <a:rPr lang="en-IE" dirty="0"/>
              <a:t> </a:t>
            </a:r>
            <a:r>
              <a:rPr lang="en-IE" dirty="0" err="1"/>
              <a:t>natus</a:t>
            </a:r>
            <a:r>
              <a:rPr lang="en-IE" dirty="0"/>
              <a:t> error sit </a:t>
            </a:r>
            <a:r>
              <a:rPr lang="en-IE" dirty="0" err="1"/>
              <a:t>voluptatem</a:t>
            </a:r>
            <a:r>
              <a:rPr lang="en-IE" dirty="0"/>
              <a:t> </a:t>
            </a:r>
            <a:r>
              <a:rPr lang="en-IE" dirty="0" err="1"/>
              <a:t>accusantium</a:t>
            </a:r>
            <a:r>
              <a:rPr lang="en-IE" dirty="0"/>
              <a:t> </a:t>
            </a:r>
            <a:r>
              <a:rPr lang="en-IE" dirty="0" err="1"/>
              <a:t>doloremque</a:t>
            </a:r>
            <a:r>
              <a:rPr lang="en-IE" dirty="0"/>
              <a:t> </a:t>
            </a:r>
            <a:r>
              <a:rPr lang="en-IE" dirty="0" err="1"/>
              <a:t>laudantium</a:t>
            </a:r>
            <a:r>
              <a:rPr lang="en-IE" dirty="0"/>
              <a:t>, </a:t>
            </a:r>
            <a:r>
              <a:rPr lang="en-IE" dirty="0" err="1"/>
              <a:t>totam</a:t>
            </a:r>
            <a:r>
              <a:rPr lang="en-IE" dirty="0"/>
              <a:t>.</a:t>
            </a:r>
          </a:p>
        </p:txBody>
      </p:sp>
      <p:sp>
        <p:nvSpPr>
          <p:cNvPr id="21" name="Holder 3">
            <a:extLst>
              <a:ext uri="{FF2B5EF4-FFF2-40B4-BE49-F238E27FC236}">
                <a16:creationId xmlns:a16="http://schemas.microsoft.com/office/drawing/2014/main" id="{2DF06BE7-520C-2951-5360-69F56DBA25CB}"/>
              </a:ext>
            </a:extLst>
          </p:cNvPr>
          <p:cNvSpPr>
            <a:spLocks noGrp="1"/>
          </p:cNvSpPr>
          <p:nvPr>
            <p:ph type="body" idx="23" hasCustomPrompt="1"/>
          </p:nvPr>
        </p:nvSpPr>
        <p:spPr>
          <a:xfrm>
            <a:off x="9641580" y="4158684"/>
            <a:ext cx="2033284" cy="1319187"/>
          </a:xfrm>
          <a:prstGeom prst="rect">
            <a:avLst/>
          </a:prstGeom>
        </p:spPr>
        <p:txBody>
          <a:bodyPr lIns="0" tIns="0" rIns="0" bIns="0"/>
          <a:lstStyle>
            <a:lvl1pPr>
              <a:spcAft>
                <a:spcPts val="1092"/>
              </a:spcAft>
              <a:defRPr sz="1092" b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IE" dirty="0"/>
              <a:t>Space for a short bio / creds if needed. Sed </a:t>
            </a:r>
            <a:r>
              <a:rPr lang="en-IE" dirty="0" err="1"/>
              <a:t>ut</a:t>
            </a:r>
            <a:r>
              <a:rPr lang="en-IE" dirty="0"/>
              <a:t> </a:t>
            </a:r>
            <a:r>
              <a:rPr lang="en-IE" dirty="0" err="1"/>
              <a:t>perspiciatis</a:t>
            </a:r>
            <a:r>
              <a:rPr lang="en-IE" dirty="0"/>
              <a:t> </a:t>
            </a:r>
            <a:r>
              <a:rPr lang="en-IE" dirty="0" err="1"/>
              <a:t>unde</a:t>
            </a:r>
            <a:r>
              <a:rPr lang="en-IE" dirty="0"/>
              <a:t> </a:t>
            </a:r>
            <a:r>
              <a:rPr lang="en-IE" dirty="0" err="1"/>
              <a:t>omnis</a:t>
            </a:r>
            <a:r>
              <a:rPr lang="en-IE" dirty="0"/>
              <a:t> </a:t>
            </a:r>
            <a:r>
              <a:rPr lang="en-IE" dirty="0" err="1"/>
              <a:t>iste</a:t>
            </a:r>
            <a:r>
              <a:rPr lang="en-IE" dirty="0"/>
              <a:t> </a:t>
            </a:r>
            <a:r>
              <a:rPr lang="en-IE" dirty="0" err="1"/>
              <a:t>natus</a:t>
            </a:r>
            <a:r>
              <a:rPr lang="en-IE" dirty="0"/>
              <a:t> error sit </a:t>
            </a:r>
            <a:r>
              <a:rPr lang="en-IE" dirty="0" err="1"/>
              <a:t>voluptatem</a:t>
            </a:r>
            <a:r>
              <a:rPr lang="en-IE" dirty="0"/>
              <a:t> </a:t>
            </a:r>
            <a:r>
              <a:rPr lang="en-IE" dirty="0" err="1"/>
              <a:t>accusantium</a:t>
            </a:r>
            <a:r>
              <a:rPr lang="en-IE" dirty="0"/>
              <a:t> </a:t>
            </a:r>
            <a:r>
              <a:rPr lang="en-IE" dirty="0" err="1"/>
              <a:t>doloremque</a:t>
            </a:r>
            <a:r>
              <a:rPr lang="en-IE" dirty="0"/>
              <a:t> </a:t>
            </a:r>
            <a:r>
              <a:rPr lang="en-IE" dirty="0" err="1"/>
              <a:t>laudantium</a:t>
            </a:r>
            <a:r>
              <a:rPr lang="en-IE" dirty="0"/>
              <a:t>, </a:t>
            </a:r>
            <a:r>
              <a:rPr lang="en-IE" dirty="0" err="1"/>
              <a:t>totam</a:t>
            </a:r>
            <a:r>
              <a:rPr lang="en-IE" dirty="0"/>
              <a:t>.</a:t>
            </a:r>
          </a:p>
        </p:txBody>
      </p:sp>
      <p:sp>
        <p:nvSpPr>
          <p:cNvPr id="29" name="Freeform 28">
            <a:extLst>
              <a:ext uri="{FF2B5EF4-FFF2-40B4-BE49-F238E27FC236}">
                <a16:creationId xmlns:a16="http://schemas.microsoft.com/office/drawing/2014/main" id="{2C46E54E-4838-C48C-0C8D-ED934AE7760C}"/>
              </a:ext>
            </a:extLst>
          </p:cNvPr>
          <p:cNvSpPr/>
          <p:nvPr userDrawn="1"/>
        </p:nvSpPr>
        <p:spPr>
          <a:xfrm>
            <a:off x="2819718" y="5477870"/>
            <a:ext cx="1971343" cy="307725"/>
          </a:xfrm>
          <a:custGeom>
            <a:avLst/>
            <a:gdLst>
              <a:gd name="connsiteX0" fmla="*/ 253731 w 3250662"/>
              <a:gd name="connsiteY0" fmla="*/ 0 h 507462"/>
              <a:gd name="connsiteX1" fmla="*/ 2996931 w 3250662"/>
              <a:gd name="connsiteY1" fmla="*/ 0 h 507462"/>
              <a:gd name="connsiteX2" fmla="*/ 3250662 w 3250662"/>
              <a:gd name="connsiteY2" fmla="*/ 253731 h 507462"/>
              <a:gd name="connsiteX3" fmla="*/ 2996931 w 3250662"/>
              <a:gd name="connsiteY3" fmla="*/ 507462 h 507462"/>
              <a:gd name="connsiteX4" fmla="*/ 253731 w 3250662"/>
              <a:gd name="connsiteY4" fmla="*/ 507462 h 507462"/>
              <a:gd name="connsiteX5" fmla="*/ 0 w 3250662"/>
              <a:gd name="connsiteY5" fmla="*/ 253731 h 507462"/>
              <a:gd name="connsiteX6" fmla="*/ 253731 w 3250662"/>
              <a:gd name="connsiteY6" fmla="*/ 0 h 5074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250662" h="507462">
                <a:moveTo>
                  <a:pt x="253731" y="0"/>
                </a:moveTo>
                <a:lnTo>
                  <a:pt x="2996931" y="0"/>
                </a:lnTo>
                <a:cubicBezTo>
                  <a:pt x="3137063" y="0"/>
                  <a:pt x="3250662" y="113599"/>
                  <a:pt x="3250662" y="253731"/>
                </a:cubicBezTo>
                <a:cubicBezTo>
                  <a:pt x="3250662" y="393863"/>
                  <a:pt x="3137063" y="507462"/>
                  <a:pt x="2996931" y="507462"/>
                </a:cubicBezTo>
                <a:lnTo>
                  <a:pt x="253731" y="507462"/>
                </a:lnTo>
                <a:cubicBezTo>
                  <a:pt x="113599" y="507462"/>
                  <a:pt x="0" y="393863"/>
                  <a:pt x="0" y="253731"/>
                </a:cubicBezTo>
                <a:cubicBezTo>
                  <a:pt x="0" y="113599"/>
                  <a:pt x="113599" y="0"/>
                  <a:pt x="25373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ln>
                <a:noFill/>
              </a:ln>
              <a:solidFill>
                <a:schemeClr val="bg1"/>
              </a:solidFill>
              <a:latin typeface="+mn-lt"/>
            </a:endParaRP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2FE1E9DD-7CBC-D1D6-FD23-7137E262690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370165" y="5522533"/>
            <a:ext cx="211964" cy="211949"/>
          </a:xfrm>
          <a:prstGeom prst="rect">
            <a:avLst/>
          </a:prstGeom>
        </p:spPr>
      </p:pic>
      <p:sp>
        <p:nvSpPr>
          <p:cNvPr id="35" name="Holder 3">
            <a:extLst>
              <a:ext uri="{FF2B5EF4-FFF2-40B4-BE49-F238E27FC236}">
                <a16:creationId xmlns:a16="http://schemas.microsoft.com/office/drawing/2014/main" id="{AD1AED54-014C-C78F-BFB2-3BFD2FB622A1}"/>
              </a:ext>
            </a:extLst>
          </p:cNvPr>
          <p:cNvSpPr>
            <a:spLocks noGrp="1"/>
          </p:cNvSpPr>
          <p:nvPr>
            <p:ph type="body" idx="24" hasCustomPrompt="1"/>
          </p:nvPr>
        </p:nvSpPr>
        <p:spPr>
          <a:xfrm>
            <a:off x="2976085" y="5477870"/>
            <a:ext cx="1220740" cy="316169"/>
          </a:xfrm>
          <a:prstGeom prst="rect">
            <a:avLst/>
          </a:prstGeom>
        </p:spPr>
        <p:txBody>
          <a:bodyPr lIns="0" tIns="0" rIns="0" bIns="0" anchor="ctr"/>
          <a:lstStyle>
            <a:lvl1pPr>
              <a:spcAft>
                <a:spcPts val="1092"/>
              </a:spcAft>
              <a:defRPr sz="1455" b="1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IE" dirty="0"/>
              <a:t>Connect</a:t>
            </a:r>
          </a:p>
        </p:txBody>
      </p:sp>
      <p:sp>
        <p:nvSpPr>
          <p:cNvPr id="39" name="Freeform 38">
            <a:extLst>
              <a:ext uri="{FF2B5EF4-FFF2-40B4-BE49-F238E27FC236}">
                <a16:creationId xmlns:a16="http://schemas.microsoft.com/office/drawing/2014/main" id="{000604CD-A6F7-D12B-E28E-A8399BE0D752}"/>
              </a:ext>
            </a:extLst>
          </p:cNvPr>
          <p:cNvSpPr/>
          <p:nvPr userDrawn="1"/>
        </p:nvSpPr>
        <p:spPr>
          <a:xfrm>
            <a:off x="535440" y="5477870"/>
            <a:ext cx="1971343" cy="307725"/>
          </a:xfrm>
          <a:custGeom>
            <a:avLst/>
            <a:gdLst>
              <a:gd name="connsiteX0" fmla="*/ 253731 w 3250662"/>
              <a:gd name="connsiteY0" fmla="*/ 0 h 507462"/>
              <a:gd name="connsiteX1" fmla="*/ 2996931 w 3250662"/>
              <a:gd name="connsiteY1" fmla="*/ 0 h 507462"/>
              <a:gd name="connsiteX2" fmla="*/ 3250662 w 3250662"/>
              <a:gd name="connsiteY2" fmla="*/ 253731 h 507462"/>
              <a:gd name="connsiteX3" fmla="*/ 2996931 w 3250662"/>
              <a:gd name="connsiteY3" fmla="*/ 507462 h 507462"/>
              <a:gd name="connsiteX4" fmla="*/ 253731 w 3250662"/>
              <a:gd name="connsiteY4" fmla="*/ 507462 h 507462"/>
              <a:gd name="connsiteX5" fmla="*/ 0 w 3250662"/>
              <a:gd name="connsiteY5" fmla="*/ 253731 h 507462"/>
              <a:gd name="connsiteX6" fmla="*/ 253731 w 3250662"/>
              <a:gd name="connsiteY6" fmla="*/ 0 h 5074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250662" h="507462">
                <a:moveTo>
                  <a:pt x="253731" y="0"/>
                </a:moveTo>
                <a:lnTo>
                  <a:pt x="2996931" y="0"/>
                </a:lnTo>
                <a:cubicBezTo>
                  <a:pt x="3137063" y="0"/>
                  <a:pt x="3250662" y="113599"/>
                  <a:pt x="3250662" y="253731"/>
                </a:cubicBezTo>
                <a:cubicBezTo>
                  <a:pt x="3250662" y="393863"/>
                  <a:pt x="3137063" y="507462"/>
                  <a:pt x="2996931" y="507462"/>
                </a:cubicBezTo>
                <a:lnTo>
                  <a:pt x="253731" y="507462"/>
                </a:lnTo>
                <a:cubicBezTo>
                  <a:pt x="113599" y="507462"/>
                  <a:pt x="0" y="393863"/>
                  <a:pt x="0" y="253731"/>
                </a:cubicBezTo>
                <a:cubicBezTo>
                  <a:pt x="0" y="113599"/>
                  <a:pt x="113599" y="0"/>
                  <a:pt x="25373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ln>
                <a:noFill/>
              </a:ln>
              <a:solidFill>
                <a:schemeClr val="bg1"/>
              </a:solidFill>
              <a:latin typeface="+mn-lt"/>
            </a:endParaRPr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90FA48BD-5BA3-036F-65FB-A22A81D2128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096584" y="5522533"/>
            <a:ext cx="211964" cy="211949"/>
          </a:xfrm>
          <a:prstGeom prst="rect">
            <a:avLst/>
          </a:prstGeom>
        </p:spPr>
      </p:pic>
      <p:sp>
        <p:nvSpPr>
          <p:cNvPr id="41" name="Holder 3">
            <a:extLst>
              <a:ext uri="{FF2B5EF4-FFF2-40B4-BE49-F238E27FC236}">
                <a16:creationId xmlns:a16="http://schemas.microsoft.com/office/drawing/2014/main" id="{98BBF9B4-AB21-A92F-201C-611A9421FA67}"/>
              </a:ext>
            </a:extLst>
          </p:cNvPr>
          <p:cNvSpPr>
            <a:spLocks noGrp="1"/>
          </p:cNvSpPr>
          <p:nvPr>
            <p:ph type="body" idx="25" hasCustomPrompt="1"/>
          </p:nvPr>
        </p:nvSpPr>
        <p:spPr>
          <a:xfrm>
            <a:off x="691163" y="5477870"/>
            <a:ext cx="1220740" cy="316169"/>
          </a:xfrm>
          <a:prstGeom prst="rect">
            <a:avLst/>
          </a:prstGeom>
        </p:spPr>
        <p:txBody>
          <a:bodyPr lIns="0" tIns="0" rIns="0" bIns="0" anchor="ctr"/>
          <a:lstStyle>
            <a:lvl1pPr>
              <a:spcAft>
                <a:spcPts val="1092"/>
              </a:spcAft>
              <a:defRPr sz="1455" b="1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IE" dirty="0"/>
              <a:t>Connect</a:t>
            </a:r>
          </a:p>
        </p:txBody>
      </p:sp>
      <p:sp>
        <p:nvSpPr>
          <p:cNvPr id="45" name="Freeform 44">
            <a:extLst>
              <a:ext uri="{FF2B5EF4-FFF2-40B4-BE49-F238E27FC236}">
                <a16:creationId xmlns:a16="http://schemas.microsoft.com/office/drawing/2014/main" id="{FAA81770-2EE8-06B9-2863-B10E4EEE91DD}"/>
              </a:ext>
            </a:extLst>
          </p:cNvPr>
          <p:cNvSpPr/>
          <p:nvPr userDrawn="1"/>
        </p:nvSpPr>
        <p:spPr>
          <a:xfrm>
            <a:off x="5103996" y="5477870"/>
            <a:ext cx="1971343" cy="307725"/>
          </a:xfrm>
          <a:custGeom>
            <a:avLst/>
            <a:gdLst>
              <a:gd name="connsiteX0" fmla="*/ 253731 w 3250662"/>
              <a:gd name="connsiteY0" fmla="*/ 0 h 507462"/>
              <a:gd name="connsiteX1" fmla="*/ 2996931 w 3250662"/>
              <a:gd name="connsiteY1" fmla="*/ 0 h 507462"/>
              <a:gd name="connsiteX2" fmla="*/ 3250662 w 3250662"/>
              <a:gd name="connsiteY2" fmla="*/ 253731 h 507462"/>
              <a:gd name="connsiteX3" fmla="*/ 2996931 w 3250662"/>
              <a:gd name="connsiteY3" fmla="*/ 507462 h 507462"/>
              <a:gd name="connsiteX4" fmla="*/ 253731 w 3250662"/>
              <a:gd name="connsiteY4" fmla="*/ 507462 h 507462"/>
              <a:gd name="connsiteX5" fmla="*/ 0 w 3250662"/>
              <a:gd name="connsiteY5" fmla="*/ 253731 h 507462"/>
              <a:gd name="connsiteX6" fmla="*/ 253731 w 3250662"/>
              <a:gd name="connsiteY6" fmla="*/ 0 h 5074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250662" h="507462">
                <a:moveTo>
                  <a:pt x="253731" y="0"/>
                </a:moveTo>
                <a:lnTo>
                  <a:pt x="2996931" y="0"/>
                </a:lnTo>
                <a:cubicBezTo>
                  <a:pt x="3137063" y="0"/>
                  <a:pt x="3250662" y="113599"/>
                  <a:pt x="3250662" y="253731"/>
                </a:cubicBezTo>
                <a:cubicBezTo>
                  <a:pt x="3250662" y="393863"/>
                  <a:pt x="3137063" y="507462"/>
                  <a:pt x="2996931" y="507462"/>
                </a:cubicBezTo>
                <a:lnTo>
                  <a:pt x="253731" y="507462"/>
                </a:lnTo>
                <a:cubicBezTo>
                  <a:pt x="113599" y="507462"/>
                  <a:pt x="0" y="393863"/>
                  <a:pt x="0" y="253731"/>
                </a:cubicBezTo>
                <a:cubicBezTo>
                  <a:pt x="0" y="113599"/>
                  <a:pt x="113599" y="0"/>
                  <a:pt x="25373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ln>
                <a:noFill/>
              </a:ln>
              <a:solidFill>
                <a:schemeClr val="bg1"/>
              </a:solidFill>
              <a:latin typeface="+mn-lt"/>
            </a:endParaRPr>
          </a:p>
        </p:txBody>
      </p:sp>
      <p:pic>
        <p:nvPicPr>
          <p:cNvPr id="46" name="Picture 45">
            <a:extLst>
              <a:ext uri="{FF2B5EF4-FFF2-40B4-BE49-F238E27FC236}">
                <a16:creationId xmlns:a16="http://schemas.microsoft.com/office/drawing/2014/main" id="{F41F9D0B-75BE-7E01-D31E-774925A816C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643746" y="5522533"/>
            <a:ext cx="211964" cy="211949"/>
          </a:xfrm>
          <a:prstGeom prst="rect">
            <a:avLst/>
          </a:prstGeom>
        </p:spPr>
      </p:pic>
      <p:sp>
        <p:nvSpPr>
          <p:cNvPr id="47" name="Holder 3">
            <a:extLst>
              <a:ext uri="{FF2B5EF4-FFF2-40B4-BE49-F238E27FC236}">
                <a16:creationId xmlns:a16="http://schemas.microsoft.com/office/drawing/2014/main" id="{F21CC18B-389C-55AA-D469-FB02BBD593FC}"/>
              </a:ext>
            </a:extLst>
          </p:cNvPr>
          <p:cNvSpPr>
            <a:spLocks noGrp="1"/>
          </p:cNvSpPr>
          <p:nvPr>
            <p:ph type="body" idx="26" hasCustomPrompt="1"/>
          </p:nvPr>
        </p:nvSpPr>
        <p:spPr>
          <a:xfrm>
            <a:off x="5261007" y="5477870"/>
            <a:ext cx="1220740" cy="316169"/>
          </a:xfrm>
          <a:prstGeom prst="rect">
            <a:avLst/>
          </a:prstGeom>
        </p:spPr>
        <p:txBody>
          <a:bodyPr lIns="0" tIns="0" rIns="0" bIns="0" anchor="ctr"/>
          <a:lstStyle>
            <a:lvl1pPr>
              <a:spcAft>
                <a:spcPts val="1092"/>
              </a:spcAft>
              <a:defRPr sz="1455" b="1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IE" dirty="0"/>
              <a:t>Connect</a:t>
            </a:r>
          </a:p>
        </p:txBody>
      </p:sp>
      <p:sp>
        <p:nvSpPr>
          <p:cNvPr id="51" name="Freeform 50">
            <a:extLst>
              <a:ext uri="{FF2B5EF4-FFF2-40B4-BE49-F238E27FC236}">
                <a16:creationId xmlns:a16="http://schemas.microsoft.com/office/drawing/2014/main" id="{2A001A47-862E-E7C3-D64F-264EC9C5CEA2}"/>
              </a:ext>
            </a:extLst>
          </p:cNvPr>
          <p:cNvSpPr/>
          <p:nvPr userDrawn="1"/>
        </p:nvSpPr>
        <p:spPr>
          <a:xfrm>
            <a:off x="7388274" y="5477870"/>
            <a:ext cx="1971343" cy="307725"/>
          </a:xfrm>
          <a:custGeom>
            <a:avLst/>
            <a:gdLst>
              <a:gd name="connsiteX0" fmla="*/ 253731 w 3250662"/>
              <a:gd name="connsiteY0" fmla="*/ 0 h 507462"/>
              <a:gd name="connsiteX1" fmla="*/ 2996931 w 3250662"/>
              <a:gd name="connsiteY1" fmla="*/ 0 h 507462"/>
              <a:gd name="connsiteX2" fmla="*/ 3250662 w 3250662"/>
              <a:gd name="connsiteY2" fmla="*/ 253731 h 507462"/>
              <a:gd name="connsiteX3" fmla="*/ 2996931 w 3250662"/>
              <a:gd name="connsiteY3" fmla="*/ 507462 h 507462"/>
              <a:gd name="connsiteX4" fmla="*/ 253731 w 3250662"/>
              <a:gd name="connsiteY4" fmla="*/ 507462 h 507462"/>
              <a:gd name="connsiteX5" fmla="*/ 0 w 3250662"/>
              <a:gd name="connsiteY5" fmla="*/ 253731 h 507462"/>
              <a:gd name="connsiteX6" fmla="*/ 253731 w 3250662"/>
              <a:gd name="connsiteY6" fmla="*/ 0 h 5074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250662" h="507462">
                <a:moveTo>
                  <a:pt x="253731" y="0"/>
                </a:moveTo>
                <a:lnTo>
                  <a:pt x="2996931" y="0"/>
                </a:lnTo>
                <a:cubicBezTo>
                  <a:pt x="3137063" y="0"/>
                  <a:pt x="3250662" y="113599"/>
                  <a:pt x="3250662" y="253731"/>
                </a:cubicBezTo>
                <a:cubicBezTo>
                  <a:pt x="3250662" y="393863"/>
                  <a:pt x="3137063" y="507462"/>
                  <a:pt x="2996931" y="507462"/>
                </a:cubicBezTo>
                <a:lnTo>
                  <a:pt x="253731" y="507462"/>
                </a:lnTo>
                <a:cubicBezTo>
                  <a:pt x="113599" y="507462"/>
                  <a:pt x="0" y="393863"/>
                  <a:pt x="0" y="253731"/>
                </a:cubicBezTo>
                <a:cubicBezTo>
                  <a:pt x="0" y="113599"/>
                  <a:pt x="113599" y="0"/>
                  <a:pt x="25373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ln>
                <a:noFill/>
              </a:ln>
              <a:solidFill>
                <a:schemeClr val="bg1"/>
              </a:solidFill>
              <a:latin typeface="+mn-lt"/>
            </a:endParaRPr>
          </a:p>
        </p:txBody>
      </p:sp>
      <p:pic>
        <p:nvPicPr>
          <p:cNvPr id="52" name="Picture 51">
            <a:extLst>
              <a:ext uri="{FF2B5EF4-FFF2-40B4-BE49-F238E27FC236}">
                <a16:creationId xmlns:a16="http://schemas.microsoft.com/office/drawing/2014/main" id="{AB719AE4-B8F2-942D-9ABC-4179CF808A1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917327" y="5522533"/>
            <a:ext cx="211964" cy="211949"/>
          </a:xfrm>
          <a:prstGeom prst="rect">
            <a:avLst/>
          </a:prstGeom>
        </p:spPr>
      </p:pic>
      <p:sp>
        <p:nvSpPr>
          <p:cNvPr id="53" name="Holder 3">
            <a:extLst>
              <a:ext uri="{FF2B5EF4-FFF2-40B4-BE49-F238E27FC236}">
                <a16:creationId xmlns:a16="http://schemas.microsoft.com/office/drawing/2014/main" id="{830B3661-512F-802F-13FD-2DBC363D9A27}"/>
              </a:ext>
            </a:extLst>
          </p:cNvPr>
          <p:cNvSpPr>
            <a:spLocks noGrp="1"/>
          </p:cNvSpPr>
          <p:nvPr>
            <p:ph type="body" idx="27" hasCustomPrompt="1"/>
          </p:nvPr>
        </p:nvSpPr>
        <p:spPr>
          <a:xfrm>
            <a:off x="7545929" y="5477870"/>
            <a:ext cx="1220740" cy="316169"/>
          </a:xfrm>
          <a:prstGeom prst="rect">
            <a:avLst/>
          </a:prstGeom>
        </p:spPr>
        <p:txBody>
          <a:bodyPr lIns="0" tIns="0" rIns="0" bIns="0" anchor="ctr"/>
          <a:lstStyle>
            <a:lvl1pPr>
              <a:spcAft>
                <a:spcPts val="1092"/>
              </a:spcAft>
              <a:defRPr sz="1455" b="1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IE" dirty="0"/>
              <a:t>Connect</a:t>
            </a:r>
          </a:p>
        </p:txBody>
      </p:sp>
      <p:sp>
        <p:nvSpPr>
          <p:cNvPr id="57" name="Freeform 56">
            <a:extLst>
              <a:ext uri="{FF2B5EF4-FFF2-40B4-BE49-F238E27FC236}">
                <a16:creationId xmlns:a16="http://schemas.microsoft.com/office/drawing/2014/main" id="{BF240FFE-D754-4451-76FB-1D0CCF3D6DEA}"/>
              </a:ext>
            </a:extLst>
          </p:cNvPr>
          <p:cNvSpPr/>
          <p:nvPr userDrawn="1"/>
        </p:nvSpPr>
        <p:spPr>
          <a:xfrm>
            <a:off x="9672551" y="5477870"/>
            <a:ext cx="1971343" cy="307725"/>
          </a:xfrm>
          <a:custGeom>
            <a:avLst/>
            <a:gdLst>
              <a:gd name="connsiteX0" fmla="*/ 253731 w 3250662"/>
              <a:gd name="connsiteY0" fmla="*/ 0 h 507462"/>
              <a:gd name="connsiteX1" fmla="*/ 2996931 w 3250662"/>
              <a:gd name="connsiteY1" fmla="*/ 0 h 507462"/>
              <a:gd name="connsiteX2" fmla="*/ 3250662 w 3250662"/>
              <a:gd name="connsiteY2" fmla="*/ 253731 h 507462"/>
              <a:gd name="connsiteX3" fmla="*/ 2996931 w 3250662"/>
              <a:gd name="connsiteY3" fmla="*/ 507462 h 507462"/>
              <a:gd name="connsiteX4" fmla="*/ 253731 w 3250662"/>
              <a:gd name="connsiteY4" fmla="*/ 507462 h 507462"/>
              <a:gd name="connsiteX5" fmla="*/ 0 w 3250662"/>
              <a:gd name="connsiteY5" fmla="*/ 253731 h 507462"/>
              <a:gd name="connsiteX6" fmla="*/ 253731 w 3250662"/>
              <a:gd name="connsiteY6" fmla="*/ 0 h 5074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250662" h="507462">
                <a:moveTo>
                  <a:pt x="253731" y="0"/>
                </a:moveTo>
                <a:lnTo>
                  <a:pt x="2996931" y="0"/>
                </a:lnTo>
                <a:cubicBezTo>
                  <a:pt x="3137063" y="0"/>
                  <a:pt x="3250662" y="113599"/>
                  <a:pt x="3250662" y="253731"/>
                </a:cubicBezTo>
                <a:cubicBezTo>
                  <a:pt x="3250662" y="393863"/>
                  <a:pt x="3137063" y="507462"/>
                  <a:pt x="2996931" y="507462"/>
                </a:cubicBezTo>
                <a:lnTo>
                  <a:pt x="253731" y="507462"/>
                </a:lnTo>
                <a:cubicBezTo>
                  <a:pt x="113599" y="507462"/>
                  <a:pt x="0" y="393863"/>
                  <a:pt x="0" y="253731"/>
                </a:cubicBezTo>
                <a:cubicBezTo>
                  <a:pt x="0" y="113599"/>
                  <a:pt x="113599" y="0"/>
                  <a:pt x="25373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ln>
                <a:noFill/>
              </a:ln>
              <a:solidFill>
                <a:schemeClr val="bg1"/>
              </a:solidFill>
              <a:latin typeface="+mn-lt"/>
            </a:endParaRPr>
          </a:p>
        </p:txBody>
      </p:sp>
      <p:pic>
        <p:nvPicPr>
          <p:cNvPr id="58" name="Picture 57">
            <a:extLst>
              <a:ext uri="{FF2B5EF4-FFF2-40B4-BE49-F238E27FC236}">
                <a16:creationId xmlns:a16="http://schemas.microsoft.com/office/drawing/2014/main" id="{FC9F2370-4E40-6B90-A4A2-E21E605F5DF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190907" y="5522533"/>
            <a:ext cx="211964" cy="211949"/>
          </a:xfrm>
          <a:prstGeom prst="rect">
            <a:avLst/>
          </a:prstGeom>
        </p:spPr>
      </p:pic>
      <p:sp>
        <p:nvSpPr>
          <p:cNvPr id="59" name="Holder 3">
            <a:extLst>
              <a:ext uri="{FF2B5EF4-FFF2-40B4-BE49-F238E27FC236}">
                <a16:creationId xmlns:a16="http://schemas.microsoft.com/office/drawing/2014/main" id="{92C22959-2902-2B41-EC7D-B4455E20A72F}"/>
              </a:ext>
            </a:extLst>
          </p:cNvPr>
          <p:cNvSpPr>
            <a:spLocks noGrp="1"/>
          </p:cNvSpPr>
          <p:nvPr>
            <p:ph type="body" idx="28" hasCustomPrompt="1"/>
          </p:nvPr>
        </p:nvSpPr>
        <p:spPr>
          <a:xfrm>
            <a:off x="9830851" y="5477870"/>
            <a:ext cx="1220740" cy="316169"/>
          </a:xfrm>
          <a:prstGeom prst="rect">
            <a:avLst/>
          </a:prstGeom>
        </p:spPr>
        <p:txBody>
          <a:bodyPr lIns="0" tIns="0" rIns="0" bIns="0" anchor="ctr"/>
          <a:lstStyle>
            <a:lvl1pPr>
              <a:spcAft>
                <a:spcPts val="1092"/>
              </a:spcAft>
              <a:defRPr sz="1455" b="1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IE" dirty="0"/>
              <a:t>Connect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D0655779-85B2-F022-7D52-1EF2DE7477B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04469" y="471704"/>
            <a:ext cx="5591531" cy="85679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Meet the team</a:t>
            </a:r>
            <a:endParaRPr lang="en-GB" dirty="0"/>
          </a:p>
        </p:txBody>
      </p:sp>
      <p:pic>
        <p:nvPicPr>
          <p:cNvPr id="2" name="Picture 287">
            <a:extLst>
              <a:ext uri="{FF2B5EF4-FFF2-40B4-BE49-F238E27FC236}">
                <a16:creationId xmlns:a16="http://schemas.microsoft.com/office/drawing/2014/main" id="{95FB4A01-4184-0AA4-23AB-92F3A76DABF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10702032" y="333080"/>
            <a:ext cx="985498" cy="262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774857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and Content (chart/graph)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Holder 3"/>
          <p:cNvSpPr>
            <a:spLocks noGrp="1"/>
          </p:cNvSpPr>
          <p:nvPr>
            <p:ph type="body" idx="1" hasCustomPrompt="1"/>
          </p:nvPr>
        </p:nvSpPr>
        <p:spPr>
          <a:xfrm>
            <a:off x="504470" y="1577340"/>
            <a:ext cx="3675573" cy="4208255"/>
          </a:xfrm>
          <a:prstGeom prst="rect">
            <a:avLst/>
          </a:prstGeom>
        </p:spPr>
        <p:txBody>
          <a:bodyPr lIns="0" tIns="0" rIns="0" bIns="0"/>
          <a:lstStyle>
            <a:lvl1pPr>
              <a:spcAft>
                <a:spcPts val="1092"/>
              </a:spcAft>
              <a:defRPr sz="1455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IE" dirty="0"/>
              <a:t>Click to insert body text here. </a:t>
            </a:r>
          </a:p>
          <a:p>
            <a:r>
              <a:rPr lang="en-IE" dirty="0"/>
              <a:t>Sed </a:t>
            </a:r>
            <a:r>
              <a:rPr lang="en-IE" dirty="0" err="1"/>
              <a:t>ut</a:t>
            </a:r>
            <a:r>
              <a:rPr lang="en-IE" dirty="0"/>
              <a:t> </a:t>
            </a:r>
            <a:r>
              <a:rPr lang="en-IE" dirty="0" err="1"/>
              <a:t>perspiciatis</a:t>
            </a:r>
            <a:r>
              <a:rPr lang="en-IE" dirty="0"/>
              <a:t> </a:t>
            </a:r>
            <a:r>
              <a:rPr lang="en-IE" dirty="0" err="1"/>
              <a:t>unde</a:t>
            </a:r>
            <a:r>
              <a:rPr lang="en-IE" dirty="0"/>
              <a:t> </a:t>
            </a:r>
            <a:r>
              <a:rPr lang="en-IE" dirty="0" err="1"/>
              <a:t>omnis</a:t>
            </a:r>
            <a:r>
              <a:rPr lang="en-IE" dirty="0"/>
              <a:t> </a:t>
            </a:r>
            <a:r>
              <a:rPr lang="en-IE" dirty="0" err="1"/>
              <a:t>iste</a:t>
            </a:r>
            <a:r>
              <a:rPr lang="en-IE" dirty="0"/>
              <a:t> </a:t>
            </a:r>
            <a:r>
              <a:rPr lang="en-IE" dirty="0" err="1"/>
              <a:t>natus</a:t>
            </a:r>
            <a:r>
              <a:rPr lang="en-IE" dirty="0"/>
              <a:t> error sit </a:t>
            </a:r>
            <a:r>
              <a:rPr lang="en-IE" dirty="0" err="1"/>
              <a:t>voluptatem</a:t>
            </a:r>
            <a:r>
              <a:rPr lang="en-IE" dirty="0"/>
              <a:t> </a:t>
            </a:r>
            <a:r>
              <a:rPr lang="en-IE" dirty="0" err="1"/>
              <a:t>accusantium</a:t>
            </a:r>
            <a:r>
              <a:rPr lang="en-IE" dirty="0"/>
              <a:t> </a:t>
            </a:r>
            <a:r>
              <a:rPr lang="en-IE" dirty="0" err="1"/>
              <a:t>doloremque</a:t>
            </a:r>
            <a:r>
              <a:rPr lang="en-IE" dirty="0"/>
              <a:t> </a:t>
            </a:r>
            <a:r>
              <a:rPr lang="en-IE" dirty="0" err="1"/>
              <a:t>laudantium</a:t>
            </a:r>
            <a:r>
              <a:rPr lang="en-IE" dirty="0"/>
              <a:t>, </a:t>
            </a:r>
            <a:r>
              <a:rPr lang="en-IE" dirty="0" err="1"/>
              <a:t>totam</a:t>
            </a:r>
            <a:r>
              <a:rPr lang="en-IE" dirty="0"/>
              <a:t> rem </a:t>
            </a:r>
            <a:r>
              <a:rPr lang="en-IE" dirty="0" err="1"/>
              <a:t>aperiam</a:t>
            </a:r>
            <a:r>
              <a:rPr lang="en-IE" dirty="0"/>
              <a:t>, </a:t>
            </a:r>
            <a:r>
              <a:rPr lang="en-IE" dirty="0" err="1"/>
              <a:t>eaque</a:t>
            </a:r>
            <a:r>
              <a:rPr lang="en-IE" dirty="0"/>
              <a:t> </a:t>
            </a:r>
            <a:r>
              <a:rPr lang="en-IE" dirty="0" err="1"/>
              <a:t>ipsa</a:t>
            </a:r>
            <a:r>
              <a:rPr lang="en-IE" dirty="0"/>
              <a:t> </a:t>
            </a:r>
            <a:r>
              <a:rPr lang="en-IE" dirty="0" err="1"/>
              <a:t>quae</a:t>
            </a:r>
            <a:r>
              <a:rPr lang="en-IE" dirty="0"/>
              <a:t> ab </a:t>
            </a:r>
            <a:r>
              <a:rPr lang="en-IE" dirty="0" err="1"/>
              <a:t>illo</a:t>
            </a:r>
            <a:r>
              <a:rPr lang="en-IE" dirty="0"/>
              <a:t> </a:t>
            </a:r>
            <a:r>
              <a:rPr lang="en-IE" dirty="0" err="1"/>
              <a:t>inventore</a:t>
            </a:r>
            <a:r>
              <a:rPr lang="en-IE" dirty="0"/>
              <a:t> </a:t>
            </a:r>
            <a:r>
              <a:rPr lang="en-IE" dirty="0" err="1"/>
              <a:t>veritatis</a:t>
            </a:r>
            <a:r>
              <a:rPr lang="en-IE" dirty="0"/>
              <a:t> et quasi </a:t>
            </a:r>
            <a:r>
              <a:rPr lang="en-IE" dirty="0" err="1"/>
              <a:t>architecto</a:t>
            </a:r>
            <a:r>
              <a:rPr lang="en-IE" dirty="0"/>
              <a:t> beatae vitae dicta sunt </a:t>
            </a:r>
            <a:r>
              <a:rPr lang="en-IE" dirty="0" err="1"/>
              <a:t>explicabo</a:t>
            </a:r>
            <a:r>
              <a:rPr lang="en-IE" dirty="0"/>
              <a:t>. </a:t>
            </a:r>
          </a:p>
          <a:p>
            <a:r>
              <a:rPr lang="en-IE" dirty="0"/>
              <a:t>Nemo </a:t>
            </a:r>
            <a:r>
              <a:rPr lang="en-IE" dirty="0" err="1"/>
              <a:t>enim</a:t>
            </a:r>
            <a:r>
              <a:rPr lang="en-IE" dirty="0"/>
              <a:t> </a:t>
            </a:r>
            <a:r>
              <a:rPr lang="en-IE" dirty="0" err="1"/>
              <a:t>ipsam</a:t>
            </a:r>
            <a:r>
              <a:rPr lang="en-IE" dirty="0"/>
              <a:t> </a:t>
            </a:r>
            <a:r>
              <a:rPr lang="en-IE" dirty="0" err="1"/>
              <a:t>voluptatem</a:t>
            </a:r>
            <a:r>
              <a:rPr lang="en-IE" dirty="0"/>
              <a:t> </a:t>
            </a:r>
            <a:r>
              <a:rPr lang="en-IE" dirty="0" err="1"/>
              <a:t>quia</a:t>
            </a:r>
            <a:r>
              <a:rPr lang="en-IE" dirty="0"/>
              <a:t> </a:t>
            </a:r>
            <a:r>
              <a:rPr lang="en-IE" dirty="0" err="1"/>
              <a:t>voluptas</a:t>
            </a:r>
            <a:r>
              <a:rPr lang="en-IE" dirty="0"/>
              <a:t> sit </a:t>
            </a:r>
            <a:r>
              <a:rPr lang="en-IE" dirty="0" err="1"/>
              <a:t>aspernatur</a:t>
            </a:r>
            <a:r>
              <a:rPr lang="en-IE" dirty="0"/>
              <a:t> </a:t>
            </a:r>
            <a:r>
              <a:rPr lang="en-IE" dirty="0" err="1"/>
              <a:t>aut</a:t>
            </a:r>
            <a:r>
              <a:rPr lang="en-IE" dirty="0"/>
              <a:t> </a:t>
            </a:r>
            <a:r>
              <a:rPr lang="en-IE" dirty="0" err="1"/>
              <a:t>odit</a:t>
            </a:r>
            <a:r>
              <a:rPr lang="en-IE" dirty="0"/>
              <a:t> </a:t>
            </a:r>
            <a:r>
              <a:rPr lang="en-IE" dirty="0" err="1"/>
              <a:t>aut</a:t>
            </a:r>
            <a:r>
              <a:rPr lang="en-IE" dirty="0"/>
              <a:t> fugit, </a:t>
            </a:r>
            <a:r>
              <a:rPr lang="en-IE" dirty="0" err="1"/>
              <a:t>sed</a:t>
            </a:r>
            <a:r>
              <a:rPr lang="en-IE" dirty="0"/>
              <a:t> </a:t>
            </a:r>
            <a:r>
              <a:rPr lang="en-IE" dirty="0" err="1"/>
              <a:t>quia</a:t>
            </a:r>
            <a:r>
              <a:rPr lang="en-IE" dirty="0"/>
              <a:t> </a:t>
            </a:r>
            <a:r>
              <a:rPr lang="en-IE" dirty="0" err="1"/>
              <a:t>consequuntur</a:t>
            </a:r>
            <a:r>
              <a:rPr lang="en-IE" dirty="0"/>
              <a:t> </a:t>
            </a:r>
            <a:r>
              <a:rPr lang="en-IE" dirty="0" err="1"/>
              <a:t>magni</a:t>
            </a:r>
            <a:r>
              <a:rPr lang="en-IE" dirty="0"/>
              <a:t> </a:t>
            </a:r>
            <a:r>
              <a:rPr lang="en-IE" dirty="0" err="1"/>
              <a:t>dolores</a:t>
            </a:r>
            <a:r>
              <a:rPr lang="en-IE" dirty="0"/>
              <a:t> </a:t>
            </a:r>
            <a:r>
              <a:rPr lang="en-IE" dirty="0" err="1"/>
              <a:t>eos</a:t>
            </a:r>
            <a:r>
              <a:rPr lang="en-IE" dirty="0"/>
              <a:t> qui ratione </a:t>
            </a:r>
            <a:r>
              <a:rPr lang="en-IE" dirty="0" err="1"/>
              <a:t>voluptatem</a:t>
            </a:r>
            <a:r>
              <a:rPr lang="en-IE" dirty="0"/>
              <a:t> </a:t>
            </a:r>
            <a:r>
              <a:rPr lang="en-IE" dirty="0" err="1"/>
              <a:t>sequi</a:t>
            </a:r>
            <a:r>
              <a:rPr lang="en-IE" dirty="0"/>
              <a:t> </a:t>
            </a:r>
            <a:r>
              <a:rPr lang="en-IE" dirty="0" err="1"/>
              <a:t>nesciunt</a:t>
            </a:r>
            <a:r>
              <a:rPr lang="en-IE" dirty="0"/>
              <a:t>.</a:t>
            </a:r>
          </a:p>
        </p:txBody>
      </p:sp>
      <p:sp>
        <p:nvSpPr>
          <p:cNvPr id="4" name="Holder 6">
            <a:extLst>
              <a:ext uri="{FF2B5EF4-FFF2-40B4-BE49-F238E27FC236}">
                <a16:creationId xmlns:a16="http://schemas.microsoft.com/office/drawing/2014/main" id="{E1968588-8F58-3128-8FCE-86B2ECFE5EC5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>
          <a:xfrm>
            <a:off x="8883015" y="6261375"/>
            <a:ext cx="2804160" cy="342900"/>
          </a:xfrm>
          <a:prstGeom prst="rect">
            <a:avLst/>
          </a:prstGeom>
        </p:spPr>
        <p:txBody>
          <a:bodyPr lIns="0" tIns="0" rIns="0" bIns="0" anchor="b"/>
          <a:lstStyle>
            <a:lvl1pPr algn="r">
              <a:defRPr sz="1273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fld id="{B6F15528-21DE-4FAA-801E-634DDDAF4B2B}" type="slidenum">
              <a:rPr lang="en-IE" smtClean="0"/>
              <a:pPr/>
              <a:t>‹#›</a:t>
            </a:fld>
            <a:endParaRPr lang="en-IE" dirty="0"/>
          </a:p>
        </p:txBody>
      </p:sp>
      <p:sp>
        <p:nvSpPr>
          <p:cNvPr id="7" name="Chart Placeholder 5">
            <a:extLst>
              <a:ext uri="{FF2B5EF4-FFF2-40B4-BE49-F238E27FC236}">
                <a16:creationId xmlns:a16="http://schemas.microsoft.com/office/drawing/2014/main" id="{06102A41-F616-0E5A-7134-7369B06C0BCE}"/>
              </a:ext>
            </a:extLst>
          </p:cNvPr>
          <p:cNvSpPr>
            <a:spLocks noGrp="1"/>
          </p:cNvSpPr>
          <p:nvPr>
            <p:ph type="chart" sz="quarter" idx="11" hasCustomPrompt="1"/>
          </p:nvPr>
        </p:nvSpPr>
        <p:spPr>
          <a:xfrm>
            <a:off x="4600242" y="1577802"/>
            <a:ext cx="7086933" cy="4346416"/>
          </a:xfrm>
          <a:prstGeom prst="rect">
            <a:avLst/>
          </a:prstGeom>
        </p:spPr>
        <p:txBody>
          <a:bodyPr/>
          <a:lstStyle>
            <a:lvl1pPr algn="ctr">
              <a:defRPr sz="1092">
                <a:solidFill>
                  <a:srgbClr val="363A92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the icon to add a graph or chart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C10B5128-28E5-D682-EF28-E13BC661E49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Page title goes here</a:t>
            </a:r>
            <a:endParaRPr lang="en-GB" dirty="0"/>
          </a:p>
        </p:txBody>
      </p:sp>
      <p:pic>
        <p:nvPicPr>
          <p:cNvPr id="2" name="Picture 287">
            <a:extLst>
              <a:ext uri="{FF2B5EF4-FFF2-40B4-BE49-F238E27FC236}">
                <a16:creationId xmlns:a16="http://schemas.microsoft.com/office/drawing/2014/main" id="{82A2B3FA-EEE2-F7C1-379F-66EF350C4B9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0702032" y="333080"/>
            <a:ext cx="985498" cy="262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40893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2.sv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8" name="Picture 287">
            <a:extLst>
              <a:ext uri="{FF2B5EF4-FFF2-40B4-BE49-F238E27FC236}">
                <a16:creationId xmlns:a16="http://schemas.microsoft.com/office/drawing/2014/main" id="{332B9E3F-BC93-25A0-C1FD-3DFA3E4687CD}"/>
              </a:ext>
            </a:extLst>
          </p:cNvPr>
          <p:cNvPicPr>
            <a:picLocks noChangeAspect="1"/>
          </p:cNvPicPr>
          <p:nvPr userDrawn="1"/>
        </p:nvPicPr>
        <p:blipFill>
          <a:blip r:embed="rId23">
            <a:extLst>
              <a:ext uri="{96DAC541-7B7A-43D3-8B79-37D633B846F1}">
                <asvg:svgBlip xmlns:asvg="http://schemas.microsoft.com/office/drawing/2016/SVG/main" r:embed="rId24"/>
              </a:ext>
            </a:extLst>
          </a:blip>
          <a:srcRect/>
          <a:stretch/>
        </p:blipFill>
        <p:spPr>
          <a:xfrm>
            <a:off x="10702032" y="333080"/>
            <a:ext cx="985498" cy="262039"/>
          </a:xfrm>
          <a:prstGeom prst="rect">
            <a:avLst/>
          </a:prstGeom>
        </p:spPr>
      </p:pic>
      <p:sp>
        <p:nvSpPr>
          <p:cNvPr id="289" name="Title Placeholder 288">
            <a:extLst>
              <a:ext uri="{FF2B5EF4-FFF2-40B4-BE49-F238E27FC236}">
                <a16:creationId xmlns:a16="http://schemas.microsoft.com/office/drawing/2014/main" id="{D580A401-53F8-EF6C-DB1D-326643A22652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504469" y="471704"/>
            <a:ext cx="5591531" cy="856798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/>
          <a:p>
            <a:r>
              <a:rPr lang="en-US" dirty="0"/>
              <a:t>Page title goes here</a:t>
            </a:r>
            <a:endParaRPr lang="en-GB" dirty="0"/>
          </a:p>
        </p:txBody>
      </p:sp>
      <p:sp>
        <p:nvSpPr>
          <p:cNvPr id="290" name="Text Placeholder 289">
            <a:extLst>
              <a:ext uri="{FF2B5EF4-FFF2-40B4-BE49-F238E27FC236}">
                <a16:creationId xmlns:a16="http://schemas.microsoft.com/office/drawing/2014/main" id="{FE9BEEC8-3359-A4E6-D164-0797EBC22DAF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504469" y="1572261"/>
            <a:ext cx="11182705" cy="434641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291" name="Date Placeholder 290">
            <a:extLst>
              <a:ext uri="{FF2B5EF4-FFF2-40B4-BE49-F238E27FC236}">
                <a16:creationId xmlns:a16="http://schemas.microsoft.com/office/drawing/2014/main" id="{10F94D1C-992C-8E20-F272-7F8747032356}"/>
              </a:ext>
            </a:extLst>
          </p:cNvPr>
          <p:cNvSpPr>
            <a:spLocks noGrp="1"/>
          </p:cNvSpPr>
          <p:nvPr userDrawn="1">
            <p:ph type="dt" sz="half" idx="2"/>
          </p:nvPr>
        </p:nvSpPr>
        <p:spPr>
          <a:xfrm>
            <a:off x="9753600" y="6206296"/>
            <a:ext cx="1219200" cy="36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pPr algn="ctr"/>
            <a:r>
              <a:rPr lang="en-GB" dirty="0"/>
              <a:t>May 2025</a:t>
            </a:r>
          </a:p>
        </p:txBody>
      </p:sp>
      <p:sp>
        <p:nvSpPr>
          <p:cNvPr id="292" name="Footer Placeholder 291">
            <a:extLst>
              <a:ext uri="{FF2B5EF4-FFF2-40B4-BE49-F238E27FC236}">
                <a16:creationId xmlns:a16="http://schemas.microsoft.com/office/drawing/2014/main" id="{975D1B8B-0D5D-F878-48DB-90B36F1B457E}"/>
              </a:ext>
            </a:extLst>
          </p:cNvPr>
          <p:cNvSpPr>
            <a:spLocks noGrp="1"/>
          </p:cNvSpPr>
          <p:nvPr userDrawn="1">
            <p:ph type="ftr" sz="quarter" idx="3"/>
          </p:nvPr>
        </p:nvSpPr>
        <p:spPr>
          <a:xfrm>
            <a:off x="6096000" y="6206296"/>
            <a:ext cx="3429000" cy="36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293" name="Slide Number Placeholder 292">
            <a:extLst>
              <a:ext uri="{FF2B5EF4-FFF2-40B4-BE49-F238E27FC236}">
                <a16:creationId xmlns:a16="http://schemas.microsoft.com/office/drawing/2014/main" id="{7C800FF4-D93B-AF38-B311-4DFDA3EE5636}"/>
              </a:ext>
            </a:extLst>
          </p:cNvPr>
          <p:cNvSpPr>
            <a:spLocks noGrp="1"/>
          </p:cNvSpPr>
          <p:nvPr userDrawn="1">
            <p:ph type="sldNum" sz="quarter" idx="4"/>
          </p:nvPr>
        </p:nvSpPr>
        <p:spPr>
          <a:xfrm>
            <a:off x="11049000" y="6206296"/>
            <a:ext cx="638530" cy="36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F4FB2FA0-B311-4FD1-A6C3-B0014DBF514B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7" r:id="rId2"/>
    <p:sldLayoutId id="2147483678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97" r:id="rId9"/>
    <p:sldLayoutId id="2147483686" r:id="rId10"/>
    <p:sldLayoutId id="2147483680" r:id="rId11"/>
    <p:sldLayoutId id="2147483687" r:id="rId12"/>
    <p:sldLayoutId id="2147483688" r:id="rId13"/>
    <p:sldLayoutId id="2147483689" r:id="rId14"/>
    <p:sldLayoutId id="2147483690" r:id="rId15"/>
    <p:sldLayoutId id="2147483691" r:id="rId16"/>
    <p:sldLayoutId id="2147483692" r:id="rId17"/>
    <p:sldLayoutId id="2147483693" r:id="rId18"/>
    <p:sldLayoutId id="2147483694" r:id="rId19"/>
    <p:sldLayoutId id="2147483695" r:id="rId20"/>
    <p:sldLayoutId id="2147483696" r:id="rId21"/>
  </p:sldLayoutIdLst>
  <p:txStyles>
    <p:titleStyle>
      <a:lvl1pPr eaLnBrk="1" hangingPunct="1">
        <a:defRPr sz="33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0" eaLnBrk="1" hangingPunct="1">
        <a:defRPr sz="1450">
          <a:solidFill>
            <a:schemeClr val="accent1"/>
          </a:solidFill>
          <a:latin typeface="+mn-lt"/>
          <a:ea typeface="+mn-ea"/>
          <a:cs typeface="+mn-cs"/>
        </a:defRPr>
      </a:lvl1pPr>
      <a:lvl2pPr marL="277246" eaLnBrk="1" hangingPunct="1">
        <a:defRPr sz="1450">
          <a:solidFill>
            <a:schemeClr val="accent1"/>
          </a:solidFill>
          <a:latin typeface="+mn-lt"/>
          <a:ea typeface="+mn-ea"/>
          <a:cs typeface="+mn-cs"/>
        </a:defRPr>
      </a:lvl2pPr>
      <a:lvl3pPr marL="554492" eaLnBrk="1" hangingPunct="1">
        <a:defRPr sz="1450">
          <a:solidFill>
            <a:schemeClr val="accent1"/>
          </a:solidFill>
          <a:latin typeface="+mn-lt"/>
          <a:ea typeface="+mn-ea"/>
          <a:cs typeface="+mn-cs"/>
        </a:defRPr>
      </a:lvl3pPr>
      <a:lvl4pPr marL="831738" eaLnBrk="1" hangingPunct="1">
        <a:defRPr sz="1450">
          <a:solidFill>
            <a:schemeClr val="accent1"/>
          </a:solidFill>
          <a:latin typeface="+mn-lt"/>
          <a:ea typeface="+mn-ea"/>
          <a:cs typeface="+mn-cs"/>
        </a:defRPr>
      </a:lvl4pPr>
      <a:lvl5pPr marL="1108984" eaLnBrk="1" hangingPunct="1">
        <a:defRPr sz="1450">
          <a:solidFill>
            <a:schemeClr val="accent1"/>
          </a:solidFill>
          <a:latin typeface="+mn-lt"/>
          <a:ea typeface="+mn-ea"/>
          <a:cs typeface="+mn-cs"/>
        </a:defRPr>
      </a:lvl5pPr>
      <a:lvl6pPr marL="1386230" eaLnBrk="1" hangingPunct="1">
        <a:defRPr>
          <a:latin typeface="+mn-lt"/>
          <a:ea typeface="+mn-ea"/>
          <a:cs typeface="+mn-cs"/>
        </a:defRPr>
      </a:lvl6pPr>
      <a:lvl7pPr marL="1663476" eaLnBrk="1" hangingPunct="1">
        <a:defRPr>
          <a:latin typeface="+mn-lt"/>
          <a:ea typeface="+mn-ea"/>
          <a:cs typeface="+mn-cs"/>
        </a:defRPr>
      </a:lvl7pPr>
      <a:lvl8pPr marL="1940723" eaLnBrk="1" hangingPunct="1">
        <a:defRPr>
          <a:latin typeface="+mn-lt"/>
          <a:ea typeface="+mn-ea"/>
          <a:cs typeface="+mn-cs"/>
        </a:defRPr>
      </a:lvl8pPr>
      <a:lvl9pPr marL="2217969" eaLnBrk="1" hangingPunct="1">
        <a:defRPr>
          <a:latin typeface="+mn-lt"/>
          <a:ea typeface="+mn-ea"/>
          <a:cs typeface="+mn-cs"/>
        </a:defRPr>
      </a:lvl9pPr>
    </p:bodyStyle>
    <p:otherStyle>
      <a:lvl1pPr marL="0" eaLnBrk="1" hangingPunct="1">
        <a:defRPr>
          <a:latin typeface="+mn-lt"/>
          <a:ea typeface="+mn-ea"/>
          <a:cs typeface="+mn-cs"/>
        </a:defRPr>
      </a:lvl1pPr>
      <a:lvl2pPr marL="277246" eaLnBrk="1" hangingPunct="1">
        <a:defRPr>
          <a:latin typeface="+mn-lt"/>
          <a:ea typeface="+mn-ea"/>
          <a:cs typeface="+mn-cs"/>
        </a:defRPr>
      </a:lvl2pPr>
      <a:lvl3pPr marL="554492" eaLnBrk="1" hangingPunct="1">
        <a:defRPr>
          <a:latin typeface="+mn-lt"/>
          <a:ea typeface="+mn-ea"/>
          <a:cs typeface="+mn-cs"/>
        </a:defRPr>
      </a:lvl3pPr>
      <a:lvl4pPr marL="831738" eaLnBrk="1" hangingPunct="1">
        <a:defRPr>
          <a:latin typeface="+mn-lt"/>
          <a:ea typeface="+mn-ea"/>
          <a:cs typeface="+mn-cs"/>
        </a:defRPr>
      </a:lvl4pPr>
      <a:lvl5pPr marL="1108984" eaLnBrk="1" hangingPunct="1">
        <a:defRPr>
          <a:latin typeface="+mn-lt"/>
          <a:ea typeface="+mn-ea"/>
          <a:cs typeface="+mn-cs"/>
        </a:defRPr>
      </a:lvl5pPr>
      <a:lvl6pPr marL="1386230" eaLnBrk="1" hangingPunct="1">
        <a:defRPr>
          <a:latin typeface="+mn-lt"/>
          <a:ea typeface="+mn-ea"/>
          <a:cs typeface="+mn-cs"/>
        </a:defRPr>
      </a:lvl6pPr>
      <a:lvl7pPr marL="1663476" eaLnBrk="1" hangingPunct="1">
        <a:defRPr>
          <a:latin typeface="+mn-lt"/>
          <a:ea typeface="+mn-ea"/>
          <a:cs typeface="+mn-cs"/>
        </a:defRPr>
      </a:lvl7pPr>
      <a:lvl8pPr marL="1940723" eaLnBrk="1" hangingPunct="1">
        <a:defRPr>
          <a:latin typeface="+mn-lt"/>
          <a:ea typeface="+mn-ea"/>
          <a:cs typeface="+mn-cs"/>
        </a:defRPr>
      </a:lvl8pPr>
      <a:lvl9pPr marL="2217969" eaLnBrk="1" hangingPunct="1">
        <a:defRPr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pos="2896" userDrawn="1">
          <p15:clr>
            <a:srgbClr val="F26B43"/>
          </p15:clr>
        </p15:guide>
        <p15:guide id="4" pos="2630" userDrawn="1">
          <p15:clr>
            <a:srgbClr val="F26B43"/>
          </p15:clr>
        </p15:guide>
        <p15:guide id="5" pos="3427" userDrawn="1">
          <p15:clr>
            <a:srgbClr val="F26B43"/>
          </p15:clr>
        </p15:guide>
        <p15:guide id="6" pos="318" userDrawn="1">
          <p15:clr>
            <a:srgbClr val="F26B43"/>
          </p15:clr>
        </p15:guide>
        <p15:guide id="7" pos="736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B241BB-59EA-A1A3-46CF-4A599409621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94609" y="2050162"/>
            <a:ext cx="6700065" cy="2757678"/>
          </a:xfrm>
        </p:spPr>
        <p:txBody>
          <a:bodyPr/>
          <a:lstStyle/>
          <a:p>
            <a:r>
              <a:rPr lang="en-IE" altLang="en-US" sz="3200" b="1" dirty="0">
                <a:solidFill>
                  <a:schemeClr val="bg1"/>
                </a:solidFill>
              </a:rPr>
              <a:t>Review Development Contribution Scheme </a:t>
            </a:r>
            <a:br>
              <a:rPr lang="en-IE" altLang="en-US" sz="3200" b="1" dirty="0">
                <a:solidFill>
                  <a:schemeClr val="bg1"/>
                </a:solidFill>
              </a:rPr>
            </a:br>
            <a:r>
              <a:rPr lang="en-IE" altLang="en-US" sz="3200" b="1" dirty="0">
                <a:solidFill>
                  <a:schemeClr val="bg1"/>
                </a:solidFill>
              </a:rPr>
              <a:t>2021-2025</a:t>
            </a:r>
            <a:br>
              <a:rPr lang="en-IE" altLang="en-US" sz="3200" b="1" dirty="0">
                <a:solidFill>
                  <a:schemeClr val="bg1"/>
                </a:solidFill>
              </a:rPr>
            </a:br>
            <a:br>
              <a:rPr lang="en-IE" altLang="en-US" sz="3200" b="1" dirty="0">
                <a:solidFill>
                  <a:schemeClr val="bg1"/>
                </a:solidFill>
              </a:rPr>
            </a:br>
            <a:r>
              <a:rPr lang="en-IE" altLang="en-US" sz="3200" b="1" dirty="0">
                <a:solidFill>
                  <a:schemeClr val="bg1"/>
                </a:solidFill>
              </a:rPr>
              <a:t>Draft Development Contribution Scheme</a:t>
            </a:r>
            <a:br>
              <a:rPr lang="en-IE" altLang="en-US" sz="3200" b="1" dirty="0">
                <a:solidFill>
                  <a:schemeClr val="bg1"/>
                </a:solidFill>
              </a:rPr>
            </a:br>
            <a:r>
              <a:rPr lang="en-IE" altLang="en-US" sz="3200" b="1" dirty="0">
                <a:solidFill>
                  <a:schemeClr val="bg1"/>
                </a:solidFill>
              </a:rPr>
              <a:t>2026-2028</a:t>
            </a:r>
            <a:endParaRPr lang="en-US" sz="3200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241CC73E-20C9-2029-3F14-55629BD99A8A}"/>
              </a:ext>
            </a:extLst>
          </p:cNvPr>
          <p:cNvSpPr>
            <a:spLocks noGrp="1"/>
          </p:cNvSpPr>
          <p:nvPr>
            <p:ph type="dt" sz="half" idx="13"/>
          </p:nvPr>
        </p:nvSpPr>
        <p:spPr>
          <a:xfrm>
            <a:off x="319626" y="6206296"/>
            <a:ext cx="2319990" cy="360000"/>
          </a:xfrm>
        </p:spPr>
        <p:txBody>
          <a:bodyPr/>
          <a:lstStyle/>
          <a:p>
            <a:pPr algn="ctr"/>
            <a:r>
              <a:rPr lang="en-GB" dirty="0"/>
              <a:t>LUPT SPC – 29</a:t>
            </a:r>
            <a:r>
              <a:rPr lang="en-GB" baseline="30000" dirty="0"/>
              <a:t>th</a:t>
            </a:r>
            <a:r>
              <a:rPr lang="en-GB" dirty="0"/>
              <a:t> May 2025</a:t>
            </a:r>
          </a:p>
        </p:txBody>
      </p:sp>
    </p:spTree>
    <p:extLst>
      <p:ext uri="{BB962C8B-B14F-4D97-AF65-F5344CB8AC3E}">
        <p14:creationId xmlns:p14="http://schemas.microsoft.com/office/powerpoint/2010/main" val="1930551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27AE29-38B6-8E2F-D4A5-E04E8E09D5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 altLang="en-US" dirty="0">
                <a:solidFill>
                  <a:srgbClr val="FFFFFF"/>
                </a:solidFill>
              </a:rPr>
              <a:t>Background &amp; Statutory Basis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40484B-7C66-819B-6115-E38DBE38B0A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122252" y="476672"/>
            <a:ext cx="5616624" cy="5523751"/>
          </a:xfrm>
        </p:spPr>
        <p:txBody>
          <a:bodyPr>
            <a:normAutofit lnSpcReduction="10000"/>
          </a:bodyPr>
          <a:lstStyle/>
          <a:p>
            <a:pPr marL="742950" lvl="1" indent="-285750" eaLnBrk="1" hangingPunct="1">
              <a:buFont typeface="Wingdings" panose="05000000000000000000" pitchFamily="2" charset="2"/>
              <a:buChar char="ü"/>
              <a:defRPr/>
            </a:pPr>
            <a:r>
              <a:rPr lang="en-GB" sz="1600" dirty="0">
                <a:solidFill>
                  <a:srgbClr val="FFFFFF"/>
                </a:solidFill>
                <a:latin typeface="+mn-lt"/>
              </a:rPr>
              <a:t>For now) Section 48 ( &amp; S49) Planning  &amp; Development Act 2020 </a:t>
            </a:r>
          </a:p>
          <a:p>
            <a:pPr marL="742950" lvl="1" indent="-285750" eaLnBrk="1" hangingPunct="1">
              <a:buFont typeface="Wingdings" panose="05000000000000000000" pitchFamily="2" charset="2"/>
              <a:buChar char="ü"/>
              <a:defRPr/>
            </a:pPr>
            <a:endParaRPr lang="en-GB" sz="1600" dirty="0">
              <a:solidFill>
                <a:srgbClr val="FFFFFF"/>
              </a:solidFill>
              <a:latin typeface="+mn-lt"/>
            </a:endParaRPr>
          </a:p>
          <a:p>
            <a:pPr marL="742950" lvl="1" indent="-285750" eaLnBrk="1" hangingPunct="1">
              <a:buFont typeface="Wingdings" panose="05000000000000000000" pitchFamily="2" charset="2"/>
              <a:buChar char="ü"/>
              <a:defRPr/>
            </a:pPr>
            <a:r>
              <a:rPr lang="en-GB" sz="1600" dirty="0">
                <a:solidFill>
                  <a:srgbClr val="FFFFFF"/>
                </a:solidFill>
                <a:latin typeface="+mn-lt"/>
              </a:rPr>
              <a:t>Statutory mechanism for capturing planning gain in DM process by </a:t>
            </a:r>
            <a:r>
              <a:rPr lang="en-GB" sz="1600" dirty="0">
                <a:solidFill>
                  <a:schemeClr val="bg1"/>
                </a:solidFill>
                <a:latin typeface="+mn-lt"/>
              </a:rPr>
              <a:t> imposing conditions requiring the payment of a contribution in respect of </a:t>
            </a:r>
            <a:r>
              <a:rPr lang="en-GB" sz="1600" b="1" dirty="0">
                <a:solidFill>
                  <a:schemeClr val="bg1"/>
                </a:solidFill>
                <a:latin typeface="+mn-lt"/>
              </a:rPr>
              <a:t>public</a:t>
            </a:r>
            <a:r>
              <a:rPr lang="en-GB" sz="1600" dirty="0">
                <a:solidFill>
                  <a:schemeClr val="bg1"/>
                </a:solidFill>
                <a:latin typeface="+mn-lt"/>
              </a:rPr>
              <a:t> infrastructure and facilities benefiting such development</a:t>
            </a:r>
          </a:p>
          <a:p>
            <a:pPr marL="742950" lvl="1" indent="-285750" eaLnBrk="1" hangingPunct="1">
              <a:buFont typeface="Wingdings" panose="05000000000000000000" pitchFamily="2" charset="2"/>
              <a:buChar char="ü"/>
              <a:defRPr/>
            </a:pPr>
            <a:endParaRPr lang="en-GB" sz="1600" dirty="0">
              <a:solidFill>
                <a:schemeClr val="bg1"/>
              </a:solidFill>
              <a:latin typeface="+mn-lt"/>
            </a:endParaRPr>
          </a:p>
          <a:p>
            <a:pPr marL="742950" lvl="1" indent="-285750" eaLnBrk="1" hangingPunct="1">
              <a:buFont typeface="Wingdings" panose="05000000000000000000" pitchFamily="2" charset="2"/>
              <a:buChar char="ü"/>
              <a:defRPr/>
            </a:pPr>
            <a:r>
              <a:rPr lang="en-GB" sz="1600" dirty="0">
                <a:solidFill>
                  <a:srgbClr val="FFFFFF"/>
                </a:solidFill>
                <a:latin typeface="+mn-lt"/>
              </a:rPr>
              <a:t>Through funds provided via the scheme, and with other central government and Council’s own resources, Development Contribution Schemes assist in the delivery of essential public infrastructure benefitting development</a:t>
            </a:r>
          </a:p>
          <a:p>
            <a:pPr lvl="1" eaLnBrk="1" hangingPunct="1">
              <a:defRPr/>
            </a:pPr>
            <a:endParaRPr lang="en-GB" sz="1600" dirty="0">
              <a:solidFill>
                <a:srgbClr val="FFFFFF"/>
              </a:solidFill>
              <a:latin typeface="+mn-lt"/>
            </a:endParaRPr>
          </a:p>
          <a:p>
            <a:pPr marL="742950" lvl="1" indent="-285750" eaLnBrk="1" hangingPunct="1">
              <a:buFont typeface="Wingdings" panose="05000000000000000000" pitchFamily="2" charset="2"/>
              <a:buChar char="ü"/>
              <a:defRPr/>
            </a:pPr>
            <a:r>
              <a:rPr lang="en-GB" sz="1600" dirty="0">
                <a:solidFill>
                  <a:srgbClr val="FFFFFF"/>
                </a:solidFill>
                <a:latin typeface="+mn-lt"/>
              </a:rPr>
              <a:t>Not a cash-cow – balance to be struck between funding requirements and supporting economic activity / sustainable development patterns </a:t>
            </a:r>
          </a:p>
          <a:p>
            <a:pPr marL="742950" lvl="1" indent="-285750" eaLnBrk="1" hangingPunct="1">
              <a:buFont typeface="Wingdings" panose="05000000000000000000" pitchFamily="2" charset="2"/>
              <a:buChar char="ü"/>
              <a:defRPr/>
            </a:pPr>
            <a:endParaRPr lang="en-GB" sz="1600" dirty="0">
              <a:solidFill>
                <a:srgbClr val="FFFFFF"/>
              </a:solidFill>
              <a:latin typeface="+mn-lt"/>
            </a:endParaRPr>
          </a:p>
          <a:p>
            <a:pPr marL="742950" lvl="1" indent="-285750" eaLnBrk="1" hangingPunct="1">
              <a:buFont typeface="Wingdings" panose="05000000000000000000" pitchFamily="2" charset="2"/>
              <a:buChar char="ü"/>
              <a:defRPr/>
            </a:pPr>
            <a:r>
              <a:rPr lang="en-GB" sz="1600" dirty="0">
                <a:solidFill>
                  <a:srgbClr val="FFFFFF"/>
                </a:solidFill>
                <a:latin typeface="+mn-lt"/>
              </a:rPr>
              <a:t>Making a scheme is Reserved Function of Elected Members</a:t>
            </a:r>
          </a:p>
          <a:p>
            <a:pPr marL="742950" lvl="1" indent="-285750" eaLnBrk="1" hangingPunct="1">
              <a:buFont typeface="Wingdings" panose="05000000000000000000" pitchFamily="2" charset="2"/>
              <a:buChar char="ü"/>
              <a:defRPr/>
            </a:pPr>
            <a:endParaRPr lang="en-GB" sz="1600" dirty="0">
              <a:solidFill>
                <a:srgbClr val="FFFFFF"/>
              </a:solidFill>
              <a:latin typeface="+mn-lt"/>
            </a:endParaRPr>
          </a:p>
          <a:p>
            <a:pPr marL="742950" lvl="1" indent="-285750" eaLnBrk="1" hangingPunct="1">
              <a:buFont typeface="Wingdings" panose="05000000000000000000" pitchFamily="2" charset="2"/>
              <a:buChar char="ü"/>
              <a:defRPr/>
            </a:pPr>
            <a:r>
              <a:rPr lang="en-GB" sz="1600" dirty="0">
                <a:solidFill>
                  <a:srgbClr val="FFFFFF"/>
                </a:solidFill>
                <a:latin typeface="+mn-lt"/>
              </a:rPr>
              <a:t>Current Scheme made October 2020, effective 1/1/2021-31/12/2025</a:t>
            </a:r>
          </a:p>
          <a:p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4065414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E28AE89-93F5-A765-EF15-9B52D8C505C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926791" y="404664"/>
            <a:ext cx="4912296" cy="5688632"/>
          </a:xfrm>
        </p:spPr>
        <p:txBody>
          <a:bodyPr>
            <a:noAutofit/>
          </a:bodyPr>
          <a:lstStyle/>
          <a:p>
            <a:pPr marL="742950" lvl="1" indent="-285750" eaLnBrk="1" hangingPunct="1">
              <a:buFont typeface="Wingdings" panose="05000000000000000000" pitchFamily="2" charset="2"/>
              <a:buChar char="ü"/>
              <a:defRPr/>
            </a:pPr>
            <a:r>
              <a:rPr lang="en-GB" sz="1600" dirty="0">
                <a:solidFill>
                  <a:schemeClr val="bg1"/>
                </a:solidFill>
                <a:latin typeface="+mn-lt"/>
                <a:ea typeface="Times New Roman" panose="02020603050405020304" pitchFamily="18" charset="0"/>
              </a:rPr>
              <a:t>Acquisition of land</a:t>
            </a:r>
          </a:p>
          <a:p>
            <a:pPr marL="742950" lvl="1" indent="-285750" eaLnBrk="1" hangingPunct="1">
              <a:buFont typeface="Wingdings" panose="05000000000000000000" pitchFamily="2" charset="2"/>
              <a:buChar char="ü"/>
              <a:defRPr/>
            </a:pPr>
            <a:r>
              <a:rPr lang="en-GB" sz="1600" dirty="0">
                <a:solidFill>
                  <a:schemeClr val="bg1"/>
                </a:solidFill>
                <a:latin typeface="+mn-lt"/>
                <a:ea typeface="Times New Roman" panose="02020603050405020304" pitchFamily="18" charset="0"/>
              </a:rPr>
              <a:t>Provision of open spaces, recreational and community facilities, and landscaping works</a:t>
            </a:r>
          </a:p>
          <a:p>
            <a:pPr marL="742950" lvl="1" indent="-285750" eaLnBrk="1" hangingPunct="1">
              <a:buFont typeface="Wingdings" panose="05000000000000000000" pitchFamily="2" charset="2"/>
              <a:buChar char="ü"/>
              <a:defRPr/>
            </a:pPr>
            <a:r>
              <a:rPr lang="en-GB" sz="1600" dirty="0">
                <a:solidFill>
                  <a:schemeClr val="bg1"/>
                </a:solidFill>
                <a:latin typeface="+mn-lt"/>
                <a:ea typeface="Times New Roman" panose="02020603050405020304" pitchFamily="18" charset="0"/>
              </a:rPr>
              <a:t>Provision of roads, car parks, carparking places, sewers, waste water and water treatment facilities, drains and watermains*</a:t>
            </a:r>
          </a:p>
          <a:p>
            <a:pPr marL="742950" lvl="1" indent="-285750" eaLnBrk="1" hangingPunct="1">
              <a:buFont typeface="Wingdings" panose="05000000000000000000" pitchFamily="2" charset="2"/>
              <a:buChar char="ü"/>
              <a:defRPr/>
            </a:pPr>
            <a:r>
              <a:rPr lang="en-GB" sz="1600" dirty="0">
                <a:solidFill>
                  <a:schemeClr val="bg1"/>
                </a:solidFill>
                <a:latin typeface="+mn-lt"/>
                <a:ea typeface="Times New Roman" panose="02020603050405020304" pitchFamily="18" charset="0"/>
              </a:rPr>
              <a:t>Provision of bus corridors and lanes, bus interchange facilities (</a:t>
            </a:r>
            <a:r>
              <a:rPr lang="en-GB" sz="1600" dirty="0" err="1">
                <a:solidFill>
                  <a:schemeClr val="bg1"/>
                </a:solidFill>
                <a:latin typeface="+mn-lt"/>
                <a:ea typeface="Times New Roman" panose="02020603050405020304" pitchFamily="18" charset="0"/>
              </a:rPr>
              <a:t>incl</a:t>
            </a:r>
            <a:r>
              <a:rPr lang="en-GB" sz="1600" dirty="0">
                <a:solidFill>
                  <a:schemeClr val="bg1"/>
                </a:solidFill>
                <a:latin typeface="+mn-lt"/>
                <a:ea typeface="Times New Roman" panose="02020603050405020304" pitchFamily="18" charset="0"/>
              </a:rPr>
              <a:t> car parks for those facilities), infrastructure to facilitate public transport, cycle and pedestrian facilities and traffic calming measures</a:t>
            </a:r>
          </a:p>
          <a:p>
            <a:pPr marL="742950" lvl="1" indent="-285750" eaLnBrk="1" hangingPunct="1">
              <a:buFont typeface="Wingdings" panose="05000000000000000000" pitchFamily="2" charset="2"/>
              <a:buChar char="ü"/>
              <a:defRPr/>
            </a:pPr>
            <a:r>
              <a:rPr lang="en-GB" sz="1600" dirty="0">
                <a:solidFill>
                  <a:schemeClr val="bg1"/>
                </a:solidFill>
                <a:latin typeface="+mn-lt"/>
                <a:ea typeface="Times New Roman" panose="02020603050405020304" pitchFamily="18" charset="0"/>
              </a:rPr>
              <a:t>Refurbishment, upgrading, enlargement or replacement of roads, car parks, carparking places, sewers, waste water and water treatment facilities, drains and watermains  </a:t>
            </a:r>
          </a:p>
          <a:p>
            <a:pPr marL="742950" lvl="1" indent="-285750" eaLnBrk="1" hangingPunct="1">
              <a:buFont typeface="Wingdings" panose="05000000000000000000" pitchFamily="2" charset="2"/>
              <a:buChar char="ü"/>
              <a:defRPr/>
            </a:pPr>
            <a:r>
              <a:rPr lang="en-GB" sz="1600" dirty="0">
                <a:solidFill>
                  <a:schemeClr val="bg1"/>
                </a:solidFill>
                <a:latin typeface="+mn-lt"/>
                <a:ea typeface="Times New Roman" panose="02020603050405020304" pitchFamily="18" charset="0"/>
              </a:rPr>
              <a:t>Any matters ancillary to the above</a:t>
            </a:r>
          </a:p>
          <a:p>
            <a:pPr marL="742950" lvl="1" indent="-285750" eaLnBrk="1" hangingPunct="1">
              <a:buFont typeface="Wingdings" panose="05000000000000000000" pitchFamily="2" charset="2"/>
              <a:buChar char="ü"/>
              <a:defRPr/>
            </a:pPr>
            <a:endParaRPr lang="en-GB" sz="1600" dirty="0">
              <a:solidFill>
                <a:schemeClr val="bg1"/>
              </a:solidFill>
              <a:latin typeface="+mn-lt"/>
              <a:ea typeface="Times New Roman" panose="02020603050405020304" pitchFamily="18" charset="0"/>
            </a:endParaRPr>
          </a:p>
          <a:p>
            <a:pPr lvl="1" eaLnBrk="1" hangingPunct="1">
              <a:defRPr/>
            </a:pPr>
            <a:r>
              <a:rPr lang="en-GB" sz="1600" dirty="0">
                <a:solidFill>
                  <a:schemeClr val="bg1"/>
                </a:solidFill>
                <a:latin typeface="Verdana" panose="020B0604030504040204" pitchFamily="34" charset="0"/>
              </a:rPr>
              <a:t>Funds collected under this Scheme can only be applied as capital funding for public infrastructure and facilities as set out above</a:t>
            </a:r>
            <a:r>
              <a:rPr lang="en-GB" sz="1600" dirty="0">
                <a:solidFill>
                  <a:srgbClr val="000000"/>
                </a:solidFill>
                <a:latin typeface="Verdana" panose="020B0604030504040204" pitchFamily="34" charset="0"/>
              </a:rPr>
              <a:t>. </a:t>
            </a:r>
          </a:p>
          <a:p>
            <a:endParaRPr lang="en-US" sz="1600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20B99C32-B9E9-A1F1-C144-37591B8DAF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5764" y="980728"/>
            <a:ext cx="6529432" cy="2664296"/>
          </a:xfrm>
        </p:spPr>
        <p:txBody>
          <a:bodyPr>
            <a:normAutofit fontScale="90000"/>
          </a:bodyPr>
          <a:lstStyle/>
          <a:p>
            <a:r>
              <a:rPr lang="en-US" altLang="en-US" sz="6000" dirty="0">
                <a:solidFill>
                  <a:srgbClr val="FFFFFF"/>
                </a:solidFill>
              </a:rPr>
              <a:t>Public Infrastructure &amp; Facilities </a:t>
            </a:r>
            <a:br>
              <a:rPr lang="en-US" altLang="en-US" sz="6000" dirty="0">
                <a:solidFill>
                  <a:srgbClr val="FFFFFF"/>
                </a:solidFill>
              </a:rPr>
            </a:br>
            <a:br>
              <a:rPr lang="en-US" altLang="en-US" dirty="0">
                <a:solidFill>
                  <a:srgbClr val="FFFFFF"/>
                </a:solidFill>
              </a:rPr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77460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4AB7C9-4A5E-D2B3-96A3-E8FF816613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400" y="1316525"/>
            <a:ext cx="9073008" cy="4632756"/>
          </a:xfrm>
        </p:spPr>
        <p:txBody>
          <a:bodyPr>
            <a:normAutofit fontScale="90000"/>
          </a:bodyPr>
          <a:lstStyle/>
          <a:p>
            <a:pPr marL="742950" lvl="1" indent="-285750" eaLnBrk="1" hangingPunct="1">
              <a:defRPr/>
            </a:pPr>
            <a:r>
              <a:rPr lang="en-GB" sz="2000" dirty="0">
                <a:solidFill>
                  <a:schemeClr val="bg1"/>
                </a:solidFill>
                <a:latin typeface="+mn-lt"/>
                <a:ea typeface="Times New Roman" panose="02020603050405020304" pitchFamily="18" charset="0"/>
              </a:rPr>
              <a:t>Preparation</a:t>
            </a:r>
            <a:br>
              <a:rPr lang="en-GB" sz="2000" dirty="0">
                <a:solidFill>
                  <a:schemeClr val="bg1"/>
                </a:solidFill>
                <a:latin typeface="+mn-lt"/>
                <a:ea typeface="Times New Roman" panose="02020603050405020304" pitchFamily="18" charset="0"/>
              </a:rPr>
            </a:br>
            <a:r>
              <a:rPr lang="en-GB" sz="2000" dirty="0">
                <a:solidFill>
                  <a:schemeClr val="bg1"/>
                </a:solidFill>
                <a:latin typeface="+mn-lt"/>
                <a:ea typeface="Times New Roman" panose="02020603050405020304" pitchFamily="18" charset="0"/>
              </a:rPr>
              <a:t>Inhouse review of outputs from current scheme: invoices /receipts / debtors / capital balances on project accounts</a:t>
            </a:r>
            <a:br>
              <a:rPr lang="en-GB" sz="2000" dirty="0">
                <a:solidFill>
                  <a:schemeClr val="bg1"/>
                </a:solidFill>
                <a:latin typeface="+mn-lt"/>
                <a:ea typeface="Times New Roman" panose="02020603050405020304" pitchFamily="18" charset="0"/>
              </a:rPr>
            </a:br>
            <a:r>
              <a:rPr lang="en-GB" sz="2000" dirty="0">
                <a:solidFill>
                  <a:schemeClr val="bg1"/>
                </a:solidFill>
                <a:latin typeface="+mn-lt"/>
                <a:ea typeface="Times New Roman" panose="02020603050405020304" pitchFamily="18" charset="0"/>
              </a:rPr>
              <a:t>Review of new / ongoing capital projects and funding requirements </a:t>
            </a:r>
            <a:br>
              <a:rPr lang="en-GB" sz="2000" dirty="0">
                <a:solidFill>
                  <a:schemeClr val="bg1"/>
                </a:solidFill>
                <a:latin typeface="+mn-lt"/>
                <a:ea typeface="Times New Roman" panose="02020603050405020304" pitchFamily="18" charset="0"/>
              </a:rPr>
            </a:br>
            <a:r>
              <a:rPr lang="en-GB" sz="2000" dirty="0">
                <a:solidFill>
                  <a:schemeClr val="bg1"/>
                </a:solidFill>
                <a:latin typeface="+mn-lt"/>
                <a:ea typeface="Times New Roman" panose="02020603050405020304" pitchFamily="18" charset="0"/>
              </a:rPr>
              <a:t>Independent macro economic overview – EY consultants</a:t>
            </a:r>
            <a:br>
              <a:rPr lang="en-GB" sz="2000" dirty="0">
                <a:solidFill>
                  <a:schemeClr val="bg1"/>
                </a:solidFill>
                <a:latin typeface="+mn-lt"/>
                <a:ea typeface="Times New Roman" panose="02020603050405020304" pitchFamily="18" charset="0"/>
              </a:rPr>
            </a:br>
            <a:r>
              <a:rPr lang="en-GB" sz="2000" dirty="0">
                <a:solidFill>
                  <a:schemeClr val="bg1"/>
                </a:solidFill>
                <a:latin typeface="+mn-lt"/>
                <a:ea typeface="Times New Roman" panose="02020603050405020304" pitchFamily="18" charset="0"/>
              </a:rPr>
              <a:t>Review of planning data – projections for delivery of private developments </a:t>
            </a:r>
            <a:br>
              <a:rPr lang="en-GB" sz="2000" dirty="0">
                <a:solidFill>
                  <a:schemeClr val="bg1"/>
                </a:solidFill>
                <a:latin typeface="+mn-lt"/>
                <a:ea typeface="Times New Roman" panose="02020603050405020304" pitchFamily="18" charset="0"/>
              </a:rPr>
            </a:br>
            <a:r>
              <a:rPr lang="en-GB" sz="2000" dirty="0">
                <a:solidFill>
                  <a:schemeClr val="bg1"/>
                </a:solidFill>
                <a:latin typeface="+mn-lt"/>
                <a:ea typeface="Times New Roman" panose="02020603050405020304" pitchFamily="18" charset="0"/>
              </a:rPr>
              <a:t>(sqm </a:t>
            </a:r>
            <a:r>
              <a:rPr lang="en-GB" sz="2000" dirty="0" err="1">
                <a:solidFill>
                  <a:schemeClr val="bg1"/>
                </a:solidFill>
                <a:latin typeface="+mn-lt"/>
                <a:ea typeface="Times New Roman" panose="02020603050405020304" pitchFamily="18" charset="0"/>
              </a:rPr>
              <a:t>resi</a:t>
            </a:r>
            <a:r>
              <a:rPr lang="en-GB" sz="2000" dirty="0">
                <a:solidFill>
                  <a:schemeClr val="bg1"/>
                </a:solidFill>
                <a:latin typeface="+mn-lt"/>
                <a:ea typeface="Times New Roman" panose="02020603050405020304" pitchFamily="18" charset="0"/>
              </a:rPr>
              <a:t> / comm)</a:t>
            </a:r>
            <a:br>
              <a:rPr lang="en-GB" sz="2000" dirty="0">
                <a:solidFill>
                  <a:schemeClr val="bg1"/>
                </a:solidFill>
                <a:latin typeface="+mn-lt"/>
                <a:ea typeface="Times New Roman" panose="02020603050405020304" pitchFamily="18" charset="0"/>
              </a:rPr>
            </a:br>
            <a:r>
              <a:rPr lang="en-GB" sz="2000" dirty="0">
                <a:solidFill>
                  <a:schemeClr val="bg1"/>
                </a:solidFill>
                <a:latin typeface="+mn-lt"/>
                <a:ea typeface="Times New Roman" panose="02020603050405020304" pitchFamily="18" charset="0"/>
              </a:rPr>
              <a:t>Review existing exemptions / incentives in current scheme</a:t>
            </a:r>
            <a:br>
              <a:rPr lang="en-GB" sz="2000" dirty="0">
                <a:solidFill>
                  <a:schemeClr val="bg1"/>
                </a:solidFill>
                <a:latin typeface="+mn-lt"/>
                <a:ea typeface="Times New Roman" panose="02020603050405020304" pitchFamily="18" charset="0"/>
              </a:rPr>
            </a:br>
            <a:r>
              <a:rPr lang="en-GB" sz="2000" dirty="0">
                <a:solidFill>
                  <a:schemeClr val="bg1"/>
                </a:solidFill>
                <a:latin typeface="+mn-lt"/>
                <a:ea typeface="Times New Roman" panose="02020603050405020304" pitchFamily="18" charset="0"/>
              </a:rPr>
              <a:t>Draft Scheme prepared : statutorily required to engage with elected members in advance of public consultation</a:t>
            </a:r>
            <a:br>
              <a:rPr lang="en-GB" sz="2000" dirty="0">
                <a:solidFill>
                  <a:schemeClr val="bg1"/>
                </a:solidFill>
                <a:latin typeface="+mn-lt"/>
                <a:ea typeface="Times New Roman" panose="02020603050405020304" pitchFamily="18" charset="0"/>
              </a:rPr>
            </a:br>
            <a:r>
              <a:rPr lang="en-GB" sz="2000" dirty="0">
                <a:solidFill>
                  <a:schemeClr val="bg1"/>
                </a:solidFill>
                <a:latin typeface="+mn-lt"/>
                <a:ea typeface="Times New Roman" panose="02020603050405020304" pitchFamily="18" charset="0"/>
              </a:rPr>
              <a:t>Public display: </a:t>
            </a:r>
            <a:br>
              <a:rPr lang="en-GB" sz="2000" dirty="0">
                <a:solidFill>
                  <a:schemeClr val="bg1"/>
                </a:solidFill>
                <a:latin typeface="+mn-lt"/>
                <a:ea typeface="Times New Roman" panose="02020603050405020304" pitchFamily="18" charset="0"/>
              </a:rPr>
            </a:br>
            <a:r>
              <a:rPr lang="en-GB" sz="2000" dirty="0">
                <a:solidFill>
                  <a:schemeClr val="bg1"/>
                </a:solidFill>
                <a:latin typeface="+mn-lt"/>
                <a:ea typeface="Times New Roman" panose="02020603050405020304" pitchFamily="18" charset="0"/>
              </a:rPr>
              <a:t>Not less than 6 weeks</a:t>
            </a:r>
            <a:br>
              <a:rPr lang="en-GB" sz="2000" dirty="0">
                <a:solidFill>
                  <a:schemeClr val="bg1"/>
                </a:solidFill>
                <a:latin typeface="+mn-lt"/>
                <a:ea typeface="Times New Roman" panose="02020603050405020304" pitchFamily="18" charset="0"/>
              </a:rPr>
            </a:br>
            <a:r>
              <a:rPr lang="en-GB" sz="2000" dirty="0">
                <a:solidFill>
                  <a:schemeClr val="bg1"/>
                </a:solidFill>
                <a:latin typeface="+mn-lt"/>
                <a:ea typeface="Times New Roman" panose="02020603050405020304" pitchFamily="18" charset="0"/>
              </a:rPr>
              <a:t>Consideration of submissions</a:t>
            </a:r>
            <a:br>
              <a:rPr lang="en-GB" sz="2000" dirty="0">
                <a:solidFill>
                  <a:schemeClr val="bg1"/>
                </a:solidFill>
                <a:latin typeface="+mn-lt"/>
                <a:ea typeface="Times New Roman" panose="02020603050405020304" pitchFamily="18" charset="0"/>
              </a:rPr>
            </a:br>
            <a:r>
              <a:rPr lang="en-GB" sz="2000" dirty="0">
                <a:solidFill>
                  <a:schemeClr val="bg1"/>
                </a:solidFill>
                <a:latin typeface="+mn-lt"/>
                <a:ea typeface="Times New Roman" panose="02020603050405020304" pitchFamily="18" charset="0"/>
              </a:rPr>
              <a:t>Prepare CE Report: No Later than 4 weeks after PC closes</a:t>
            </a:r>
            <a:br>
              <a:rPr lang="en-GB" sz="2000" dirty="0">
                <a:solidFill>
                  <a:schemeClr val="bg1"/>
                </a:solidFill>
                <a:latin typeface="+mn-lt"/>
                <a:ea typeface="Times New Roman" panose="02020603050405020304" pitchFamily="18" charset="0"/>
              </a:rPr>
            </a:br>
            <a:r>
              <a:rPr lang="en-GB" sz="2000" dirty="0">
                <a:solidFill>
                  <a:schemeClr val="bg1"/>
                </a:solidFill>
                <a:latin typeface="+mn-lt"/>
                <a:ea typeface="Times New Roman" panose="02020603050405020304" pitchFamily="18" charset="0"/>
              </a:rPr>
              <a:t>Decision of Council: No later than 6  weeks after CE report </a:t>
            </a:r>
            <a:r>
              <a:rPr lang="en-IE" sz="2000" dirty="0">
                <a:solidFill>
                  <a:schemeClr val="bg1"/>
                </a:solidFill>
                <a:latin typeface="+mn-lt"/>
              </a:rPr>
              <a:t>	</a:t>
            </a:r>
            <a:br>
              <a:rPr lang="en-IE" sz="2000" dirty="0">
                <a:solidFill>
                  <a:schemeClr val="bg1"/>
                </a:solidFill>
                <a:latin typeface="+mn-lt"/>
              </a:rPr>
            </a:br>
            <a:r>
              <a:rPr lang="en-IE" sz="2400" dirty="0">
                <a:solidFill>
                  <a:srgbClr val="FFFFFF"/>
                </a:solidFill>
              </a:rPr>
              <a:t>	</a:t>
            </a:r>
            <a:br>
              <a:rPr lang="en-IE" sz="2400" dirty="0">
                <a:solidFill>
                  <a:srgbClr val="FFFFFF"/>
                </a:solidFill>
              </a:rPr>
            </a:br>
            <a:endParaRPr lang="en-US" sz="1800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C08B856-66F5-CDFC-53E6-0B7F19FA0C3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504470" y="188640"/>
            <a:ext cx="4367394" cy="720079"/>
          </a:xfrm>
        </p:spPr>
        <p:txBody>
          <a:bodyPr>
            <a:normAutofit/>
          </a:bodyPr>
          <a:lstStyle/>
          <a:p>
            <a:r>
              <a:rPr lang="en-US" altLang="en-US" sz="2800" b="1" dirty="0">
                <a:solidFill>
                  <a:srgbClr val="FFFFFF"/>
                </a:solidFill>
              </a:rPr>
              <a:t>2 Stage Process </a:t>
            </a:r>
          </a:p>
          <a:p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4228113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B7F367-2FD8-2145-B3A2-E95D8C1AE9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341F8D-6523-FFF2-29E0-87EA88CEB3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en-US" dirty="0">
                <a:solidFill>
                  <a:srgbClr val="FFFFFF"/>
                </a:solidFill>
              </a:rPr>
              <a:t>Draft Timelines 2025</a:t>
            </a:r>
            <a:br>
              <a:rPr lang="en-US" altLang="en-US" dirty="0">
                <a:solidFill>
                  <a:srgbClr val="FFFFFF"/>
                </a:solidFill>
              </a:rPr>
            </a:br>
            <a:endParaRPr lang="en-US" dirty="0"/>
          </a:p>
        </p:txBody>
      </p:sp>
      <p:sp>
        <p:nvSpPr>
          <p:cNvPr id="7" name="Picture Placeholder 4">
            <a:extLst>
              <a:ext uri="{FF2B5EF4-FFF2-40B4-BE49-F238E27FC236}">
                <a16:creationId xmlns:a16="http://schemas.microsoft.com/office/drawing/2014/main" id="{33BEEF14-D5A5-E2A7-74F0-5F403AECFC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1384" y="1324702"/>
            <a:ext cx="8707881" cy="3605368"/>
          </a:xfrm>
        </p:spPr>
        <p:txBody>
          <a:bodyPr>
            <a:noAutofit/>
          </a:bodyPr>
          <a:lstStyle/>
          <a:p>
            <a:endParaRPr lang="en-IE" sz="1200" b="1" dirty="0"/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AA1238CD-8C76-A880-D0FC-D260501543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3037131"/>
              </p:ext>
            </p:extLst>
          </p:nvPr>
        </p:nvGraphicFramePr>
        <p:xfrm>
          <a:off x="482190" y="1196752"/>
          <a:ext cx="10654369" cy="47525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563223">
                  <a:extLst>
                    <a:ext uri="{9D8B030D-6E8A-4147-A177-3AD203B41FA5}">
                      <a16:colId xmlns:a16="http://schemas.microsoft.com/office/drawing/2014/main" val="2689377388"/>
                    </a:ext>
                  </a:extLst>
                </a:gridCol>
                <a:gridCol w="3091146">
                  <a:extLst>
                    <a:ext uri="{9D8B030D-6E8A-4147-A177-3AD203B41FA5}">
                      <a16:colId xmlns:a16="http://schemas.microsoft.com/office/drawing/2014/main" val="1859087605"/>
                    </a:ext>
                  </a:extLst>
                </a:gridCol>
              </a:tblGrid>
              <a:tr h="1154125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600" dirty="0">
                          <a:solidFill>
                            <a:schemeClr val="bg1"/>
                          </a:solidFill>
                          <a:effectLst/>
                        </a:rPr>
                        <a:t>Draft Scheme Presented to Council pre - Public Consultation Commences</a:t>
                      </a:r>
                      <a:endParaRPr lang="en-IE" sz="1600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IE" sz="1600" dirty="0">
                          <a:solidFill>
                            <a:schemeClr val="bg1"/>
                          </a:solidFill>
                          <a:effectLst/>
                        </a:rPr>
                        <a:t>14/07/2025</a:t>
                      </a:r>
                      <a:endParaRPr lang="en-IE" sz="1600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1888666"/>
                  </a:ext>
                </a:extLst>
              </a:tr>
              <a:tr h="505130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IE" sz="1600">
                          <a:solidFill>
                            <a:schemeClr val="bg1"/>
                          </a:solidFill>
                          <a:effectLst/>
                        </a:rPr>
                        <a:t>Draft Scheme to Minister </a:t>
                      </a:r>
                      <a:endParaRPr lang="en-IE" sz="160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IE" sz="1600" dirty="0">
                          <a:solidFill>
                            <a:schemeClr val="bg1"/>
                          </a:solidFill>
                          <a:effectLst/>
                        </a:rPr>
                        <a:t>15/07/2025</a:t>
                      </a:r>
                      <a:endParaRPr lang="en-IE" sz="1600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6857223"/>
                  </a:ext>
                </a:extLst>
              </a:tr>
              <a:tr h="515545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IE" sz="1600">
                          <a:solidFill>
                            <a:schemeClr val="bg1"/>
                          </a:solidFill>
                          <a:effectLst/>
                        </a:rPr>
                        <a:t>Commence Public Consultation</a:t>
                      </a:r>
                      <a:endParaRPr lang="en-IE" sz="160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IE" sz="1600" dirty="0">
                          <a:solidFill>
                            <a:schemeClr val="bg1"/>
                          </a:solidFill>
                          <a:effectLst/>
                        </a:rPr>
                        <a:t>15/07/2025</a:t>
                      </a:r>
                      <a:endParaRPr lang="en-IE" sz="1600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9965520"/>
                  </a:ext>
                </a:extLst>
              </a:tr>
              <a:tr h="515545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IE" sz="1600">
                          <a:solidFill>
                            <a:schemeClr val="bg1"/>
                          </a:solidFill>
                          <a:effectLst/>
                        </a:rPr>
                        <a:t>Minister may make comment within 6 weeks of draft having been sent</a:t>
                      </a:r>
                      <a:endParaRPr lang="en-IE" sz="160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IE" sz="1600" dirty="0">
                          <a:solidFill>
                            <a:schemeClr val="bg1"/>
                          </a:solidFill>
                          <a:effectLst/>
                        </a:rPr>
                        <a:t>27/08/2025</a:t>
                      </a:r>
                      <a:endParaRPr lang="en-IE" sz="1600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1717933"/>
                  </a:ext>
                </a:extLst>
              </a:tr>
              <a:tr h="515545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IE" sz="1600">
                          <a:solidFill>
                            <a:schemeClr val="bg1"/>
                          </a:solidFill>
                          <a:effectLst/>
                        </a:rPr>
                        <a:t>Public Consultation Closes </a:t>
                      </a:r>
                      <a:r>
                        <a:rPr lang="en-GB" sz="1600">
                          <a:solidFill>
                            <a:schemeClr val="bg1"/>
                          </a:solidFill>
                          <a:effectLst/>
                        </a:rPr>
                        <a:t>NOT less than 6 weeks after publication</a:t>
                      </a:r>
                      <a:endParaRPr lang="en-IE" sz="160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IE" sz="1600" dirty="0">
                          <a:solidFill>
                            <a:schemeClr val="bg1"/>
                          </a:solidFill>
                          <a:effectLst/>
                        </a:rPr>
                        <a:t>09/09/2025</a:t>
                      </a:r>
                      <a:endParaRPr lang="en-IE" sz="1600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1051391"/>
                  </a:ext>
                </a:extLst>
              </a:tr>
              <a:tr h="515545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600">
                          <a:solidFill>
                            <a:schemeClr val="bg1"/>
                          </a:solidFill>
                          <a:effectLst/>
                        </a:rPr>
                        <a:t>Draft CE report to SPC</a:t>
                      </a:r>
                      <a:endParaRPr lang="en-IE" sz="160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IE" sz="1600" dirty="0">
                          <a:solidFill>
                            <a:schemeClr val="bg1"/>
                          </a:solidFill>
                          <a:effectLst/>
                        </a:rPr>
                        <a:t>25/09/2025</a:t>
                      </a:r>
                      <a:endParaRPr lang="en-IE" sz="1600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3023105"/>
                  </a:ext>
                </a:extLst>
              </a:tr>
              <a:tr h="515545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IE" sz="1600">
                          <a:solidFill>
                            <a:schemeClr val="bg1"/>
                          </a:solidFill>
                          <a:effectLst/>
                        </a:rPr>
                        <a:t>CE Report to members </a:t>
                      </a:r>
                      <a:r>
                        <a:rPr lang="en-GB" sz="1600">
                          <a:solidFill>
                            <a:schemeClr val="bg1"/>
                          </a:solidFill>
                          <a:effectLst/>
                        </a:rPr>
                        <a:t>NOT later than 4 weeks after consultation closes</a:t>
                      </a:r>
                      <a:endParaRPr lang="en-IE" sz="160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IE" sz="1600" dirty="0">
                          <a:solidFill>
                            <a:schemeClr val="bg1"/>
                          </a:solidFill>
                          <a:effectLst/>
                        </a:rPr>
                        <a:t>07/10/2025</a:t>
                      </a:r>
                      <a:endParaRPr lang="en-IE" sz="1600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6394963"/>
                  </a:ext>
                </a:extLst>
              </a:tr>
              <a:tr h="515545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IE" sz="1600">
                          <a:solidFill>
                            <a:schemeClr val="bg1"/>
                          </a:solidFill>
                          <a:effectLst/>
                        </a:rPr>
                        <a:t>Resolution of Council </a:t>
                      </a:r>
                      <a:r>
                        <a:rPr lang="en-GB" sz="1600">
                          <a:solidFill>
                            <a:schemeClr val="bg1"/>
                          </a:solidFill>
                          <a:effectLst/>
                        </a:rPr>
                        <a:t>NOT later than 6 weeks after receipt of CE report</a:t>
                      </a:r>
                      <a:endParaRPr lang="en-IE" sz="160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IE" sz="1600" dirty="0">
                          <a:solidFill>
                            <a:schemeClr val="bg1"/>
                          </a:solidFill>
                          <a:effectLst/>
                        </a:rPr>
                        <a:t>13/10/2025</a:t>
                      </a:r>
                      <a:endParaRPr lang="en-IE" sz="1600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24085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916972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D849B4-0762-BA52-90E0-8351332B79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0B2856-4A49-C429-4610-79E16529B5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4471" y="471704"/>
            <a:ext cx="5735545" cy="856798"/>
          </a:xfrm>
        </p:spPr>
        <p:txBody>
          <a:bodyPr>
            <a:normAutofit fontScale="90000"/>
          </a:bodyPr>
          <a:lstStyle/>
          <a:p>
            <a:br>
              <a:rPr lang="en-US" altLang="en-US" sz="3600" b="1" dirty="0">
                <a:solidFill>
                  <a:srgbClr val="FFFFFF"/>
                </a:solidFill>
              </a:rPr>
            </a:br>
            <a:r>
              <a:rPr lang="en-US" altLang="en-US" sz="3600" b="1" dirty="0">
                <a:solidFill>
                  <a:srgbClr val="FFFFFF"/>
                </a:solidFill>
              </a:rPr>
              <a:t>Post Making New Scheme</a:t>
            </a:r>
            <a:br>
              <a:rPr lang="en-US" altLang="en-US" sz="3600" b="1" dirty="0">
                <a:solidFill>
                  <a:srgbClr val="FFFFFF"/>
                </a:solidFill>
              </a:rPr>
            </a:br>
            <a:br>
              <a:rPr lang="en-US" altLang="en-US" dirty="0">
                <a:solidFill>
                  <a:srgbClr val="FFFFFF"/>
                </a:solidFill>
              </a:rPr>
            </a:br>
            <a:endParaRPr lang="en-US" dirty="0"/>
          </a:p>
        </p:txBody>
      </p:sp>
      <p:sp>
        <p:nvSpPr>
          <p:cNvPr id="7" name="Picture Placeholder 4">
            <a:extLst>
              <a:ext uri="{FF2B5EF4-FFF2-40B4-BE49-F238E27FC236}">
                <a16:creationId xmlns:a16="http://schemas.microsoft.com/office/drawing/2014/main" id="{61D56450-CF47-E893-8727-AF916EDF43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1384" y="1324702"/>
            <a:ext cx="8707881" cy="3605368"/>
          </a:xfrm>
        </p:spPr>
        <p:txBody>
          <a:bodyPr>
            <a:noAutofit/>
          </a:bodyPr>
          <a:lstStyle/>
          <a:p>
            <a:pPr marL="742950" lvl="1" indent="-285750" eaLnBrk="1" hangingPunct="1">
              <a:buFont typeface="Wingdings" panose="05000000000000000000" pitchFamily="2" charset="2"/>
              <a:buChar char="ü"/>
              <a:defRPr/>
            </a:pPr>
            <a:r>
              <a:rPr lang="en-IE" sz="2000" dirty="0">
                <a:solidFill>
                  <a:schemeClr val="bg1"/>
                </a:solidFill>
                <a:latin typeface="+mn-lt"/>
                <a:ea typeface="Times New Roman" panose="02020603050405020304" pitchFamily="18" charset="0"/>
              </a:rPr>
              <a:t>Scheme will be effective from 1</a:t>
            </a:r>
            <a:r>
              <a:rPr lang="en-IE" sz="2000" baseline="30000" dirty="0">
                <a:solidFill>
                  <a:schemeClr val="bg1"/>
                </a:solidFill>
                <a:latin typeface="+mn-lt"/>
                <a:ea typeface="Times New Roman" panose="02020603050405020304" pitchFamily="18" charset="0"/>
              </a:rPr>
              <a:t>st</a:t>
            </a:r>
            <a:r>
              <a:rPr lang="en-IE" sz="2000" dirty="0">
                <a:solidFill>
                  <a:schemeClr val="bg1"/>
                </a:solidFill>
                <a:latin typeface="+mn-lt"/>
                <a:ea typeface="Times New Roman" panose="02020603050405020304" pitchFamily="18" charset="0"/>
              </a:rPr>
              <a:t> January 2026 until a subsequent scheme is made</a:t>
            </a:r>
          </a:p>
          <a:p>
            <a:pPr lvl="1" eaLnBrk="1" hangingPunct="1">
              <a:defRPr/>
            </a:pPr>
            <a:endParaRPr lang="en-IE" sz="2000" dirty="0">
              <a:solidFill>
                <a:schemeClr val="bg1"/>
              </a:solidFill>
              <a:latin typeface="+mn-lt"/>
              <a:ea typeface="Times New Roman" panose="02020603050405020304" pitchFamily="18" charset="0"/>
            </a:endParaRPr>
          </a:p>
          <a:p>
            <a:pPr marL="742950" lvl="1" indent="-285750" eaLnBrk="1" hangingPunct="1">
              <a:buFont typeface="Wingdings" panose="05000000000000000000" pitchFamily="2" charset="2"/>
              <a:buChar char="ü"/>
              <a:defRPr/>
            </a:pPr>
            <a:r>
              <a:rPr lang="en-IE" sz="2000" dirty="0">
                <a:solidFill>
                  <a:schemeClr val="bg1"/>
                </a:solidFill>
                <a:latin typeface="+mn-lt"/>
                <a:ea typeface="Times New Roman" panose="02020603050405020304" pitchFamily="18" charset="0"/>
              </a:rPr>
              <a:t>Basis for attaching financial contribution conditions effective for all permissions </a:t>
            </a:r>
            <a:r>
              <a:rPr lang="en-IE" sz="2000" b="1" i="1" u="sng" dirty="0">
                <a:solidFill>
                  <a:schemeClr val="bg1"/>
                </a:solidFill>
                <a:latin typeface="+mn-lt"/>
                <a:ea typeface="Times New Roman" panose="02020603050405020304" pitchFamily="18" charset="0"/>
              </a:rPr>
              <a:t>granted</a:t>
            </a:r>
            <a:r>
              <a:rPr lang="en-IE" sz="2000" b="1" dirty="0">
                <a:solidFill>
                  <a:schemeClr val="bg1"/>
                </a:solidFill>
                <a:latin typeface="+mn-lt"/>
                <a:ea typeface="Times New Roman" panose="02020603050405020304" pitchFamily="18" charset="0"/>
              </a:rPr>
              <a:t> (</a:t>
            </a:r>
            <a:r>
              <a:rPr lang="en-IE" sz="2000" dirty="0">
                <a:solidFill>
                  <a:schemeClr val="bg1"/>
                </a:solidFill>
                <a:latin typeface="+mn-lt"/>
                <a:ea typeface="Times New Roman" panose="02020603050405020304" pitchFamily="18" charset="0"/>
              </a:rPr>
              <a:t>by SDCC &amp; ABP)  </a:t>
            </a:r>
            <a:r>
              <a:rPr lang="en-IE" sz="2000" b="1" i="1" dirty="0">
                <a:solidFill>
                  <a:schemeClr val="bg1"/>
                </a:solidFill>
                <a:latin typeface="+mn-lt"/>
                <a:ea typeface="Times New Roman" panose="02020603050405020304" pitchFamily="18" charset="0"/>
              </a:rPr>
              <a:t>after 1</a:t>
            </a:r>
            <a:r>
              <a:rPr lang="en-IE" sz="2000" b="1" i="1" baseline="30000" dirty="0">
                <a:solidFill>
                  <a:schemeClr val="bg1"/>
                </a:solidFill>
                <a:latin typeface="+mn-lt"/>
                <a:ea typeface="Times New Roman" panose="02020603050405020304" pitchFamily="18" charset="0"/>
              </a:rPr>
              <a:t>st</a:t>
            </a:r>
            <a:r>
              <a:rPr lang="en-IE" sz="2000" b="1" i="1" dirty="0">
                <a:solidFill>
                  <a:schemeClr val="bg1"/>
                </a:solidFill>
                <a:latin typeface="+mn-lt"/>
                <a:ea typeface="Times New Roman" panose="02020603050405020304" pitchFamily="18" charset="0"/>
              </a:rPr>
              <a:t> January 2026</a:t>
            </a:r>
          </a:p>
          <a:p>
            <a:pPr marL="1754642" lvl="4" indent="-285750" algn="l">
              <a:buFont typeface="Wingdings" panose="05000000000000000000" pitchFamily="2" charset="2"/>
              <a:buChar char="ü"/>
              <a:defRPr/>
            </a:pPr>
            <a:r>
              <a:rPr lang="en-IE" sz="2000" dirty="0">
                <a:solidFill>
                  <a:schemeClr val="bg1"/>
                </a:solidFill>
                <a:latin typeface="+mn-lt"/>
                <a:ea typeface="Times New Roman" panose="02020603050405020304" pitchFamily="18" charset="0"/>
              </a:rPr>
              <a:t>Per sqm for Residential </a:t>
            </a:r>
          </a:p>
          <a:p>
            <a:pPr marL="1754642" lvl="4" indent="-285750">
              <a:buFont typeface="Wingdings" panose="05000000000000000000" pitchFamily="2" charset="2"/>
              <a:buChar char="ü"/>
              <a:defRPr/>
            </a:pPr>
            <a:r>
              <a:rPr lang="en-IE" sz="2000" dirty="0">
                <a:solidFill>
                  <a:schemeClr val="bg1"/>
                </a:solidFill>
                <a:latin typeface="+mn-lt"/>
                <a:ea typeface="Times New Roman" panose="02020603050405020304" pitchFamily="18" charset="0"/>
              </a:rPr>
              <a:t>Per sqm for industrial / Commercial</a:t>
            </a:r>
          </a:p>
          <a:p>
            <a:pPr lvl="1" eaLnBrk="1" hangingPunct="1">
              <a:defRPr/>
            </a:pPr>
            <a:endParaRPr lang="en-IE" sz="2000" dirty="0">
              <a:solidFill>
                <a:schemeClr val="bg1"/>
              </a:solidFill>
              <a:latin typeface="+mn-lt"/>
              <a:ea typeface="Times New Roman" panose="02020603050405020304" pitchFamily="18" charset="0"/>
            </a:endParaRPr>
          </a:p>
          <a:p>
            <a:pPr marL="742950" lvl="1" indent="-285750" eaLnBrk="1" hangingPunct="1">
              <a:buFont typeface="Wingdings" panose="05000000000000000000" pitchFamily="2" charset="2"/>
              <a:buChar char="ü"/>
              <a:defRPr/>
            </a:pPr>
            <a:r>
              <a:rPr lang="en-IE" sz="2000" dirty="0">
                <a:solidFill>
                  <a:schemeClr val="bg1"/>
                </a:solidFill>
                <a:latin typeface="+mn-lt"/>
                <a:ea typeface="Times New Roman" panose="02020603050405020304" pitchFamily="18" charset="0"/>
              </a:rPr>
              <a:t>Indexation  - Annual Review of construction costs of physical works </a:t>
            </a:r>
          </a:p>
          <a:p>
            <a:pPr marL="1657350" lvl="3" indent="-285750" eaLnBrk="1" hangingPunct="1">
              <a:buFont typeface="Wingdings" panose="05000000000000000000" pitchFamily="2" charset="2"/>
              <a:buChar char="ü"/>
              <a:defRPr/>
            </a:pPr>
            <a:r>
              <a:rPr lang="en-IE" sz="2000" dirty="0">
                <a:solidFill>
                  <a:schemeClr val="bg1"/>
                </a:solidFill>
                <a:latin typeface="+mn-lt"/>
                <a:ea typeface="Times New Roman" panose="02020603050405020304" pitchFamily="18" charset="0"/>
              </a:rPr>
              <a:t>Based on Chartered Surveyors of Ireland Construction       Tender Price Index</a:t>
            </a:r>
          </a:p>
          <a:p>
            <a:pPr marL="1657350" lvl="3" indent="-285750" eaLnBrk="1" hangingPunct="1">
              <a:buFont typeface="Wingdings" panose="05000000000000000000" pitchFamily="2" charset="2"/>
              <a:buChar char="ü"/>
              <a:defRPr/>
            </a:pPr>
            <a:r>
              <a:rPr lang="en-IE" sz="2000" dirty="0">
                <a:solidFill>
                  <a:schemeClr val="bg1"/>
                </a:solidFill>
                <a:latin typeface="+mn-lt"/>
                <a:ea typeface="Times New Roman" panose="02020603050405020304" pitchFamily="18" charset="0"/>
              </a:rPr>
              <a:t>It may be considered appropriate to apply / not to apply this indexation for any year (s).</a:t>
            </a:r>
          </a:p>
          <a:p>
            <a:pPr marL="1657350" lvl="3" indent="-285750" eaLnBrk="1" hangingPunct="1">
              <a:buFont typeface="Wingdings" panose="05000000000000000000" pitchFamily="2" charset="2"/>
              <a:buChar char="ü"/>
              <a:defRPr/>
            </a:pPr>
            <a:r>
              <a:rPr lang="en-IE" sz="2000" dirty="0">
                <a:solidFill>
                  <a:schemeClr val="bg1"/>
                </a:solidFill>
                <a:latin typeface="+mn-lt"/>
                <a:ea typeface="Times New Roman" panose="02020603050405020304" pitchFamily="18" charset="0"/>
              </a:rPr>
              <a:t>If applicable, indexation will apply based on year of commencement of development</a:t>
            </a:r>
            <a:endParaRPr lang="en-GB" sz="2000" dirty="0">
              <a:solidFill>
                <a:schemeClr val="bg1"/>
              </a:solidFill>
              <a:latin typeface="+mn-lt"/>
            </a:endParaRPr>
          </a:p>
          <a:p>
            <a:pPr algn="ctr"/>
            <a:endParaRPr lang="en-IE" sz="1200" b="1" dirty="0"/>
          </a:p>
        </p:txBody>
      </p:sp>
    </p:spTree>
    <p:extLst>
      <p:ext uri="{BB962C8B-B14F-4D97-AF65-F5344CB8AC3E}">
        <p14:creationId xmlns:p14="http://schemas.microsoft.com/office/powerpoint/2010/main" val="33082119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6A988A62-34D2-BA2F-EDF0-1C9ABC4C5CC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6000" y="2869104"/>
            <a:ext cx="5499108" cy="1119794"/>
          </a:xfrm>
        </p:spPr>
        <p:txBody>
          <a:bodyPr/>
          <a:lstStyle/>
          <a:p>
            <a:r>
              <a:rPr lang="en-GB" dirty="0"/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2377547267"/>
      </p:ext>
    </p:extLst>
  </p:cSld>
  <p:clrMapOvr>
    <a:masterClrMapping/>
  </p:clrMapOvr>
</p:sld>
</file>

<file path=ppt/theme/theme1.xml><?xml version="1.0" encoding="utf-8"?>
<a:theme xmlns:a="http://schemas.openxmlformats.org/drawingml/2006/main" name="SDCC Master">
  <a:themeElements>
    <a:clrScheme name="Custom 2">
      <a:dk1>
        <a:srgbClr val="000000"/>
      </a:dk1>
      <a:lt1>
        <a:srgbClr val="FFFFFF"/>
      </a:lt1>
      <a:dk2>
        <a:srgbClr val="271B5B"/>
      </a:dk2>
      <a:lt2>
        <a:srgbClr val="BFC2C7"/>
      </a:lt2>
      <a:accent1>
        <a:srgbClr val="363A92"/>
      </a:accent1>
      <a:accent2>
        <a:srgbClr val="F26959"/>
      </a:accent2>
      <a:accent3>
        <a:srgbClr val="79D750"/>
      </a:accent3>
      <a:accent4>
        <a:srgbClr val="9D7EB8"/>
      </a:accent4>
      <a:accent5>
        <a:srgbClr val="7DA6D7"/>
      </a:accent5>
      <a:accent6>
        <a:srgbClr val="F79646"/>
      </a:accent6>
      <a:hlink>
        <a:srgbClr val="0000FF"/>
      </a:hlink>
      <a:folHlink>
        <a:srgbClr val="80008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DCC_presentation_template Updated.potx" id="{809AE0C1-FB5C-4E8E-BCFD-4BFD462B0860}" vid="{0323FABC-5CF3-46D9-93D9-E0827CAEE19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SDCC_presentation_template Updated (2)</Template>
  <TotalTime>54</TotalTime>
  <Words>584</Words>
  <Application>Microsoft Office PowerPoint</Application>
  <PresentationFormat>Widescreen</PresentationFormat>
  <Paragraphs>54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Aptos</vt:lpstr>
      <vt:lpstr>Arial</vt:lpstr>
      <vt:lpstr>Calibri</vt:lpstr>
      <vt:lpstr>Symbol</vt:lpstr>
      <vt:lpstr>Verdana</vt:lpstr>
      <vt:lpstr>Wingdings</vt:lpstr>
      <vt:lpstr>SDCC Master</vt:lpstr>
      <vt:lpstr>Review Development Contribution Scheme  2021-2025  Draft Development Contribution Scheme 2026-2028</vt:lpstr>
      <vt:lpstr>Background &amp; Statutory Basis</vt:lpstr>
      <vt:lpstr>Public Infrastructure &amp; Facilities   </vt:lpstr>
      <vt:lpstr>Preparation Inhouse review of outputs from current scheme: invoices /receipts / debtors / capital balances on project accounts Review of new / ongoing capital projects and funding requirements  Independent macro economic overview – EY consultants Review of planning data – projections for delivery of private developments  (sqm resi / comm) Review existing exemptions / incentives in current scheme Draft Scheme prepared : statutorily required to engage with elected members in advance of public consultation Public display:  Not less than 6 weeks Consideration of submissions Prepare CE Report: No Later than 4 weeks after PC closes Decision of Council: No later than 6  weeks after CE report     </vt:lpstr>
      <vt:lpstr>Draft Timelines 2025 </vt:lpstr>
      <vt:lpstr> Post Making New Scheme  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Vikki Cryan</dc:creator>
  <cp:lastModifiedBy>Vikki Cryan</cp:lastModifiedBy>
  <cp:revision>1</cp:revision>
  <dcterms:created xsi:type="dcterms:W3CDTF">2025-05-27T11:05:27Z</dcterms:created>
  <dcterms:modified xsi:type="dcterms:W3CDTF">2025-05-27T11:59:47Z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2025-05-09T00:00:00Z</vt:filetime>
  </property>
  <property fmtid="{D5CDD505-2E9C-101B-9397-08002B2CF9AE}" pid="3" name="Creator">
    <vt:lpwstr>Adobe Illustrator 29.4 (Macintosh)</vt:lpwstr>
  </property>
  <property fmtid="{D5CDD505-2E9C-101B-9397-08002B2CF9AE}" pid="4" name="LastSaved">
    <vt:filetime>2025-05-09T00:00:00Z</vt:filetime>
  </property>
  <property fmtid="{D5CDD505-2E9C-101B-9397-08002B2CF9AE}" pid="5" name="Producer">
    <vt:lpwstr>Adobe PDF library 17.00</vt:lpwstr>
  </property>
</Properties>
</file>