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75" r:id="rId3"/>
    <p:sldId id="258" r:id="rId4"/>
    <p:sldId id="266" r:id="rId5"/>
    <p:sldId id="257" r:id="rId6"/>
  </p:sldIdLst>
  <p:sldSz cx="18288000" cy="10287000"/>
  <p:notesSz cx="6858000" cy="9144000"/>
  <p:embeddedFontLst>
    <p:embeddedFont>
      <p:font typeface="Arial Bold" panose="020B0704020202020204" pitchFamily="34" charset="0"/>
      <p:regular r:id="rId8"/>
      <p:bold r:id="rId9"/>
    </p:embeddedFont>
    <p:embeddedFont>
      <p:font typeface="Gotham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E39B4-5599-41DD-8A52-7D75C62CAE8B}" v="5" dt="2025-05-06T12:00:52.7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06/05/2025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Rathfarnham Templeogue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Firhouse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Bohernabreena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13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May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5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06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151831"/>
              </p:ext>
            </p:extLst>
          </p:nvPr>
        </p:nvGraphicFramePr>
        <p:xfrm>
          <a:off x="909918" y="1576864"/>
          <a:ext cx="12196484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912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Bohernabreena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Homeville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May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Rathfarnham – 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Pearse Brothers Park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appointed.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1905000" y="7886700"/>
            <a:ext cx="21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</a:rPr>
              <a:t>Homeville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, Knocklyon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873" y="4686300"/>
            <a:ext cx="4554680" cy="3030126"/>
          </a:xfrm>
          <a:prstGeom prst="rect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  <a:softEdge rad="25400"/>
          </a:effectLst>
        </p:spPr>
      </p:pic>
      <p:pic>
        <p:nvPicPr>
          <p:cNvPr id="7" name="Picture 6" descr="A couple of people walking in front of a house&#10;&#10;Description automatically generated">
            <a:extLst>
              <a:ext uri="{FF2B5EF4-FFF2-40B4-BE49-F238E27FC236}">
                <a16:creationId xmlns:a16="http://schemas.microsoft.com/office/drawing/2014/main" id="{3CADA368-A745-B208-18E7-D173BB247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4686300"/>
            <a:ext cx="4554680" cy="3030126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B22F7E-E749-FD45-79A7-94CED035E3C8}"/>
              </a:ext>
            </a:extLst>
          </p:cNvPr>
          <p:cNvSpPr txBox="1"/>
          <p:nvPr/>
        </p:nvSpPr>
        <p:spPr>
          <a:xfrm>
            <a:off x="9144000" y="7876309"/>
            <a:ext cx="217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Pearse Brothers Park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Social Housing Investment </a:t>
            </a:r>
            <a:r>
              <a:rPr lang="en-US" sz="3200" dirty="0" err="1">
                <a:latin typeface="Arial Bold"/>
              </a:rPr>
              <a:t>Programme</a:t>
            </a:r>
            <a:endParaRPr lang="en-US" sz="3200" dirty="0">
              <a:latin typeface="Arial Bold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AHB &amp; Part V Delivery 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32679"/>
              </p:ext>
            </p:extLst>
          </p:nvPr>
        </p:nvGraphicFramePr>
        <p:xfrm>
          <a:off x="914400" y="1858581"/>
          <a:ext cx="9377084" cy="681708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65311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59087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 - Bohernabreena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Dodderbrook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Oldcourt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(Part 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9087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St. Winnows, Stocking Lane (Part 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839657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Mortons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Completion Q4.2026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8396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 – Templeogue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Whitehall Road West (AHB)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from Q4.2025. Age Friendly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108844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Stoneview, Walkinstown House (Part V / AHB)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Q2 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8844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Stone Park Hall,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59087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Watsons Place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V agreed. Delivery Q2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107851"/>
                  </a:ext>
                </a:extLst>
              </a:tr>
              <a:tr h="59087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Grange Road, Rathfarnham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V)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V agreed, Delivery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413984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89CAB2-49E1-C7AA-BBD4-8BA5F9E1E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1142" y="2104691"/>
            <a:ext cx="4509656" cy="267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11694965" y="8257951"/>
            <a:ext cx="3065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Cromwellsfort Place, Dublin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05DD-AA40-BAA5-AF7D-4EE619D42A58}"/>
              </a:ext>
            </a:extLst>
          </p:cNvPr>
          <p:cNvSpPr txBox="1"/>
          <p:nvPr/>
        </p:nvSpPr>
        <p:spPr>
          <a:xfrm>
            <a:off x="10820037" y="2794052"/>
            <a:ext cx="2097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Stoneview,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Walkinstown House,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Dublin 12</a:t>
            </a:r>
          </a:p>
        </p:txBody>
      </p:sp>
      <p:pic>
        <p:nvPicPr>
          <p:cNvPr id="7" name="Picture 6" descr="A building with a fence and trees&#10;&#10;Description automatically generated">
            <a:extLst>
              <a:ext uri="{FF2B5EF4-FFF2-40B4-BE49-F238E27FC236}">
                <a16:creationId xmlns:a16="http://schemas.microsoft.com/office/drawing/2014/main" id="{2A66310F-57A4-7D34-AF78-DDB90718E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181321"/>
            <a:ext cx="4509656" cy="267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Status ,image ,textbox ,Number of EOIs by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274</Words>
  <Application>Microsoft Office PowerPoint</Application>
  <PresentationFormat>Custom</PresentationFormat>
  <Paragraphs>93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Bold</vt:lpstr>
      <vt:lpstr>Gotham Bold</vt:lpstr>
      <vt:lpstr>Calibri</vt:lpstr>
      <vt:lpstr>Aptos</vt:lpstr>
      <vt:lpstr>Office Theme</vt:lpstr>
      <vt:lpstr>PowerPoint Presentation</vt:lpstr>
      <vt:lpstr>2025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8</cp:revision>
  <dcterms:created xsi:type="dcterms:W3CDTF">2006-08-16T00:00:00Z</dcterms:created>
  <dcterms:modified xsi:type="dcterms:W3CDTF">2025-05-06T12:06:48Z</dcterms:modified>
  <dc:identifier>DAGCkzqZMNw</dc:identifier>
</cp:coreProperties>
</file>