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258" r:id="rId4"/>
    <p:sldId id="266" r:id="rId5"/>
    <p:sldId id="257" r:id="rId6"/>
  </p:sldIdLst>
  <p:sldSz cx="18288000" cy="10287000"/>
  <p:notesSz cx="6858000" cy="9144000"/>
  <p:embeddedFontLst>
    <p:embeddedFont>
      <p:font typeface="Arial Bold" panose="020B0704020202020204" pitchFamily="34" charset="0"/>
      <p:regular r:id="rId8"/>
      <p:bold r:id="rId9"/>
    </p:embeddedFont>
    <p:embeddedFont>
      <p:font typeface="Gotham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E39B4-5599-41DD-8A52-7D75C62CAE8B}" v="5" dt="2025-05-06T12:00:52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A6F9-74FD-4CEF-A097-F1F0D8279164}" type="datetimeFigureOut">
              <a:rPr lang="en-IE" smtClean="0"/>
              <a:t>06/05/2025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067B7-C82B-4D6B-91E8-19EF28155C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11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Housing for All Delivery Pipeline 2025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No. of Potential Units Per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Potential Units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Total Number of EOIs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Number of EOIs By Status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Number of EOIs by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e5a9723-4c1b-47d1-9b15-89e6f22f6a8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a8adcf4f-526d-4d0a-a410-d7034aaeb492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457200" y="3093887"/>
            <a:ext cx="17221200" cy="5191293"/>
            <a:chOff x="0" y="76200"/>
            <a:chExt cx="18361834" cy="12219306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12219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>
                  <a:solidFill>
                    <a:srgbClr val="51626F"/>
                  </a:solidFill>
                  <a:latin typeface="Gotham Bold"/>
                </a:rPr>
                <a:t>Social Housing Delivery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75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Rathfarnham Templeogue </a:t>
              </a:r>
              <a:r>
                <a:rPr lang="en-US" sz="4400" dirty="0" err="1">
                  <a:solidFill>
                    <a:srgbClr val="51626F"/>
                  </a:solidFill>
                  <a:latin typeface="Gotham Bold"/>
                </a:rPr>
                <a:t>Firhouse</a:t>
              </a: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 </a:t>
              </a:r>
              <a:r>
                <a:rPr lang="en-US" sz="4400" dirty="0" err="1">
                  <a:solidFill>
                    <a:srgbClr val="51626F"/>
                  </a:solidFill>
                  <a:latin typeface="Gotham Bold"/>
                </a:rPr>
                <a:t>Bohernabreena</a:t>
              </a: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 ACM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44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13</a:t>
              </a:r>
              <a:r>
                <a:rPr lang="en-US" sz="4400" baseline="30000" dirty="0">
                  <a:solidFill>
                    <a:srgbClr val="51626F"/>
                  </a:solidFill>
                  <a:latin typeface="Gotham Bold"/>
                </a:rPr>
                <a:t>th</a:t>
              </a: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 May 2025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02753"/>
              <a:ext cx="18361834" cy="48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endParaRPr lang="en-US" sz="2200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437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endParaRPr lang="en-US" sz="2007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Housing for All Delivery Pipeline 2025 ,No. of Potential Units Per LEA ,textbox ,Potential Units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06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036320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dirty="0">
                <a:latin typeface="Arial Bold"/>
              </a:rPr>
              <a:t>Own Build Developments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42858E-4919-08C0-6FB3-42F601439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51831"/>
              </p:ext>
            </p:extLst>
          </p:nvPr>
        </p:nvGraphicFramePr>
        <p:xfrm>
          <a:off x="909918" y="1576864"/>
          <a:ext cx="12196484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912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304912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304912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304912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Firhouse</a:t>
                      </a: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Bohernabreena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Homeville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completion May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Rathfarnham – Templeogue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Pearse Brothers Park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Contractor appointed.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3348DD7-2380-60A5-5485-399DC7115D68}"/>
              </a:ext>
            </a:extLst>
          </p:cNvPr>
          <p:cNvSpPr txBox="1"/>
          <p:nvPr/>
        </p:nvSpPr>
        <p:spPr>
          <a:xfrm>
            <a:off x="1905000" y="7886700"/>
            <a:ext cx="219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>
                <a:solidFill>
                  <a:schemeClr val="tx2">
                    <a:lumMod val="75000"/>
                  </a:schemeClr>
                </a:solidFill>
              </a:rPr>
              <a:t>Homeville</a:t>
            </a:r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, Knocklyon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2832E-2251-DB00-856E-E01B3ABF0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873" y="4686300"/>
            <a:ext cx="4554680" cy="3030126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  <a:softEdge rad="25400"/>
          </a:effectLst>
        </p:spPr>
      </p:pic>
      <p:pic>
        <p:nvPicPr>
          <p:cNvPr id="7" name="Picture 6" descr="A couple of people walking in front of a house&#10;&#10;Description automatically generated">
            <a:extLst>
              <a:ext uri="{FF2B5EF4-FFF2-40B4-BE49-F238E27FC236}">
                <a16:creationId xmlns:a16="http://schemas.microsoft.com/office/drawing/2014/main" id="{3CADA368-A745-B208-18E7-D173BB247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4686300"/>
            <a:ext cx="4554680" cy="3030126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B22F7E-E749-FD45-79A7-94CED035E3C8}"/>
              </a:ext>
            </a:extLst>
          </p:cNvPr>
          <p:cNvSpPr txBox="1"/>
          <p:nvPr/>
        </p:nvSpPr>
        <p:spPr>
          <a:xfrm>
            <a:off x="9144000" y="7876309"/>
            <a:ext cx="217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Pearse Brothers Park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34874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200" dirty="0">
                <a:latin typeface="Arial Bold"/>
              </a:rPr>
              <a:t>Social Housing Investment </a:t>
            </a:r>
            <a:r>
              <a:rPr lang="en-US" sz="3200" dirty="0" err="1">
                <a:latin typeface="Arial Bold"/>
              </a:rPr>
              <a:t>Programme</a:t>
            </a:r>
            <a:endParaRPr lang="en-US" sz="3200" dirty="0">
              <a:latin typeface="Arial Bold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sz="3200" dirty="0">
                <a:latin typeface="Arial Bold"/>
              </a:rPr>
              <a:t>AHB &amp; Part V Delivery 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42858E-4919-08C0-6FB3-42F601439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32679"/>
              </p:ext>
            </p:extLst>
          </p:nvPr>
        </p:nvGraphicFramePr>
        <p:xfrm>
          <a:off x="914400" y="1858581"/>
          <a:ext cx="9377084" cy="681708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442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365311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LEA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Project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Units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Status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59087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Firhouse - Bohernabreena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Dodderbrook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E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Oldcourt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(Part V)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completion Q2.2025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59087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St. Winnows, Stocking Lane (Part V)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completion Q4.2025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839657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Mortons</a:t>
                      </a: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Firhouse</a:t>
                      </a: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Inn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(Part V)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 Q4.2026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  <a:tr h="839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Rathfarnham – Templeogue</a:t>
                      </a:r>
                    </a:p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Whitehall Road West (AHB) 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delivery from Q4.2025. Age Friendly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5293"/>
                  </a:ext>
                </a:extLst>
              </a:tr>
              <a:tr h="1088444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Stoneview, Walkinstown House (Part V / AHB)</a:t>
                      </a:r>
                    </a:p>
                    <a:p>
                      <a:pPr algn="ctr"/>
                      <a:r>
                        <a:rPr lang="en-IE" sz="16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Cluid</a:t>
                      </a:r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site. Due for delivery Q2 2025.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1088444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Stone Park Hall,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Rathfarnham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(Part V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site. Due for delivery Q4.2025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31677"/>
                  </a:ext>
                </a:extLst>
              </a:tr>
              <a:tr h="59087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Watsons Place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(Part 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V agreed. Delivery Q2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107851"/>
                  </a:ext>
                </a:extLst>
              </a:tr>
              <a:tr h="59087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Grange Road, Rathfarnham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(Part V)</a:t>
                      </a:r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V agreed, Delivery Q2.2025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41398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89CAB2-49E1-C7AA-BBD4-8BA5F9E1E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71142" y="2104691"/>
            <a:ext cx="4509656" cy="267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348DD7-2380-60A5-5485-399DC7115D68}"/>
              </a:ext>
            </a:extLst>
          </p:cNvPr>
          <p:cNvSpPr txBox="1"/>
          <p:nvPr/>
        </p:nvSpPr>
        <p:spPr>
          <a:xfrm>
            <a:off x="11694965" y="8257951"/>
            <a:ext cx="306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Cromwellsfort Place, Dublin 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905DD-AA40-BAA5-AF7D-4EE619D42A58}"/>
              </a:ext>
            </a:extLst>
          </p:cNvPr>
          <p:cNvSpPr txBox="1"/>
          <p:nvPr/>
        </p:nvSpPr>
        <p:spPr>
          <a:xfrm>
            <a:off x="10820037" y="2794052"/>
            <a:ext cx="2097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Stoneview, </a:t>
            </a:r>
          </a:p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Walkinstown House,</a:t>
            </a:r>
          </a:p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Dublin 12</a:t>
            </a:r>
          </a:p>
        </p:txBody>
      </p:sp>
      <p:pic>
        <p:nvPicPr>
          <p:cNvPr id="7" name="Picture 6" descr="A building with a fence and trees&#10;&#10;Description automatically generated">
            <a:extLst>
              <a:ext uri="{FF2B5EF4-FFF2-40B4-BE49-F238E27FC236}">
                <a16:creationId xmlns:a16="http://schemas.microsoft.com/office/drawing/2014/main" id="{2A66310F-57A4-7D34-AF78-DDB90718E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181321"/>
            <a:ext cx="4509656" cy="26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1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otal Number of EOIs ,Number of EOIs By Status ,image ,textbox ,Number of EOIs by LE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Overview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274</Words>
  <Application>Microsoft Office PowerPoint</Application>
  <PresentationFormat>Custom</PresentationFormat>
  <Paragraphs>93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Bold</vt:lpstr>
      <vt:lpstr>Gotham Bold</vt:lpstr>
      <vt:lpstr>Calibri</vt:lpstr>
      <vt:lpstr>Aptos</vt:lpstr>
      <vt:lpstr>Office Theme</vt:lpstr>
      <vt:lpstr>PowerPoint Presentation</vt:lpstr>
      <vt:lpstr>2025</vt:lpstr>
      <vt:lpstr>PowerPoint Presentation</vt:lpstr>
      <vt:lpstr>PowerPoint Presentation</vt:lpstr>
      <vt:lpstr>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Vivienne Hartnett</dc:creator>
  <cp:lastModifiedBy>Vivienne Hartnett</cp:lastModifiedBy>
  <cp:revision>8</cp:revision>
  <dcterms:created xsi:type="dcterms:W3CDTF">2006-08-16T00:00:00Z</dcterms:created>
  <dcterms:modified xsi:type="dcterms:W3CDTF">2025-05-06T12:06:48Z</dcterms:modified>
  <dc:identifier>DAGCkzqZMNw</dc:identifier>
</cp:coreProperties>
</file>