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37" r:id="rId1"/>
  </p:sldMasterIdLst>
  <p:notesMasterIdLst>
    <p:notesMasterId r:id="rId13"/>
  </p:notesMasterIdLst>
  <p:sldIdLst>
    <p:sldId id="256" r:id="rId2"/>
    <p:sldId id="257" r:id="rId3"/>
    <p:sldId id="309" r:id="rId4"/>
    <p:sldId id="318" r:id="rId5"/>
    <p:sldId id="327" r:id="rId6"/>
    <p:sldId id="321" r:id="rId7"/>
    <p:sldId id="338" r:id="rId8"/>
    <p:sldId id="334" r:id="rId9"/>
    <p:sldId id="337" r:id="rId10"/>
    <p:sldId id="317" r:id="rId11"/>
    <p:sldId id="324" r:id="rId12"/>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66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CE9AD8-EE6E-4CAE-AC49-A2E0FDF43E4C}" v="516" dt="2025-02-20T08:24:24.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31"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laith Maguire" userId="2221554e-1e89-4e4c-9311-f5aab7f6403d" providerId="ADAL" clId="{F5CE9AD8-EE6E-4CAE-AC49-A2E0FDF43E4C}"/>
    <pc:docChg chg="undo custSel addSld delSld modSld sldOrd">
      <pc:chgData name="Orlaith Maguire" userId="2221554e-1e89-4e4c-9311-f5aab7f6403d" providerId="ADAL" clId="{F5CE9AD8-EE6E-4CAE-AC49-A2E0FDF43E4C}" dt="2025-02-20T08:34:12.324" v="7528" actId="20577"/>
      <pc:docMkLst>
        <pc:docMk/>
      </pc:docMkLst>
      <pc:sldChg chg="modSp mod">
        <pc:chgData name="Orlaith Maguire" userId="2221554e-1e89-4e4c-9311-f5aab7f6403d" providerId="ADAL" clId="{F5CE9AD8-EE6E-4CAE-AC49-A2E0FDF43E4C}" dt="2025-02-19T11:19:21.095" v="4698" actId="6549"/>
        <pc:sldMkLst>
          <pc:docMk/>
          <pc:sldMk cId="482635148" sldId="256"/>
        </pc:sldMkLst>
        <pc:spChg chg="mod">
          <ac:chgData name="Orlaith Maguire" userId="2221554e-1e89-4e4c-9311-f5aab7f6403d" providerId="ADAL" clId="{F5CE9AD8-EE6E-4CAE-AC49-A2E0FDF43E4C}" dt="2025-02-19T11:19:21.095" v="4698" actId="6549"/>
          <ac:spMkLst>
            <pc:docMk/>
            <pc:sldMk cId="482635148" sldId="256"/>
            <ac:spMk id="2" creationId="{1C2A168D-5E70-47E3-9548-5225FDCDB607}"/>
          </ac:spMkLst>
        </pc:spChg>
        <pc:spChg chg="mod">
          <ac:chgData name="Orlaith Maguire" userId="2221554e-1e89-4e4c-9311-f5aab7f6403d" providerId="ADAL" clId="{F5CE9AD8-EE6E-4CAE-AC49-A2E0FDF43E4C}" dt="2025-02-19T08:49:38.478" v="73" actId="20577"/>
          <ac:spMkLst>
            <pc:docMk/>
            <pc:sldMk cId="482635148" sldId="256"/>
            <ac:spMk id="3" creationId="{32270376-D99A-4E8E-B071-79A06EA9AA57}"/>
          </ac:spMkLst>
        </pc:spChg>
      </pc:sldChg>
      <pc:sldChg chg="addSp delSp modSp mod">
        <pc:chgData name="Orlaith Maguire" userId="2221554e-1e89-4e4c-9311-f5aab7f6403d" providerId="ADAL" clId="{F5CE9AD8-EE6E-4CAE-AC49-A2E0FDF43E4C}" dt="2025-02-20T08:31:16.949" v="7514" actId="20577"/>
        <pc:sldMkLst>
          <pc:docMk/>
          <pc:sldMk cId="3626215840" sldId="257"/>
        </pc:sldMkLst>
        <pc:spChg chg="add del mod">
          <ac:chgData name="Orlaith Maguire" userId="2221554e-1e89-4e4c-9311-f5aab7f6403d" providerId="ADAL" clId="{F5CE9AD8-EE6E-4CAE-AC49-A2E0FDF43E4C}" dt="2025-02-19T08:59:24.344" v="977"/>
          <ac:spMkLst>
            <pc:docMk/>
            <pc:sldMk cId="3626215840" sldId="257"/>
            <ac:spMk id="2" creationId="{257A939A-C4F4-7219-5C2D-805B39776283}"/>
          </ac:spMkLst>
        </pc:spChg>
        <pc:spChg chg="add del mod">
          <ac:chgData name="Orlaith Maguire" userId="2221554e-1e89-4e4c-9311-f5aab7f6403d" providerId="ADAL" clId="{F5CE9AD8-EE6E-4CAE-AC49-A2E0FDF43E4C}" dt="2025-02-19T08:59:24.344" v="983"/>
          <ac:spMkLst>
            <pc:docMk/>
            <pc:sldMk cId="3626215840" sldId="257"/>
            <ac:spMk id="3" creationId="{B8BE275F-62FA-C796-85D5-17313C9CCB9C}"/>
          </ac:spMkLst>
        </pc:spChg>
        <pc:spChg chg="add del mod">
          <ac:chgData name="Orlaith Maguire" userId="2221554e-1e89-4e4c-9311-f5aab7f6403d" providerId="ADAL" clId="{F5CE9AD8-EE6E-4CAE-AC49-A2E0FDF43E4C}" dt="2025-02-19T08:59:24.344" v="985"/>
          <ac:spMkLst>
            <pc:docMk/>
            <pc:sldMk cId="3626215840" sldId="257"/>
            <ac:spMk id="4" creationId="{A31B5926-FE70-DF31-11D8-ECA41AC83F38}"/>
          </ac:spMkLst>
        </pc:spChg>
        <pc:spChg chg="mod">
          <ac:chgData name="Orlaith Maguire" userId="2221554e-1e89-4e4c-9311-f5aab7f6403d" providerId="ADAL" clId="{F5CE9AD8-EE6E-4CAE-AC49-A2E0FDF43E4C}" dt="2025-02-19T09:04:12.255" v="1389" actId="113"/>
          <ac:spMkLst>
            <pc:docMk/>
            <pc:sldMk cId="3626215840" sldId="257"/>
            <ac:spMk id="5" creationId="{BEAAE43D-BC92-1BC4-CD02-0393E305D551}"/>
          </ac:spMkLst>
        </pc:spChg>
        <pc:spChg chg="add del mod">
          <ac:chgData name="Orlaith Maguire" userId="2221554e-1e89-4e4c-9311-f5aab7f6403d" providerId="ADAL" clId="{F5CE9AD8-EE6E-4CAE-AC49-A2E0FDF43E4C}" dt="2025-02-19T08:59:24.344" v="981"/>
          <ac:spMkLst>
            <pc:docMk/>
            <pc:sldMk cId="3626215840" sldId="257"/>
            <ac:spMk id="6" creationId="{00D497E5-7785-F2AF-21B2-3839B3F145DC}"/>
          </ac:spMkLst>
        </pc:spChg>
        <pc:spChg chg="mod ord">
          <ac:chgData name="Orlaith Maguire" userId="2221554e-1e89-4e4c-9311-f5aab7f6403d" providerId="ADAL" clId="{F5CE9AD8-EE6E-4CAE-AC49-A2E0FDF43E4C}" dt="2025-02-20T08:31:16.949" v="7514" actId="20577"/>
          <ac:spMkLst>
            <pc:docMk/>
            <pc:sldMk cId="3626215840" sldId="257"/>
            <ac:spMk id="12" creationId="{A617CE61-DAF3-474C-7D23-A74CA10CE3D7}"/>
          </ac:spMkLst>
        </pc:spChg>
        <pc:spChg chg="del mod">
          <ac:chgData name="Orlaith Maguire" userId="2221554e-1e89-4e4c-9311-f5aab7f6403d" providerId="ADAL" clId="{F5CE9AD8-EE6E-4CAE-AC49-A2E0FDF43E4C}" dt="2025-02-19T08:59:24.344" v="979"/>
          <ac:spMkLst>
            <pc:docMk/>
            <pc:sldMk cId="3626215840" sldId="257"/>
            <ac:spMk id="14" creationId="{68D4586A-3B89-F443-F697-5E3FA9C91253}"/>
          </ac:spMkLst>
        </pc:spChg>
        <pc:spChg chg="del">
          <ac:chgData name="Orlaith Maguire" userId="2221554e-1e89-4e4c-9311-f5aab7f6403d" providerId="ADAL" clId="{F5CE9AD8-EE6E-4CAE-AC49-A2E0FDF43E4C}" dt="2025-02-19T09:31:00.071" v="1853" actId="26606"/>
          <ac:spMkLst>
            <pc:docMk/>
            <pc:sldMk cId="3626215840" sldId="257"/>
            <ac:spMk id="33" creationId="{76802D78-08AE-4322-A011-F916F2D42CDA}"/>
          </ac:spMkLst>
        </pc:spChg>
        <pc:spChg chg="del">
          <ac:chgData name="Orlaith Maguire" userId="2221554e-1e89-4e4c-9311-f5aab7f6403d" providerId="ADAL" clId="{F5CE9AD8-EE6E-4CAE-AC49-A2E0FDF43E4C}" dt="2025-02-19T09:31:00.071" v="1853" actId="26606"/>
          <ac:spMkLst>
            <pc:docMk/>
            <pc:sldMk cId="3626215840" sldId="257"/>
            <ac:spMk id="35" creationId="{45598703-F094-4F74-93F0-945A832FFA5D}"/>
          </ac:spMkLst>
        </pc:spChg>
        <pc:spChg chg="del">
          <ac:chgData name="Orlaith Maguire" userId="2221554e-1e89-4e4c-9311-f5aab7f6403d" providerId="ADAL" clId="{F5CE9AD8-EE6E-4CAE-AC49-A2E0FDF43E4C}" dt="2025-02-19T09:31:00.071" v="1853" actId="26606"/>
          <ac:spMkLst>
            <pc:docMk/>
            <pc:sldMk cId="3626215840" sldId="257"/>
            <ac:spMk id="36" creationId="{F0AC4F6F-0DD7-4E3F-ADF7-26B8E879762E}"/>
          </ac:spMkLst>
        </pc:spChg>
        <pc:spChg chg="add">
          <ac:chgData name="Orlaith Maguire" userId="2221554e-1e89-4e4c-9311-f5aab7f6403d" providerId="ADAL" clId="{F5CE9AD8-EE6E-4CAE-AC49-A2E0FDF43E4C}" dt="2025-02-19T09:31:00.071" v="1853" actId="26606"/>
          <ac:spMkLst>
            <pc:docMk/>
            <pc:sldMk cId="3626215840" sldId="257"/>
            <ac:spMk id="41" creationId="{C642902F-4656-4563-AB0B-2EB57ACCD674}"/>
          </ac:spMkLst>
        </pc:spChg>
        <pc:spChg chg="add">
          <ac:chgData name="Orlaith Maguire" userId="2221554e-1e89-4e4c-9311-f5aab7f6403d" providerId="ADAL" clId="{F5CE9AD8-EE6E-4CAE-AC49-A2E0FDF43E4C}" dt="2025-02-19T09:31:00.071" v="1853" actId="26606"/>
          <ac:spMkLst>
            <pc:docMk/>
            <pc:sldMk cId="3626215840" sldId="257"/>
            <ac:spMk id="43" creationId="{2793D4A6-D9A6-4743-902C-5C956F8CAE12}"/>
          </ac:spMkLst>
        </pc:spChg>
        <pc:spChg chg="add">
          <ac:chgData name="Orlaith Maguire" userId="2221554e-1e89-4e4c-9311-f5aab7f6403d" providerId="ADAL" clId="{F5CE9AD8-EE6E-4CAE-AC49-A2E0FDF43E4C}" dt="2025-02-19T09:31:00.071" v="1853" actId="26606"/>
          <ac:spMkLst>
            <pc:docMk/>
            <pc:sldMk cId="3626215840" sldId="257"/>
            <ac:spMk id="45" creationId="{82D6E6E8-60D6-43DF-AB32-F009976E965A}"/>
          </ac:spMkLst>
        </pc:spChg>
        <pc:spChg chg="add">
          <ac:chgData name="Orlaith Maguire" userId="2221554e-1e89-4e4c-9311-f5aab7f6403d" providerId="ADAL" clId="{F5CE9AD8-EE6E-4CAE-AC49-A2E0FDF43E4C}" dt="2025-02-19T09:31:00.071" v="1853" actId="26606"/>
          <ac:spMkLst>
            <pc:docMk/>
            <pc:sldMk cId="3626215840" sldId="257"/>
            <ac:spMk id="49" creationId="{BE24306B-0379-4C6F-80A1-5A7D01A13564}"/>
          </ac:spMkLst>
        </pc:spChg>
        <pc:spChg chg="add">
          <ac:chgData name="Orlaith Maguire" userId="2221554e-1e89-4e4c-9311-f5aab7f6403d" providerId="ADAL" clId="{F5CE9AD8-EE6E-4CAE-AC49-A2E0FDF43E4C}" dt="2025-02-19T09:31:00.071" v="1853" actId="26606"/>
          <ac:spMkLst>
            <pc:docMk/>
            <pc:sldMk cId="3626215840" sldId="257"/>
            <ac:spMk id="51" creationId="{98F8BC0B-2185-4E1F-B3E4-6C4034B461AD}"/>
          </ac:spMkLst>
        </pc:spChg>
        <pc:spChg chg="add">
          <ac:chgData name="Orlaith Maguire" userId="2221554e-1e89-4e4c-9311-f5aab7f6403d" providerId="ADAL" clId="{F5CE9AD8-EE6E-4CAE-AC49-A2E0FDF43E4C}" dt="2025-02-19T09:31:00.071" v="1853" actId="26606"/>
          <ac:spMkLst>
            <pc:docMk/>
            <pc:sldMk cId="3626215840" sldId="257"/>
            <ac:spMk id="53" creationId="{9204E438-647D-40F8-9613-FA00FF3E5094}"/>
          </ac:spMkLst>
        </pc:spChg>
        <pc:picChg chg="mod">
          <ac:chgData name="Orlaith Maguire" userId="2221554e-1e89-4e4c-9311-f5aab7f6403d" providerId="ADAL" clId="{F5CE9AD8-EE6E-4CAE-AC49-A2E0FDF43E4C}" dt="2025-02-19T08:56:42.697" v="699" actId="14826"/>
          <ac:picMkLst>
            <pc:docMk/>
            <pc:sldMk cId="3626215840" sldId="257"/>
            <ac:picMk id="8" creationId="{ABEB2825-0A31-FE46-52A0-9FD4D78316FF}"/>
          </ac:picMkLst>
        </pc:picChg>
        <pc:picChg chg="mod">
          <ac:chgData name="Orlaith Maguire" userId="2221554e-1e89-4e4c-9311-f5aab7f6403d" providerId="ADAL" clId="{F5CE9AD8-EE6E-4CAE-AC49-A2E0FDF43E4C}" dt="2025-02-19T09:31:19.406" v="1854" actId="1076"/>
          <ac:picMkLst>
            <pc:docMk/>
            <pc:sldMk cId="3626215840" sldId="257"/>
            <ac:picMk id="10" creationId="{4B836DFC-288C-FDE0-870E-201248E15B22}"/>
          </ac:picMkLst>
        </pc:picChg>
        <pc:picChg chg="mod">
          <ac:chgData name="Orlaith Maguire" userId="2221554e-1e89-4e4c-9311-f5aab7f6403d" providerId="ADAL" clId="{F5CE9AD8-EE6E-4CAE-AC49-A2E0FDF43E4C}" dt="2025-02-19T08:58:48.924" v="701" actId="14826"/>
          <ac:picMkLst>
            <pc:docMk/>
            <pc:sldMk cId="3626215840" sldId="257"/>
            <ac:picMk id="13" creationId="{34F80B06-534D-BD8D-E7E2-2672C989E219}"/>
          </ac:picMkLst>
        </pc:picChg>
        <pc:picChg chg="mod">
          <ac:chgData name="Orlaith Maguire" userId="2221554e-1e89-4e4c-9311-f5aab7f6403d" providerId="ADAL" clId="{F5CE9AD8-EE6E-4CAE-AC49-A2E0FDF43E4C}" dt="2025-02-19T08:57:13.127" v="700" actId="14826"/>
          <ac:picMkLst>
            <pc:docMk/>
            <pc:sldMk cId="3626215840" sldId="257"/>
            <ac:picMk id="16" creationId="{BD016948-E058-18CA-CB63-7DAE86A30EEE}"/>
          </ac:picMkLst>
        </pc:picChg>
      </pc:sldChg>
      <pc:sldChg chg="addSp delSp modSp del mod">
        <pc:chgData name="Orlaith Maguire" userId="2221554e-1e89-4e4c-9311-f5aab7f6403d" providerId="ADAL" clId="{F5CE9AD8-EE6E-4CAE-AC49-A2E0FDF43E4C}" dt="2025-02-19T09:08:42.425" v="1550" actId="2696"/>
        <pc:sldMkLst>
          <pc:docMk/>
          <pc:sldMk cId="2123831294" sldId="308"/>
        </pc:sldMkLst>
        <pc:spChg chg="del">
          <ac:chgData name="Orlaith Maguire" userId="2221554e-1e89-4e4c-9311-f5aab7f6403d" providerId="ADAL" clId="{F5CE9AD8-EE6E-4CAE-AC49-A2E0FDF43E4C}" dt="2025-02-19T09:05:49.997" v="1479" actId="478"/>
          <ac:spMkLst>
            <pc:docMk/>
            <pc:sldMk cId="2123831294" sldId="308"/>
            <ac:spMk id="2" creationId="{DA14E340-5A2A-1359-2D65-97C0290D0F4D}"/>
          </ac:spMkLst>
        </pc:spChg>
        <pc:spChg chg="del">
          <ac:chgData name="Orlaith Maguire" userId="2221554e-1e89-4e4c-9311-f5aab7f6403d" providerId="ADAL" clId="{F5CE9AD8-EE6E-4CAE-AC49-A2E0FDF43E4C}" dt="2025-02-19T09:05:49.997" v="1479" actId="478"/>
          <ac:spMkLst>
            <pc:docMk/>
            <pc:sldMk cId="2123831294" sldId="308"/>
            <ac:spMk id="11" creationId="{70FE5F38-4BB2-5F6D-7E07-2A609E2A6DE6}"/>
          </ac:spMkLst>
        </pc:spChg>
        <pc:spChg chg="del mod">
          <ac:chgData name="Orlaith Maguire" userId="2221554e-1e89-4e4c-9311-f5aab7f6403d" providerId="ADAL" clId="{F5CE9AD8-EE6E-4CAE-AC49-A2E0FDF43E4C}" dt="2025-02-19T09:03:28.085" v="1373"/>
          <ac:spMkLst>
            <pc:docMk/>
            <pc:sldMk cId="2123831294" sldId="308"/>
            <ac:spMk id="12" creationId="{C81C2987-6635-9E3A-AB2D-2DECE541B49E}"/>
          </ac:spMkLst>
        </pc:spChg>
        <pc:spChg chg="del">
          <ac:chgData name="Orlaith Maguire" userId="2221554e-1e89-4e4c-9311-f5aab7f6403d" providerId="ADAL" clId="{F5CE9AD8-EE6E-4CAE-AC49-A2E0FDF43E4C}" dt="2025-02-19T09:05:49.997" v="1479" actId="478"/>
          <ac:spMkLst>
            <pc:docMk/>
            <pc:sldMk cId="2123831294" sldId="308"/>
            <ac:spMk id="13" creationId="{9E9917BB-5E26-46B1-743A-A62698B491C9}"/>
          </ac:spMkLst>
        </pc:spChg>
        <pc:spChg chg="add del mod">
          <ac:chgData name="Orlaith Maguire" userId="2221554e-1e89-4e4c-9311-f5aab7f6403d" providerId="ADAL" clId="{F5CE9AD8-EE6E-4CAE-AC49-A2E0FDF43E4C}" dt="2025-02-19T09:07:23.556" v="1548" actId="478"/>
          <ac:spMkLst>
            <pc:docMk/>
            <pc:sldMk cId="2123831294" sldId="308"/>
            <ac:spMk id="14" creationId="{53DEDE9C-AC82-7A29-949B-A1A6D66B9A20}"/>
          </ac:spMkLst>
        </pc:spChg>
        <pc:spChg chg="mod">
          <ac:chgData name="Orlaith Maguire" userId="2221554e-1e89-4e4c-9311-f5aab7f6403d" providerId="ADAL" clId="{F5CE9AD8-EE6E-4CAE-AC49-A2E0FDF43E4C}" dt="2025-02-19T09:05:31.694" v="1477" actId="14100"/>
          <ac:spMkLst>
            <pc:docMk/>
            <pc:sldMk cId="2123831294" sldId="308"/>
            <ac:spMk id="15" creationId="{2DB6B7F8-B96A-B108-ED6C-218561F5D851}"/>
          </ac:spMkLst>
        </pc:spChg>
        <pc:spChg chg="del mod">
          <ac:chgData name="Orlaith Maguire" userId="2221554e-1e89-4e4c-9311-f5aab7f6403d" providerId="ADAL" clId="{F5CE9AD8-EE6E-4CAE-AC49-A2E0FDF43E4C}" dt="2025-02-19T09:05:55.390" v="1481" actId="478"/>
          <ac:spMkLst>
            <pc:docMk/>
            <pc:sldMk cId="2123831294" sldId="308"/>
            <ac:spMk id="16" creationId="{B85AF8F0-1784-CB97-759A-D93F2D274691}"/>
          </ac:spMkLst>
        </pc:spChg>
        <pc:spChg chg="del mod">
          <ac:chgData name="Orlaith Maguire" userId="2221554e-1e89-4e4c-9311-f5aab7f6403d" providerId="ADAL" clId="{F5CE9AD8-EE6E-4CAE-AC49-A2E0FDF43E4C}" dt="2025-02-19T09:06:03.915" v="1483" actId="478"/>
          <ac:spMkLst>
            <pc:docMk/>
            <pc:sldMk cId="2123831294" sldId="308"/>
            <ac:spMk id="17" creationId="{2E0364EF-AE88-4FD9-D5DC-6A3EBA324F22}"/>
          </ac:spMkLst>
        </pc:spChg>
        <pc:spChg chg="del mod">
          <ac:chgData name="Orlaith Maguire" userId="2221554e-1e89-4e4c-9311-f5aab7f6403d" providerId="ADAL" clId="{F5CE9AD8-EE6E-4CAE-AC49-A2E0FDF43E4C}" dt="2025-02-19T09:06:11.697" v="1500"/>
          <ac:spMkLst>
            <pc:docMk/>
            <pc:sldMk cId="2123831294" sldId="308"/>
            <ac:spMk id="18" creationId="{07791C96-81F0-686F-BB65-EBF6796149B9}"/>
          </ac:spMkLst>
        </pc:spChg>
        <pc:spChg chg="add">
          <ac:chgData name="Orlaith Maguire" userId="2221554e-1e89-4e4c-9311-f5aab7f6403d" providerId="ADAL" clId="{F5CE9AD8-EE6E-4CAE-AC49-A2E0FDF43E4C}" dt="2025-02-19T09:08:23.254" v="1549"/>
          <ac:spMkLst>
            <pc:docMk/>
            <pc:sldMk cId="2123831294" sldId="308"/>
            <ac:spMk id="27" creationId="{87EE8139-D0FE-3CC3-55C7-0CCB920E1580}"/>
          </ac:spMkLst>
        </pc:spChg>
        <pc:picChg chg="del">
          <ac:chgData name="Orlaith Maguire" userId="2221554e-1e89-4e4c-9311-f5aab7f6403d" providerId="ADAL" clId="{F5CE9AD8-EE6E-4CAE-AC49-A2E0FDF43E4C}" dt="2025-02-19T09:05:36.406" v="1478" actId="21"/>
          <ac:picMkLst>
            <pc:docMk/>
            <pc:sldMk cId="2123831294" sldId="308"/>
            <ac:picMk id="3" creationId="{EA477C75-F398-B78B-D615-155FF7954196}"/>
          </ac:picMkLst>
        </pc:picChg>
      </pc:sldChg>
      <pc:sldChg chg="add del">
        <pc:chgData name="Orlaith Maguire" userId="2221554e-1e89-4e4c-9311-f5aab7f6403d" providerId="ADAL" clId="{F5CE9AD8-EE6E-4CAE-AC49-A2E0FDF43E4C}" dt="2025-02-19T09:09:05.680" v="1553" actId="2696"/>
        <pc:sldMkLst>
          <pc:docMk/>
          <pc:sldMk cId="2969895008" sldId="308"/>
        </pc:sldMkLst>
      </pc:sldChg>
      <pc:sldChg chg="addSp delSp modSp mod setBg">
        <pc:chgData name="Orlaith Maguire" userId="2221554e-1e89-4e4c-9311-f5aab7f6403d" providerId="ADAL" clId="{F5CE9AD8-EE6E-4CAE-AC49-A2E0FDF43E4C}" dt="2025-02-20T08:34:12.324" v="7528" actId="20577"/>
        <pc:sldMkLst>
          <pc:docMk/>
          <pc:sldMk cId="2015491749" sldId="309"/>
        </pc:sldMkLst>
        <pc:spChg chg="mod">
          <ac:chgData name="Orlaith Maguire" userId="2221554e-1e89-4e4c-9311-f5aab7f6403d" providerId="ADAL" clId="{F5CE9AD8-EE6E-4CAE-AC49-A2E0FDF43E4C}" dt="2025-02-19T09:31:42.335" v="1855" actId="26606"/>
          <ac:spMkLst>
            <pc:docMk/>
            <pc:sldMk cId="2015491749" sldId="309"/>
            <ac:spMk id="2" creationId="{C0FB7947-796B-935E-B13A-FFFEA8267B05}"/>
          </ac:spMkLst>
        </pc:spChg>
        <pc:spChg chg="mod ord">
          <ac:chgData name="Orlaith Maguire" userId="2221554e-1e89-4e4c-9311-f5aab7f6403d" providerId="ADAL" clId="{F5CE9AD8-EE6E-4CAE-AC49-A2E0FDF43E4C}" dt="2025-02-19T09:31:42.335" v="1855" actId="26606"/>
          <ac:spMkLst>
            <pc:docMk/>
            <pc:sldMk cId="2015491749" sldId="309"/>
            <ac:spMk id="4" creationId="{D9CB407E-91B2-6678-317B-41F1DB4CABF7}"/>
          </ac:spMkLst>
        </pc:spChg>
        <pc:spChg chg="add mod">
          <ac:chgData name="Orlaith Maguire" userId="2221554e-1e89-4e4c-9311-f5aab7f6403d" providerId="ADAL" clId="{F5CE9AD8-EE6E-4CAE-AC49-A2E0FDF43E4C}" dt="2025-02-20T08:34:12.324" v="7528" actId="20577"/>
          <ac:spMkLst>
            <pc:docMk/>
            <pc:sldMk cId="2015491749" sldId="309"/>
            <ac:spMk id="5" creationId="{0BC437B7-779D-ADBE-5774-3C9B08EE0446}"/>
          </ac:spMkLst>
        </pc:spChg>
        <pc:spChg chg="add del mod">
          <ac:chgData name="Orlaith Maguire" userId="2221554e-1e89-4e4c-9311-f5aab7f6403d" providerId="ADAL" clId="{F5CE9AD8-EE6E-4CAE-AC49-A2E0FDF43E4C}" dt="2025-02-19T09:24:00.278" v="1812"/>
          <ac:spMkLst>
            <pc:docMk/>
            <pc:sldMk cId="2015491749" sldId="309"/>
            <ac:spMk id="6" creationId="{F2E889FB-451D-7FD5-8A37-FF10F46D06C3}"/>
          </ac:spMkLst>
        </pc:spChg>
        <pc:spChg chg="add">
          <ac:chgData name="Orlaith Maguire" userId="2221554e-1e89-4e4c-9311-f5aab7f6403d" providerId="ADAL" clId="{F5CE9AD8-EE6E-4CAE-AC49-A2E0FDF43E4C}" dt="2025-02-19T09:31:42.335" v="1855" actId="26606"/>
          <ac:spMkLst>
            <pc:docMk/>
            <pc:sldMk cId="2015491749" sldId="309"/>
            <ac:spMk id="1031" creationId="{7D379150-F6B4-45C8-BE10-6B278AD400EB}"/>
          </ac:spMkLst>
        </pc:spChg>
        <pc:spChg chg="add">
          <ac:chgData name="Orlaith Maguire" userId="2221554e-1e89-4e4c-9311-f5aab7f6403d" providerId="ADAL" clId="{F5CE9AD8-EE6E-4CAE-AC49-A2E0FDF43E4C}" dt="2025-02-19T09:31:42.335" v="1855" actId="26606"/>
          <ac:spMkLst>
            <pc:docMk/>
            <pc:sldMk cId="2015491749" sldId="309"/>
            <ac:spMk id="1033" creationId="{5FFCF544-A370-4A5D-A95F-CA6E0E7191E6}"/>
          </ac:spMkLst>
        </pc:spChg>
        <pc:spChg chg="add">
          <ac:chgData name="Orlaith Maguire" userId="2221554e-1e89-4e4c-9311-f5aab7f6403d" providerId="ADAL" clId="{F5CE9AD8-EE6E-4CAE-AC49-A2E0FDF43E4C}" dt="2025-02-19T09:31:42.335" v="1855" actId="26606"/>
          <ac:spMkLst>
            <pc:docMk/>
            <pc:sldMk cId="2015491749" sldId="309"/>
            <ac:spMk id="1037" creationId="{44CC594A-A820-450F-B363-C19201FCFEC6}"/>
          </ac:spMkLst>
        </pc:spChg>
        <pc:spChg chg="add">
          <ac:chgData name="Orlaith Maguire" userId="2221554e-1e89-4e4c-9311-f5aab7f6403d" providerId="ADAL" clId="{F5CE9AD8-EE6E-4CAE-AC49-A2E0FDF43E4C}" dt="2025-02-19T09:31:42.335" v="1855" actId="26606"/>
          <ac:spMkLst>
            <pc:docMk/>
            <pc:sldMk cId="2015491749" sldId="309"/>
            <ac:spMk id="1039" creationId="{59FAB3DA-E9ED-4574-ABCC-378BC0FF1BBC}"/>
          </ac:spMkLst>
        </pc:spChg>
        <pc:spChg chg="add">
          <ac:chgData name="Orlaith Maguire" userId="2221554e-1e89-4e4c-9311-f5aab7f6403d" providerId="ADAL" clId="{F5CE9AD8-EE6E-4CAE-AC49-A2E0FDF43E4C}" dt="2025-02-19T09:31:42.335" v="1855" actId="26606"/>
          <ac:spMkLst>
            <pc:docMk/>
            <pc:sldMk cId="2015491749" sldId="309"/>
            <ac:spMk id="1041" creationId="{53B8D6B0-55D6-48DC-86D8-FD95D5F118AB}"/>
          </ac:spMkLst>
        </pc:spChg>
        <pc:picChg chg="mod ord">
          <ac:chgData name="Orlaith Maguire" userId="2221554e-1e89-4e4c-9311-f5aab7f6403d" providerId="ADAL" clId="{F5CE9AD8-EE6E-4CAE-AC49-A2E0FDF43E4C}" dt="2025-02-19T09:31:42.335" v="1855" actId="26606"/>
          <ac:picMkLst>
            <pc:docMk/>
            <pc:sldMk cId="2015491749" sldId="309"/>
            <ac:picMk id="1026" creationId="{BD544C12-A708-5457-582F-E322AF36AA46}"/>
          </ac:picMkLst>
        </pc:picChg>
        <pc:cxnChg chg="add">
          <ac:chgData name="Orlaith Maguire" userId="2221554e-1e89-4e4c-9311-f5aab7f6403d" providerId="ADAL" clId="{F5CE9AD8-EE6E-4CAE-AC49-A2E0FDF43E4C}" dt="2025-02-19T09:31:42.335" v="1855" actId="26606"/>
          <ac:cxnSpMkLst>
            <pc:docMk/>
            <pc:sldMk cId="2015491749" sldId="309"/>
            <ac:cxnSpMk id="1035" creationId="{6EEB3B97-A638-498B-8083-54191CE71E01}"/>
          </ac:cxnSpMkLst>
        </pc:cxnChg>
      </pc:sldChg>
      <pc:sldChg chg="del">
        <pc:chgData name="Orlaith Maguire" userId="2221554e-1e89-4e4c-9311-f5aab7f6403d" providerId="ADAL" clId="{F5CE9AD8-EE6E-4CAE-AC49-A2E0FDF43E4C}" dt="2025-02-19T09:24:31.232" v="1815" actId="2696"/>
        <pc:sldMkLst>
          <pc:docMk/>
          <pc:sldMk cId="3517875348" sldId="311"/>
        </pc:sldMkLst>
      </pc:sldChg>
      <pc:sldChg chg="add del">
        <pc:chgData name="Orlaith Maguire" userId="2221554e-1e89-4e4c-9311-f5aab7f6403d" providerId="ADAL" clId="{F5CE9AD8-EE6E-4CAE-AC49-A2E0FDF43E4C}" dt="2025-02-19T09:25:28.940" v="1818" actId="2696"/>
        <pc:sldMkLst>
          <pc:docMk/>
          <pc:sldMk cId="4012726361" sldId="311"/>
        </pc:sldMkLst>
      </pc:sldChg>
      <pc:sldChg chg="addSp delSp modSp del">
        <pc:chgData name="Orlaith Maguire" userId="2221554e-1e89-4e4c-9311-f5aab7f6403d" providerId="ADAL" clId="{F5CE9AD8-EE6E-4CAE-AC49-A2E0FDF43E4C}" dt="2025-02-19T09:27:25.271" v="1829" actId="2696"/>
        <pc:sldMkLst>
          <pc:docMk/>
          <pc:sldMk cId="1802900993" sldId="314"/>
        </pc:sldMkLst>
        <pc:picChg chg="add mod">
          <ac:chgData name="Orlaith Maguire" userId="2221554e-1e89-4e4c-9311-f5aab7f6403d" providerId="ADAL" clId="{F5CE9AD8-EE6E-4CAE-AC49-A2E0FDF43E4C}" dt="2025-02-19T09:26:42.253" v="1820"/>
          <ac:picMkLst>
            <pc:docMk/>
            <pc:sldMk cId="1802900993" sldId="314"/>
            <ac:picMk id="2" creationId="{1580556D-0A93-2D70-F32E-4448755FA990}"/>
          </ac:picMkLst>
        </pc:picChg>
        <pc:picChg chg="del mod">
          <ac:chgData name="Orlaith Maguire" userId="2221554e-1e89-4e4c-9311-f5aab7f6403d" providerId="ADAL" clId="{F5CE9AD8-EE6E-4CAE-AC49-A2E0FDF43E4C}" dt="2025-02-19T09:25:39.999" v="1819" actId="21"/>
          <ac:picMkLst>
            <pc:docMk/>
            <pc:sldMk cId="1802900993" sldId="314"/>
            <ac:picMk id="10" creationId="{23D1A71D-FCAC-91A5-4858-4AD8C1EFF726}"/>
          </ac:picMkLst>
        </pc:picChg>
      </pc:sldChg>
      <pc:sldChg chg="del ord">
        <pc:chgData name="Orlaith Maguire" userId="2221554e-1e89-4e4c-9311-f5aab7f6403d" providerId="ADAL" clId="{F5CE9AD8-EE6E-4CAE-AC49-A2E0FDF43E4C}" dt="2025-02-19T10:12:12.108" v="3095" actId="2696"/>
        <pc:sldMkLst>
          <pc:docMk/>
          <pc:sldMk cId="92347193" sldId="315"/>
        </pc:sldMkLst>
      </pc:sldChg>
      <pc:sldChg chg="addSp delSp modSp new del mod ord setBg">
        <pc:chgData name="Orlaith Maguire" userId="2221554e-1e89-4e4c-9311-f5aab7f6403d" providerId="ADAL" clId="{F5CE9AD8-EE6E-4CAE-AC49-A2E0FDF43E4C}" dt="2025-02-19T10:18:32.456" v="3308" actId="2696"/>
        <pc:sldMkLst>
          <pc:docMk/>
          <pc:sldMk cId="3191805850" sldId="316"/>
        </pc:sldMkLst>
        <pc:spChg chg="del mod">
          <ac:chgData name="Orlaith Maguire" userId="2221554e-1e89-4e4c-9311-f5aab7f6403d" providerId="ADAL" clId="{F5CE9AD8-EE6E-4CAE-AC49-A2E0FDF43E4C}" dt="2025-02-19T09:28:36.065" v="1836" actId="478"/>
          <ac:spMkLst>
            <pc:docMk/>
            <pc:sldMk cId="3191805850" sldId="316"/>
            <ac:spMk id="2" creationId="{C003E755-6955-30ED-C251-0C2932DA1E8B}"/>
          </ac:spMkLst>
        </pc:spChg>
        <pc:spChg chg="add del">
          <ac:chgData name="Orlaith Maguire" userId="2221554e-1e89-4e4c-9311-f5aab7f6403d" providerId="ADAL" clId="{F5CE9AD8-EE6E-4CAE-AC49-A2E0FDF43E4C}" dt="2025-02-19T09:28:48.078" v="1841" actId="26606"/>
          <ac:spMkLst>
            <pc:docMk/>
            <pc:sldMk cId="3191805850" sldId="316"/>
            <ac:spMk id="8" creationId="{4E4490D0-3672-446A-AC12-B4830333BDDD}"/>
          </ac:spMkLst>
        </pc:spChg>
        <pc:spChg chg="add del">
          <ac:chgData name="Orlaith Maguire" userId="2221554e-1e89-4e4c-9311-f5aab7f6403d" providerId="ADAL" clId="{F5CE9AD8-EE6E-4CAE-AC49-A2E0FDF43E4C}" dt="2025-02-19T09:28:48.078" v="1841" actId="26606"/>
          <ac:spMkLst>
            <pc:docMk/>
            <pc:sldMk cId="3191805850" sldId="316"/>
            <ac:spMk id="10" creationId="{39CB82C2-DF65-4EC1-8280-F201D50F570B}"/>
          </ac:spMkLst>
        </pc:spChg>
        <pc:spChg chg="add del">
          <ac:chgData name="Orlaith Maguire" userId="2221554e-1e89-4e4c-9311-f5aab7f6403d" providerId="ADAL" clId="{F5CE9AD8-EE6E-4CAE-AC49-A2E0FDF43E4C}" dt="2025-02-19T09:28:48.078" v="1841" actId="26606"/>
          <ac:spMkLst>
            <pc:docMk/>
            <pc:sldMk cId="3191805850" sldId="316"/>
            <ac:spMk id="14" creationId="{FA4CD5CB-D209-4D70-8CA4-629731C59219}"/>
          </ac:spMkLst>
        </pc:spChg>
        <pc:spChg chg="add del">
          <ac:chgData name="Orlaith Maguire" userId="2221554e-1e89-4e4c-9311-f5aab7f6403d" providerId="ADAL" clId="{F5CE9AD8-EE6E-4CAE-AC49-A2E0FDF43E4C}" dt="2025-02-19T09:28:48.078" v="1841" actId="26606"/>
          <ac:spMkLst>
            <pc:docMk/>
            <pc:sldMk cId="3191805850" sldId="316"/>
            <ac:spMk id="18" creationId="{B4C27B90-DF2B-4D00-BA07-18ED774CD2F1}"/>
          </ac:spMkLst>
        </pc:spChg>
        <pc:spChg chg="add del">
          <ac:chgData name="Orlaith Maguire" userId="2221554e-1e89-4e4c-9311-f5aab7f6403d" providerId="ADAL" clId="{F5CE9AD8-EE6E-4CAE-AC49-A2E0FDF43E4C}" dt="2025-02-19T09:28:48.078" v="1841" actId="26606"/>
          <ac:spMkLst>
            <pc:docMk/>
            <pc:sldMk cId="3191805850" sldId="316"/>
            <ac:spMk id="20" creationId="{593ACC25-C262-417A-8AA9-0641C772BDB6}"/>
          </ac:spMkLst>
        </pc:spChg>
        <pc:spChg chg="add del">
          <ac:chgData name="Orlaith Maguire" userId="2221554e-1e89-4e4c-9311-f5aab7f6403d" providerId="ADAL" clId="{F5CE9AD8-EE6E-4CAE-AC49-A2E0FDF43E4C}" dt="2025-02-19T09:28:45.452" v="1838" actId="26606"/>
          <ac:spMkLst>
            <pc:docMk/>
            <pc:sldMk cId="3191805850" sldId="316"/>
            <ac:spMk id="25" creationId="{C2579DAE-C141-48DB-810E-C070C300819E}"/>
          </ac:spMkLst>
        </pc:spChg>
        <pc:spChg chg="add del">
          <ac:chgData name="Orlaith Maguire" userId="2221554e-1e89-4e4c-9311-f5aab7f6403d" providerId="ADAL" clId="{F5CE9AD8-EE6E-4CAE-AC49-A2E0FDF43E4C}" dt="2025-02-19T09:28:45.452" v="1838" actId="26606"/>
          <ac:spMkLst>
            <pc:docMk/>
            <pc:sldMk cId="3191805850" sldId="316"/>
            <ac:spMk id="27" creationId="{02FD90C3-6350-4D5B-9738-6E94EDF30F74}"/>
          </ac:spMkLst>
        </pc:spChg>
        <pc:spChg chg="add del">
          <ac:chgData name="Orlaith Maguire" userId="2221554e-1e89-4e4c-9311-f5aab7f6403d" providerId="ADAL" clId="{F5CE9AD8-EE6E-4CAE-AC49-A2E0FDF43E4C}" dt="2025-02-19T09:28:45.452" v="1838" actId="26606"/>
          <ac:spMkLst>
            <pc:docMk/>
            <pc:sldMk cId="3191805850" sldId="316"/>
            <ac:spMk id="29" creationId="{BCD2D517-BC35-4439-AC31-06DF764F25FC}"/>
          </ac:spMkLst>
        </pc:spChg>
        <pc:spChg chg="add del">
          <ac:chgData name="Orlaith Maguire" userId="2221554e-1e89-4e4c-9311-f5aab7f6403d" providerId="ADAL" clId="{F5CE9AD8-EE6E-4CAE-AC49-A2E0FDF43E4C}" dt="2025-02-19T09:28:45.452" v="1838" actId="26606"/>
          <ac:spMkLst>
            <pc:docMk/>
            <pc:sldMk cId="3191805850" sldId="316"/>
            <ac:spMk id="31" creationId="{2DD3F846-0483-40F5-A881-0C1AD2A0CAD7}"/>
          </ac:spMkLst>
        </pc:spChg>
        <pc:spChg chg="add del">
          <ac:chgData name="Orlaith Maguire" userId="2221554e-1e89-4e4c-9311-f5aab7f6403d" providerId="ADAL" clId="{F5CE9AD8-EE6E-4CAE-AC49-A2E0FDF43E4C}" dt="2025-02-19T09:28:48.063" v="1840" actId="26606"/>
          <ac:spMkLst>
            <pc:docMk/>
            <pc:sldMk cId="3191805850" sldId="316"/>
            <ac:spMk id="33" creationId="{B76E24C1-2968-40DC-A36E-F6B85F0F0752}"/>
          </ac:spMkLst>
        </pc:spChg>
        <pc:spChg chg="add del">
          <ac:chgData name="Orlaith Maguire" userId="2221554e-1e89-4e4c-9311-f5aab7f6403d" providerId="ADAL" clId="{F5CE9AD8-EE6E-4CAE-AC49-A2E0FDF43E4C}" dt="2025-02-19T09:28:48.063" v="1840" actId="26606"/>
          <ac:spMkLst>
            <pc:docMk/>
            <pc:sldMk cId="3191805850" sldId="316"/>
            <ac:spMk id="34" creationId="{C2579DAE-C141-48DB-810E-C070C300819E}"/>
          </ac:spMkLst>
        </pc:spChg>
        <pc:spChg chg="add del">
          <ac:chgData name="Orlaith Maguire" userId="2221554e-1e89-4e4c-9311-f5aab7f6403d" providerId="ADAL" clId="{F5CE9AD8-EE6E-4CAE-AC49-A2E0FDF43E4C}" dt="2025-02-19T09:28:48.063" v="1840" actId="26606"/>
          <ac:spMkLst>
            <pc:docMk/>
            <pc:sldMk cId="3191805850" sldId="316"/>
            <ac:spMk id="35" creationId="{02FD90C3-6350-4D5B-9738-6E94EDF30F74}"/>
          </ac:spMkLst>
        </pc:spChg>
        <pc:spChg chg="add del">
          <ac:chgData name="Orlaith Maguire" userId="2221554e-1e89-4e4c-9311-f5aab7f6403d" providerId="ADAL" clId="{F5CE9AD8-EE6E-4CAE-AC49-A2E0FDF43E4C}" dt="2025-02-19T09:28:48.063" v="1840" actId="26606"/>
          <ac:spMkLst>
            <pc:docMk/>
            <pc:sldMk cId="3191805850" sldId="316"/>
            <ac:spMk id="36" creationId="{41497DE5-0939-4D1D-9350-0C5E1B209C68}"/>
          </ac:spMkLst>
        </pc:spChg>
        <pc:spChg chg="add del">
          <ac:chgData name="Orlaith Maguire" userId="2221554e-1e89-4e4c-9311-f5aab7f6403d" providerId="ADAL" clId="{F5CE9AD8-EE6E-4CAE-AC49-A2E0FDF43E4C}" dt="2025-02-19T09:28:48.063" v="1840" actId="26606"/>
          <ac:spMkLst>
            <pc:docMk/>
            <pc:sldMk cId="3191805850" sldId="316"/>
            <ac:spMk id="37" creationId="{5CCC70ED-6C63-4537-B7EB-51990D6C0A6F}"/>
          </ac:spMkLst>
        </pc:spChg>
        <pc:spChg chg="add">
          <ac:chgData name="Orlaith Maguire" userId="2221554e-1e89-4e4c-9311-f5aab7f6403d" providerId="ADAL" clId="{F5CE9AD8-EE6E-4CAE-AC49-A2E0FDF43E4C}" dt="2025-02-19T09:28:48.078" v="1841" actId="26606"/>
          <ac:spMkLst>
            <pc:docMk/>
            <pc:sldMk cId="3191805850" sldId="316"/>
            <ac:spMk id="39" creationId="{C2579DAE-C141-48DB-810E-C070C300819E}"/>
          </ac:spMkLst>
        </pc:spChg>
        <pc:spChg chg="add">
          <ac:chgData name="Orlaith Maguire" userId="2221554e-1e89-4e4c-9311-f5aab7f6403d" providerId="ADAL" clId="{F5CE9AD8-EE6E-4CAE-AC49-A2E0FDF43E4C}" dt="2025-02-19T09:28:48.078" v="1841" actId="26606"/>
          <ac:spMkLst>
            <pc:docMk/>
            <pc:sldMk cId="3191805850" sldId="316"/>
            <ac:spMk id="40" creationId="{02FD90C3-6350-4D5B-9738-6E94EDF30F74}"/>
          </ac:spMkLst>
        </pc:spChg>
        <pc:spChg chg="add">
          <ac:chgData name="Orlaith Maguire" userId="2221554e-1e89-4e4c-9311-f5aab7f6403d" providerId="ADAL" clId="{F5CE9AD8-EE6E-4CAE-AC49-A2E0FDF43E4C}" dt="2025-02-19T09:28:48.078" v="1841" actId="26606"/>
          <ac:spMkLst>
            <pc:docMk/>
            <pc:sldMk cId="3191805850" sldId="316"/>
            <ac:spMk id="41" creationId="{BCD2D517-BC35-4439-AC31-06DF764F25FC}"/>
          </ac:spMkLst>
        </pc:spChg>
        <pc:spChg chg="add">
          <ac:chgData name="Orlaith Maguire" userId="2221554e-1e89-4e4c-9311-f5aab7f6403d" providerId="ADAL" clId="{F5CE9AD8-EE6E-4CAE-AC49-A2E0FDF43E4C}" dt="2025-02-19T09:28:48.078" v="1841" actId="26606"/>
          <ac:spMkLst>
            <pc:docMk/>
            <pc:sldMk cId="3191805850" sldId="316"/>
            <ac:spMk id="42" creationId="{2DD3F846-0483-40F5-A881-0C1AD2A0CAD7}"/>
          </ac:spMkLst>
        </pc:spChg>
        <pc:picChg chg="add mod">
          <ac:chgData name="Orlaith Maguire" userId="2221554e-1e89-4e4c-9311-f5aab7f6403d" providerId="ADAL" clId="{F5CE9AD8-EE6E-4CAE-AC49-A2E0FDF43E4C}" dt="2025-02-19T09:29:13.051" v="1847" actId="14100"/>
          <ac:picMkLst>
            <pc:docMk/>
            <pc:sldMk cId="3191805850" sldId="316"/>
            <ac:picMk id="3" creationId="{F842736B-511D-5B9E-90C3-18397C74E55E}"/>
          </ac:picMkLst>
        </pc:picChg>
        <pc:cxnChg chg="add">
          <ac:chgData name="Orlaith Maguire" userId="2221554e-1e89-4e4c-9311-f5aab7f6403d" providerId="ADAL" clId="{F5CE9AD8-EE6E-4CAE-AC49-A2E0FDF43E4C}" dt="2025-02-19T09:27:03.956" v="1823" actId="26606"/>
          <ac:cxnSpMkLst>
            <pc:docMk/>
            <pc:sldMk cId="3191805850" sldId="316"/>
            <ac:cxnSpMk id="12" creationId="{7E1D4427-852B-4B37-8E76-0E9F1810BA2A}"/>
          </ac:cxnSpMkLst>
        </pc:cxnChg>
        <pc:cxnChg chg="add">
          <ac:chgData name="Orlaith Maguire" userId="2221554e-1e89-4e4c-9311-f5aab7f6403d" providerId="ADAL" clId="{F5CE9AD8-EE6E-4CAE-AC49-A2E0FDF43E4C}" dt="2025-02-19T09:27:03.956" v="1823" actId="26606"/>
          <ac:cxnSpMkLst>
            <pc:docMk/>
            <pc:sldMk cId="3191805850" sldId="316"/>
            <ac:cxnSpMk id="16" creationId="{5C6A2BAE-B461-4B55-8E1F-0722ABDD1393}"/>
          </ac:cxnSpMkLst>
        </pc:cxnChg>
      </pc:sldChg>
      <pc:sldChg chg="addSp delSp modSp new mod ord">
        <pc:chgData name="Orlaith Maguire" userId="2221554e-1e89-4e4c-9311-f5aab7f6403d" providerId="ADAL" clId="{F5CE9AD8-EE6E-4CAE-AC49-A2E0FDF43E4C}" dt="2025-02-19T10:11:57.517" v="3094" actId="14100"/>
        <pc:sldMkLst>
          <pc:docMk/>
          <pc:sldMk cId="3114002731" sldId="317"/>
        </pc:sldMkLst>
        <pc:spChg chg="del">
          <ac:chgData name="Orlaith Maguire" userId="2221554e-1e89-4e4c-9311-f5aab7f6403d" providerId="ADAL" clId="{F5CE9AD8-EE6E-4CAE-AC49-A2E0FDF43E4C}" dt="2025-02-19T10:09:16.142" v="3074"/>
          <ac:spMkLst>
            <pc:docMk/>
            <pc:sldMk cId="3114002731" sldId="317"/>
            <ac:spMk id="4" creationId="{E5B0D9D8-26B2-1D6C-DEA1-5F1243D80CC5}"/>
          </ac:spMkLst>
        </pc:spChg>
        <pc:spChg chg="del">
          <ac:chgData name="Orlaith Maguire" userId="2221554e-1e89-4e4c-9311-f5aab7f6403d" providerId="ADAL" clId="{F5CE9AD8-EE6E-4CAE-AC49-A2E0FDF43E4C}" dt="2025-02-19T10:09:52.286" v="3077" actId="931"/>
          <ac:spMkLst>
            <pc:docMk/>
            <pc:sldMk cId="3114002731" sldId="317"/>
            <ac:spMk id="6" creationId="{454A92A1-7A94-5AD9-2431-87F97C4D851B}"/>
          </ac:spMkLst>
        </pc:spChg>
        <pc:spChg chg="add del mod">
          <ac:chgData name="Orlaith Maguire" userId="2221554e-1e89-4e4c-9311-f5aab7f6403d" providerId="ADAL" clId="{F5CE9AD8-EE6E-4CAE-AC49-A2E0FDF43E4C}" dt="2025-02-19T10:11:14.590" v="3086" actId="34307"/>
          <ac:spMkLst>
            <pc:docMk/>
            <pc:sldMk cId="3114002731" sldId="317"/>
            <ac:spMk id="12" creationId="{AAB51837-2EA7-BE84-13B1-251933A50CAF}"/>
          </ac:spMkLst>
        </pc:spChg>
        <pc:spChg chg="add del mod">
          <ac:chgData name="Orlaith Maguire" userId="2221554e-1e89-4e4c-9311-f5aab7f6403d" providerId="ADAL" clId="{F5CE9AD8-EE6E-4CAE-AC49-A2E0FDF43E4C}" dt="2025-02-19T10:11:21.054" v="3088" actId="34307"/>
          <ac:spMkLst>
            <pc:docMk/>
            <pc:sldMk cId="3114002731" sldId="317"/>
            <ac:spMk id="15" creationId="{A224E912-CD9D-7CB3-63A3-0DD949ECA15A}"/>
          </ac:spMkLst>
        </pc:spChg>
        <pc:spChg chg="add del mod">
          <ac:chgData name="Orlaith Maguire" userId="2221554e-1e89-4e4c-9311-f5aab7f6403d" providerId="ADAL" clId="{F5CE9AD8-EE6E-4CAE-AC49-A2E0FDF43E4C}" dt="2025-02-19T10:11:40.982" v="3090" actId="931"/>
          <ac:spMkLst>
            <pc:docMk/>
            <pc:sldMk cId="3114002731" sldId="317"/>
            <ac:spMk id="18" creationId="{14939757-2FCB-A20E-71DD-346BB294C71E}"/>
          </ac:spMkLst>
        </pc:spChg>
        <pc:picChg chg="add mod">
          <ac:chgData name="Orlaith Maguire" userId="2221554e-1e89-4e4c-9311-f5aab7f6403d" providerId="ADAL" clId="{F5CE9AD8-EE6E-4CAE-AC49-A2E0FDF43E4C}" dt="2025-02-19T10:10:40.758" v="3082" actId="14100"/>
          <ac:picMkLst>
            <pc:docMk/>
            <pc:sldMk cId="3114002731" sldId="317"/>
            <ac:picMk id="8" creationId="{977F888C-C853-DB2D-95F4-98A59E010D8D}"/>
          </ac:picMkLst>
        </pc:picChg>
        <pc:picChg chg="add del mod">
          <ac:chgData name="Orlaith Maguire" userId="2221554e-1e89-4e4c-9311-f5aab7f6403d" providerId="ADAL" clId="{F5CE9AD8-EE6E-4CAE-AC49-A2E0FDF43E4C}" dt="2025-02-19T10:11:09.754" v="3085" actId="21"/>
          <ac:picMkLst>
            <pc:docMk/>
            <pc:sldMk cId="3114002731" sldId="317"/>
            <ac:picMk id="10" creationId="{89596AAA-AF9F-4F1F-C32B-E2B0307FFE3F}"/>
          </ac:picMkLst>
        </pc:picChg>
        <pc:picChg chg="add del mod ord">
          <ac:chgData name="Orlaith Maguire" userId="2221554e-1e89-4e4c-9311-f5aab7f6403d" providerId="ADAL" clId="{F5CE9AD8-EE6E-4CAE-AC49-A2E0FDF43E4C}" dt="2025-02-19T10:11:18.880" v="3087" actId="21"/>
          <ac:picMkLst>
            <pc:docMk/>
            <pc:sldMk cId="3114002731" sldId="317"/>
            <ac:picMk id="13" creationId="{A695D4EE-1DAF-61D8-BBF5-9957DCDC60C6}"/>
          </ac:picMkLst>
        </pc:picChg>
        <pc:picChg chg="add del mod ord">
          <ac:chgData name="Orlaith Maguire" userId="2221554e-1e89-4e4c-9311-f5aab7f6403d" providerId="ADAL" clId="{F5CE9AD8-EE6E-4CAE-AC49-A2E0FDF43E4C}" dt="2025-02-19T10:11:23.404" v="3089" actId="21"/>
          <ac:picMkLst>
            <pc:docMk/>
            <pc:sldMk cId="3114002731" sldId="317"/>
            <ac:picMk id="16" creationId="{D04523E9-04B5-C1D3-6C8F-407AFB93A8AA}"/>
          </ac:picMkLst>
        </pc:picChg>
        <pc:picChg chg="add mod">
          <ac:chgData name="Orlaith Maguire" userId="2221554e-1e89-4e4c-9311-f5aab7f6403d" providerId="ADAL" clId="{F5CE9AD8-EE6E-4CAE-AC49-A2E0FDF43E4C}" dt="2025-02-19T10:11:57.517" v="3094" actId="14100"/>
          <ac:picMkLst>
            <pc:docMk/>
            <pc:sldMk cId="3114002731" sldId="317"/>
            <ac:picMk id="20" creationId="{C9FFD6CF-F389-695E-D449-3F4C58C43401}"/>
          </ac:picMkLst>
        </pc:picChg>
      </pc:sldChg>
      <pc:sldChg chg="addSp delSp modSp new mod ord setBg">
        <pc:chgData name="Orlaith Maguire" userId="2221554e-1e89-4e4c-9311-f5aab7f6403d" providerId="ADAL" clId="{F5CE9AD8-EE6E-4CAE-AC49-A2E0FDF43E4C}" dt="2025-02-20T08:24:24.464" v="7509" actId="113"/>
        <pc:sldMkLst>
          <pc:docMk/>
          <pc:sldMk cId="3685225396" sldId="318"/>
        </pc:sldMkLst>
        <pc:spChg chg="mod">
          <ac:chgData name="Orlaith Maguire" userId="2221554e-1e89-4e4c-9311-f5aab7f6403d" providerId="ADAL" clId="{F5CE9AD8-EE6E-4CAE-AC49-A2E0FDF43E4C}" dt="2025-02-19T10:08:29.589" v="3069" actId="26606"/>
          <ac:spMkLst>
            <pc:docMk/>
            <pc:sldMk cId="3685225396" sldId="318"/>
            <ac:spMk id="2" creationId="{8D33BC37-3E05-1103-E37D-9CF1E9C14A53}"/>
          </ac:spMkLst>
        </pc:spChg>
        <pc:spChg chg="del mod">
          <ac:chgData name="Orlaith Maguire" userId="2221554e-1e89-4e4c-9311-f5aab7f6403d" providerId="ADAL" clId="{F5CE9AD8-EE6E-4CAE-AC49-A2E0FDF43E4C}" dt="2025-02-19T10:08:29.589" v="3069" actId="26606"/>
          <ac:spMkLst>
            <pc:docMk/>
            <pc:sldMk cId="3685225396" sldId="318"/>
            <ac:spMk id="3" creationId="{3F058B18-09B5-8479-76D4-6BAC68BF4C44}"/>
          </ac:spMkLst>
        </pc:spChg>
        <pc:spChg chg="add">
          <ac:chgData name="Orlaith Maguire" userId="2221554e-1e89-4e4c-9311-f5aab7f6403d" providerId="ADAL" clId="{F5CE9AD8-EE6E-4CAE-AC49-A2E0FDF43E4C}" dt="2025-02-19T10:08:29.589" v="3069" actId="26606"/>
          <ac:spMkLst>
            <pc:docMk/>
            <pc:sldMk cId="3685225396" sldId="318"/>
            <ac:spMk id="9" creationId="{FB5993E2-C02B-4335-ABA5-D8EC465551E3}"/>
          </ac:spMkLst>
        </pc:spChg>
        <pc:spChg chg="add">
          <ac:chgData name="Orlaith Maguire" userId="2221554e-1e89-4e4c-9311-f5aab7f6403d" providerId="ADAL" clId="{F5CE9AD8-EE6E-4CAE-AC49-A2E0FDF43E4C}" dt="2025-02-19T10:08:29.589" v="3069" actId="26606"/>
          <ac:spMkLst>
            <pc:docMk/>
            <pc:sldMk cId="3685225396" sldId="318"/>
            <ac:spMk id="11" creationId="{C0B801A2-5622-4BE8-9AD2-C337A2CD0022}"/>
          </ac:spMkLst>
        </pc:spChg>
        <pc:spChg chg="add">
          <ac:chgData name="Orlaith Maguire" userId="2221554e-1e89-4e4c-9311-f5aab7f6403d" providerId="ADAL" clId="{F5CE9AD8-EE6E-4CAE-AC49-A2E0FDF43E4C}" dt="2025-02-19T10:08:29.589" v="3069" actId="26606"/>
          <ac:spMkLst>
            <pc:docMk/>
            <pc:sldMk cId="3685225396" sldId="318"/>
            <ac:spMk id="13" creationId="{B7AF614F-5BC3-4086-99F5-B87C5847A071}"/>
          </ac:spMkLst>
        </pc:spChg>
        <pc:graphicFrameChg chg="add mod">
          <ac:chgData name="Orlaith Maguire" userId="2221554e-1e89-4e4c-9311-f5aab7f6403d" providerId="ADAL" clId="{F5CE9AD8-EE6E-4CAE-AC49-A2E0FDF43E4C}" dt="2025-02-20T08:24:24.464" v="7509" actId="113"/>
          <ac:graphicFrameMkLst>
            <pc:docMk/>
            <pc:sldMk cId="3685225396" sldId="318"/>
            <ac:graphicFrameMk id="5" creationId="{FAB688D1-A16C-F4CC-67B3-C7B38EB78730}"/>
          </ac:graphicFrameMkLst>
        </pc:graphicFrameChg>
      </pc:sldChg>
      <pc:sldChg chg="new del">
        <pc:chgData name="Orlaith Maguire" userId="2221554e-1e89-4e4c-9311-f5aab7f6403d" providerId="ADAL" clId="{F5CE9AD8-EE6E-4CAE-AC49-A2E0FDF43E4C}" dt="2025-02-19T11:16:47.125" v="4490" actId="2696"/>
        <pc:sldMkLst>
          <pc:docMk/>
          <pc:sldMk cId="2255945945" sldId="319"/>
        </pc:sldMkLst>
      </pc:sldChg>
      <pc:sldChg chg="modSp new del mod">
        <pc:chgData name="Orlaith Maguire" userId="2221554e-1e89-4e4c-9311-f5aab7f6403d" providerId="ADAL" clId="{F5CE9AD8-EE6E-4CAE-AC49-A2E0FDF43E4C}" dt="2025-02-19T11:16:43.264" v="4489" actId="2696"/>
        <pc:sldMkLst>
          <pc:docMk/>
          <pc:sldMk cId="1811458344" sldId="320"/>
        </pc:sldMkLst>
        <pc:spChg chg="mod">
          <ac:chgData name="Orlaith Maguire" userId="2221554e-1e89-4e4c-9311-f5aab7f6403d" providerId="ADAL" clId="{F5CE9AD8-EE6E-4CAE-AC49-A2E0FDF43E4C}" dt="2025-02-19T10:12:39.937" v="3110" actId="20577"/>
          <ac:spMkLst>
            <pc:docMk/>
            <pc:sldMk cId="1811458344" sldId="320"/>
            <ac:spMk id="2" creationId="{FAA0C06D-D631-370F-F9F8-43B20512904D}"/>
          </ac:spMkLst>
        </pc:spChg>
      </pc:sldChg>
      <pc:sldChg chg="add">
        <pc:chgData name="Orlaith Maguire" userId="2221554e-1e89-4e4c-9311-f5aab7f6403d" providerId="ADAL" clId="{F5CE9AD8-EE6E-4CAE-AC49-A2E0FDF43E4C}" dt="2025-02-19T10:15:12.160" v="3118" actId="2890"/>
        <pc:sldMkLst>
          <pc:docMk/>
          <pc:sldMk cId="763953073" sldId="321"/>
        </pc:sldMkLst>
      </pc:sldChg>
      <pc:sldChg chg="new del">
        <pc:chgData name="Orlaith Maguire" userId="2221554e-1e89-4e4c-9311-f5aab7f6403d" providerId="ADAL" clId="{F5CE9AD8-EE6E-4CAE-AC49-A2E0FDF43E4C}" dt="2025-02-19T10:15:50.962" v="3121" actId="2696"/>
        <pc:sldMkLst>
          <pc:docMk/>
          <pc:sldMk cId="700749433" sldId="322"/>
        </pc:sldMkLst>
      </pc:sldChg>
      <pc:sldChg chg="addSp delSp modSp new del mod">
        <pc:chgData name="Orlaith Maguire" userId="2221554e-1e89-4e4c-9311-f5aab7f6403d" providerId="ADAL" clId="{F5CE9AD8-EE6E-4CAE-AC49-A2E0FDF43E4C}" dt="2025-02-19T11:25:41.480" v="4971" actId="2696"/>
        <pc:sldMkLst>
          <pc:docMk/>
          <pc:sldMk cId="2422882184" sldId="323"/>
        </pc:sldMkLst>
        <pc:spChg chg="mod">
          <ac:chgData name="Orlaith Maguire" userId="2221554e-1e89-4e4c-9311-f5aab7f6403d" providerId="ADAL" clId="{F5CE9AD8-EE6E-4CAE-AC49-A2E0FDF43E4C}" dt="2025-02-19T11:20:49.945" v="4712" actId="20577"/>
          <ac:spMkLst>
            <pc:docMk/>
            <pc:sldMk cId="2422882184" sldId="323"/>
            <ac:spMk id="2" creationId="{C8F04324-29D3-71F3-8F7E-974BD28CA3FE}"/>
          </ac:spMkLst>
        </pc:spChg>
        <pc:spChg chg="mod">
          <ac:chgData name="Orlaith Maguire" userId="2221554e-1e89-4e4c-9311-f5aab7f6403d" providerId="ADAL" clId="{F5CE9AD8-EE6E-4CAE-AC49-A2E0FDF43E4C}" dt="2025-02-19T11:20:36.365" v="4699" actId="5793"/>
          <ac:spMkLst>
            <pc:docMk/>
            <pc:sldMk cId="2422882184" sldId="323"/>
            <ac:spMk id="3" creationId="{449AACFD-7B3B-586E-40D8-245FD8CFBD8C}"/>
          </ac:spMkLst>
        </pc:spChg>
        <pc:picChg chg="add del mod">
          <ac:chgData name="Orlaith Maguire" userId="2221554e-1e89-4e4c-9311-f5aab7f6403d" providerId="ADAL" clId="{F5CE9AD8-EE6E-4CAE-AC49-A2E0FDF43E4C}" dt="2025-02-19T11:15:19.578" v="4483" actId="21"/>
          <ac:picMkLst>
            <pc:docMk/>
            <pc:sldMk cId="2422882184" sldId="323"/>
            <ac:picMk id="5" creationId="{9D929B7D-A368-9BE2-0400-BC80A0DC4859}"/>
          </ac:picMkLst>
        </pc:picChg>
        <pc:picChg chg="add mod">
          <ac:chgData name="Orlaith Maguire" userId="2221554e-1e89-4e4c-9311-f5aab7f6403d" providerId="ADAL" clId="{F5CE9AD8-EE6E-4CAE-AC49-A2E0FDF43E4C}" dt="2025-02-19T11:16:07.866" v="4488" actId="14100"/>
          <ac:picMkLst>
            <pc:docMk/>
            <pc:sldMk cId="2422882184" sldId="323"/>
            <ac:picMk id="7" creationId="{18F4C3CB-76D4-3B18-A4C4-4D965253A9B9}"/>
          </ac:picMkLst>
        </pc:picChg>
      </pc:sldChg>
      <pc:sldChg chg="modSp new mod">
        <pc:chgData name="Orlaith Maguire" userId="2221554e-1e89-4e4c-9311-f5aab7f6403d" providerId="ADAL" clId="{F5CE9AD8-EE6E-4CAE-AC49-A2E0FDF43E4C}" dt="2025-02-19T11:17:54.702" v="4598" actId="20577"/>
        <pc:sldMkLst>
          <pc:docMk/>
          <pc:sldMk cId="2732562222" sldId="324"/>
        </pc:sldMkLst>
        <pc:spChg chg="mod">
          <ac:chgData name="Orlaith Maguire" userId="2221554e-1e89-4e4c-9311-f5aab7f6403d" providerId="ADAL" clId="{F5CE9AD8-EE6E-4CAE-AC49-A2E0FDF43E4C}" dt="2025-02-19T11:17:54.702" v="4598" actId="20577"/>
          <ac:spMkLst>
            <pc:docMk/>
            <pc:sldMk cId="2732562222" sldId="324"/>
            <ac:spMk id="3" creationId="{63AD7AA8-F66C-DF0C-2EF5-A1788AE4A3EF}"/>
          </ac:spMkLst>
        </pc:spChg>
      </pc:sldChg>
      <pc:sldChg chg="addSp delSp modSp add del mod setBg setClrOvrMap">
        <pc:chgData name="Orlaith Maguire" userId="2221554e-1e89-4e4c-9311-f5aab7f6403d" providerId="ADAL" clId="{F5CE9AD8-EE6E-4CAE-AC49-A2E0FDF43E4C}" dt="2025-02-19T13:18:03.367" v="7015" actId="2696"/>
        <pc:sldMkLst>
          <pc:docMk/>
          <pc:sldMk cId="723244654" sldId="325"/>
        </pc:sldMkLst>
        <pc:spChg chg="mod">
          <ac:chgData name="Orlaith Maguire" userId="2221554e-1e89-4e4c-9311-f5aab7f6403d" providerId="ADAL" clId="{F5CE9AD8-EE6E-4CAE-AC49-A2E0FDF43E4C}" dt="2025-02-19T11:22:08.022" v="4716" actId="26606"/>
          <ac:spMkLst>
            <pc:docMk/>
            <pc:sldMk cId="723244654" sldId="325"/>
            <ac:spMk id="2" creationId="{3E92A8EA-CA90-86B2-4118-EE13CD41B3FB}"/>
          </ac:spMkLst>
        </pc:spChg>
        <pc:spChg chg="add mod">
          <ac:chgData name="Orlaith Maguire" userId="2221554e-1e89-4e4c-9311-f5aab7f6403d" providerId="ADAL" clId="{F5CE9AD8-EE6E-4CAE-AC49-A2E0FDF43E4C}" dt="2025-02-19T12:46:35.313" v="5519" actId="20577"/>
          <ac:spMkLst>
            <pc:docMk/>
            <pc:sldMk cId="723244654" sldId="325"/>
            <ac:spMk id="4" creationId="{8CB66DC8-96E2-76D4-098E-290746FADDCA}"/>
          </ac:spMkLst>
        </pc:spChg>
        <pc:spChg chg="del">
          <ac:chgData name="Orlaith Maguire" userId="2221554e-1e89-4e4c-9311-f5aab7f6403d" providerId="ADAL" clId="{F5CE9AD8-EE6E-4CAE-AC49-A2E0FDF43E4C}" dt="2025-02-19T11:22:08.022" v="4716" actId="26606"/>
          <ac:spMkLst>
            <pc:docMk/>
            <pc:sldMk cId="723244654" sldId="325"/>
            <ac:spMk id="9" creationId="{8AAC4FCD-CB55-E7F1-E2B3-9DB280FDC157}"/>
          </ac:spMkLst>
        </pc:spChg>
        <pc:spChg chg="del">
          <ac:chgData name="Orlaith Maguire" userId="2221554e-1e89-4e4c-9311-f5aab7f6403d" providerId="ADAL" clId="{F5CE9AD8-EE6E-4CAE-AC49-A2E0FDF43E4C}" dt="2025-02-19T11:22:08.022" v="4716" actId="26606"/>
          <ac:spMkLst>
            <pc:docMk/>
            <pc:sldMk cId="723244654" sldId="325"/>
            <ac:spMk id="11" creationId="{95798F86-1414-788C-F5BD-8BE665201ECC}"/>
          </ac:spMkLst>
        </pc:spChg>
        <pc:spChg chg="del">
          <ac:chgData name="Orlaith Maguire" userId="2221554e-1e89-4e4c-9311-f5aab7f6403d" providerId="ADAL" clId="{F5CE9AD8-EE6E-4CAE-AC49-A2E0FDF43E4C}" dt="2025-02-19T11:22:08.022" v="4716" actId="26606"/>
          <ac:spMkLst>
            <pc:docMk/>
            <pc:sldMk cId="723244654" sldId="325"/>
            <ac:spMk id="13" creationId="{3A7537DE-CE6E-8FCA-B54C-5D7CC81FBA79}"/>
          </ac:spMkLst>
        </pc:spChg>
        <pc:spChg chg="add">
          <ac:chgData name="Orlaith Maguire" userId="2221554e-1e89-4e4c-9311-f5aab7f6403d" providerId="ADAL" clId="{F5CE9AD8-EE6E-4CAE-AC49-A2E0FDF43E4C}" dt="2025-02-19T11:22:08.022" v="4716" actId="26606"/>
          <ac:spMkLst>
            <pc:docMk/>
            <pc:sldMk cId="723244654" sldId="325"/>
            <ac:spMk id="18" creationId="{E54CE3AD-C754-4F1E-A76F-1EDDF71796A0}"/>
          </ac:spMkLst>
        </pc:spChg>
        <pc:spChg chg="add">
          <ac:chgData name="Orlaith Maguire" userId="2221554e-1e89-4e4c-9311-f5aab7f6403d" providerId="ADAL" clId="{F5CE9AD8-EE6E-4CAE-AC49-A2E0FDF43E4C}" dt="2025-02-19T11:22:08.022" v="4716" actId="26606"/>
          <ac:spMkLst>
            <pc:docMk/>
            <pc:sldMk cId="723244654" sldId="325"/>
            <ac:spMk id="20" creationId="{D238B743-4443-4735-BFC2-B514F64099E8}"/>
          </ac:spMkLst>
        </pc:spChg>
        <pc:graphicFrameChg chg="del">
          <ac:chgData name="Orlaith Maguire" userId="2221554e-1e89-4e4c-9311-f5aab7f6403d" providerId="ADAL" clId="{F5CE9AD8-EE6E-4CAE-AC49-A2E0FDF43E4C}" dt="2025-02-19T11:21:25.314" v="4714" actId="21"/>
          <ac:graphicFrameMkLst>
            <pc:docMk/>
            <pc:sldMk cId="723244654" sldId="325"/>
            <ac:graphicFrameMk id="5" creationId="{3ACC6DF3-9631-2E1B-BC14-D19B9358C944}"/>
          </ac:graphicFrameMkLst>
        </pc:graphicFrameChg>
        <pc:graphicFrameChg chg="add del mod">
          <ac:chgData name="Orlaith Maguire" userId="2221554e-1e89-4e4c-9311-f5aab7f6403d" providerId="ADAL" clId="{F5CE9AD8-EE6E-4CAE-AC49-A2E0FDF43E4C}" dt="2025-02-19T12:46:25.549" v="5516" actId="21"/>
          <ac:graphicFrameMkLst>
            <pc:docMk/>
            <pc:sldMk cId="723244654" sldId="325"/>
            <ac:graphicFrameMk id="6" creationId="{5073A05B-2945-BAE8-979D-9A974AE20E91}"/>
          </ac:graphicFrameMkLst>
        </pc:graphicFrameChg>
      </pc:sldChg>
      <pc:sldChg chg="addSp delSp modSp new del mod ord setBg setClrOvrMap">
        <pc:chgData name="Orlaith Maguire" userId="2221554e-1e89-4e4c-9311-f5aab7f6403d" providerId="ADAL" clId="{F5CE9AD8-EE6E-4CAE-AC49-A2E0FDF43E4C}" dt="2025-02-19T13:18:54.909" v="7025" actId="2696"/>
        <pc:sldMkLst>
          <pc:docMk/>
          <pc:sldMk cId="1726799658" sldId="326"/>
        </pc:sldMkLst>
        <pc:spChg chg="mod">
          <ac:chgData name="Orlaith Maguire" userId="2221554e-1e89-4e4c-9311-f5aab7f6403d" providerId="ADAL" clId="{F5CE9AD8-EE6E-4CAE-AC49-A2E0FDF43E4C}" dt="2025-02-19T13:01:46.322" v="6871" actId="20577"/>
          <ac:spMkLst>
            <pc:docMk/>
            <pc:sldMk cId="1726799658" sldId="326"/>
            <ac:spMk id="2" creationId="{04BBC1B1-14AD-D5DD-D858-173D12944738}"/>
          </ac:spMkLst>
        </pc:spChg>
        <pc:spChg chg="del mod">
          <ac:chgData name="Orlaith Maguire" userId="2221554e-1e89-4e4c-9311-f5aab7f6403d" providerId="ADAL" clId="{F5CE9AD8-EE6E-4CAE-AC49-A2E0FDF43E4C}" dt="2025-02-19T12:39:28.815" v="5456" actId="26606"/>
          <ac:spMkLst>
            <pc:docMk/>
            <pc:sldMk cId="1726799658" sldId="326"/>
            <ac:spMk id="3" creationId="{83D5BFD2-7DA6-73E5-FC9F-FE02C56AABED}"/>
          </ac:spMkLst>
        </pc:spChg>
        <pc:spChg chg="add del">
          <ac:chgData name="Orlaith Maguire" userId="2221554e-1e89-4e4c-9311-f5aab7f6403d" providerId="ADAL" clId="{F5CE9AD8-EE6E-4CAE-AC49-A2E0FDF43E4C}" dt="2025-02-19T12:39:28.815" v="5456" actId="26606"/>
          <ac:spMkLst>
            <pc:docMk/>
            <pc:sldMk cId="1726799658" sldId="326"/>
            <ac:spMk id="8" creationId="{E54CE3AD-C754-4F1E-A76F-1EDDF71796A0}"/>
          </ac:spMkLst>
        </pc:spChg>
        <pc:spChg chg="add del">
          <ac:chgData name="Orlaith Maguire" userId="2221554e-1e89-4e4c-9311-f5aab7f6403d" providerId="ADAL" clId="{F5CE9AD8-EE6E-4CAE-AC49-A2E0FDF43E4C}" dt="2025-02-19T12:39:28.815" v="5456" actId="26606"/>
          <ac:spMkLst>
            <pc:docMk/>
            <pc:sldMk cId="1726799658" sldId="326"/>
            <ac:spMk id="10" creationId="{D238B743-4443-4735-BFC2-B514F64099E8}"/>
          </ac:spMkLst>
        </pc:spChg>
        <pc:spChg chg="add del">
          <ac:chgData name="Orlaith Maguire" userId="2221554e-1e89-4e4c-9311-f5aab7f6403d" providerId="ADAL" clId="{F5CE9AD8-EE6E-4CAE-AC49-A2E0FDF43E4C}" dt="2025-02-19T12:41:05.436" v="5465" actId="26606"/>
          <ac:spMkLst>
            <pc:docMk/>
            <pc:sldMk cId="1726799658" sldId="326"/>
            <ac:spMk id="16" creationId="{FB5993E2-C02B-4335-ABA5-D8EC465551E3}"/>
          </ac:spMkLst>
        </pc:spChg>
        <pc:spChg chg="add del">
          <ac:chgData name="Orlaith Maguire" userId="2221554e-1e89-4e4c-9311-f5aab7f6403d" providerId="ADAL" clId="{F5CE9AD8-EE6E-4CAE-AC49-A2E0FDF43E4C}" dt="2025-02-19T12:41:05.436" v="5465" actId="26606"/>
          <ac:spMkLst>
            <pc:docMk/>
            <pc:sldMk cId="1726799658" sldId="326"/>
            <ac:spMk id="18" creationId="{C0B801A2-5622-4BE8-9AD2-C337A2CD0022}"/>
          </ac:spMkLst>
        </pc:spChg>
        <pc:spChg chg="add del">
          <ac:chgData name="Orlaith Maguire" userId="2221554e-1e89-4e4c-9311-f5aab7f6403d" providerId="ADAL" clId="{F5CE9AD8-EE6E-4CAE-AC49-A2E0FDF43E4C}" dt="2025-02-19T12:41:05.436" v="5465" actId="26606"/>
          <ac:spMkLst>
            <pc:docMk/>
            <pc:sldMk cId="1726799658" sldId="326"/>
            <ac:spMk id="20" creationId="{B7AF614F-5BC3-4086-99F5-B87C5847A071}"/>
          </ac:spMkLst>
        </pc:spChg>
        <pc:graphicFrameChg chg="add mod modGraphic">
          <ac:chgData name="Orlaith Maguire" userId="2221554e-1e89-4e4c-9311-f5aab7f6403d" providerId="ADAL" clId="{F5CE9AD8-EE6E-4CAE-AC49-A2E0FDF43E4C}" dt="2025-02-19T12:41:05.436" v="5465" actId="26606"/>
          <ac:graphicFrameMkLst>
            <pc:docMk/>
            <pc:sldMk cId="1726799658" sldId="326"/>
            <ac:graphicFrameMk id="12" creationId="{985AFD09-D1A3-D08D-4DC7-DC86C1706474}"/>
          </ac:graphicFrameMkLst>
        </pc:graphicFrameChg>
      </pc:sldChg>
      <pc:sldChg chg="modSp add del mod ord">
        <pc:chgData name="Orlaith Maguire" userId="2221554e-1e89-4e4c-9311-f5aab7f6403d" providerId="ADAL" clId="{F5CE9AD8-EE6E-4CAE-AC49-A2E0FDF43E4C}" dt="2025-02-19T12:45:20.384" v="5511" actId="2696"/>
        <pc:sldMkLst>
          <pc:docMk/>
          <pc:sldMk cId="2169375665" sldId="327"/>
        </pc:sldMkLst>
        <pc:spChg chg="mod">
          <ac:chgData name="Orlaith Maguire" userId="2221554e-1e89-4e4c-9311-f5aab7f6403d" providerId="ADAL" clId="{F5CE9AD8-EE6E-4CAE-AC49-A2E0FDF43E4C}" dt="2025-02-19T12:45:06.687" v="5510" actId="20577"/>
          <ac:spMkLst>
            <pc:docMk/>
            <pc:sldMk cId="2169375665" sldId="327"/>
            <ac:spMk id="2" creationId="{12E5F6DE-8F09-F108-C2E7-8EEB9679BCD5}"/>
          </ac:spMkLst>
        </pc:spChg>
        <pc:graphicFrameChg chg="mod modGraphic">
          <ac:chgData name="Orlaith Maguire" userId="2221554e-1e89-4e4c-9311-f5aab7f6403d" providerId="ADAL" clId="{F5CE9AD8-EE6E-4CAE-AC49-A2E0FDF43E4C}" dt="2025-02-19T12:44:40.018" v="5487" actId="26606"/>
          <ac:graphicFrameMkLst>
            <pc:docMk/>
            <pc:sldMk cId="2169375665" sldId="327"/>
            <ac:graphicFrameMk id="12" creationId="{59FB778D-50DA-5D18-FF23-1C5DC44A4901}"/>
          </ac:graphicFrameMkLst>
        </pc:graphicFrameChg>
      </pc:sldChg>
      <pc:sldChg chg="addSp delSp modSp add mod setBg setClrOvrMap">
        <pc:chgData name="Orlaith Maguire" userId="2221554e-1e89-4e4c-9311-f5aab7f6403d" providerId="ADAL" clId="{F5CE9AD8-EE6E-4CAE-AC49-A2E0FDF43E4C}" dt="2025-02-19T13:18:32.303" v="7024" actId="20577"/>
        <pc:sldMkLst>
          <pc:docMk/>
          <pc:sldMk cId="3416093943" sldId="327"/>
        </pc:sldMkLst>
        <pc:spChg chg="mod">
          <ac:chgData name="Orlaith Maguire" userId="2221554e-1e89-4e4c-9311-f5aab7f6403d" providerId="ADAL" clId="{F5CE9AD8-EE6E-4CAE-AC49-A2E0FDF43E4C}" dt="2025-02-19T13:01:27.899" v="6847" actId="113"/>
          <ac:spMkLst>
            <pc:docMk/>
            <pc:sldMk cId="3416093943" sldId="327"/>
            <ac:spMk id="2" creationId="{8AD7D1B4-A561-CC03-0E3D-ACD8DD24F406}"/>
          </ac:spMkLst>
        </pc:spChg>
        <pc:spChg chg="add del mod">
          <ac:chgData name="Orlaith Maguire" userId="2221554e-1e89-4e4c-9311-f5aab7f6403d" providerId="ADAL" clId="{F5CE9AD8-EE6E-4CAE-AC49-A2E0FDF43E4C}" dt="2025-02-19T12:54:39.900" v="6001"/>
          <ac:spMkLst>
            <pc:docMk/>
            <pc:sldMk cId="3416093943" sldId="327"/>
            <ac:spMk id="3" creationId="{1FC81459-3034-4EB0-218E-D6442CFEE87B}"/>
          </ac:spMkLst>
        </pc:spChg>
        <pc:spChg chg="del mod">
          <ac:chgData name="Orlaith Maguire" userId="2221554e-1e89-4e4c-9311-f5aab7f6403d" providerId="ADAL" clId="{F5CE9AD8-EE6E-4CAE-AC49-A2E0FDF43E4C}" dt="2025-02-19T13:01:03.870" v="6842" actId="22"/>
          <ac:spMkLst>
            <pc:docMk/>
            <pc:sldMk cId="3416093943" sldId="327"/>
            <ac:spMk id="4" creationId="{79230657-D72E-73E1-41F8-03404CAD854C}"/>
          </ac:spMkLst>
        </pc:spChg>
        <pc:spChg chg="add del mod">
          <ac:chgData name="Orlaith Maguire" userId="2221554e-1e89-4e4c-9311-f5aab7f6403d" providerId="ADAL" clId="{F5CE9AD8-EE6E-4CAE-AC49-A2E0FDF43E4C}" dt="2025-02-19T12:54:39.900" v="6003"/>
          <ac:spMkLst>
            <pc:docMk/>
            <pc:sldMk cId="3416093943" sldId="327"/>
            <ac:spMk id="5" creationId="{73F460C5-BFB2-D5AE-A02E-F59081F61391}"/>
          </ac:spMkLst>
        </pc:spChg>
        <pc:spChg chg="add del mod">
          <ac:chgData name="Orlaith Maguire" userId="2221554e-1e89-4e4c-9311-f5aab7f6403d" providerId="ADAL" clId="{F5CE9AD8-EE6E-4CAE-AC49-A2E0FDF43E4C}" dt="2025-02-19T12:54:39.916" v="6005"/>
          <ac:spMkLst>
            <pc:docMk/>
            <pc:sldMk cId="3416093943" sldId="327"/>
            <ac:spMk id="6" creationId="{7B5480D4-2837-9684-4EED-1F69F424A944}"/>
          </ac:spMkLst>
        </pc:spChg>
        <pc:spChg chg="add del mod">
          <ac:chgData name="Orlaith Maguire" userId="2221554e-1e89-4e4c-9311-f5aab7f6403d" providerId="ADAL" clId="{F5CE9AD8-EE6E-4CAE-AC49-A2E0FDF43E4C}" dt="2025-02-19T12:54:39.916" v="6007"/>
          <ac:spMkLst>
            <pc:docMk/>
            <pc:sldMk cId="3416093943" sldId="327"/>
            <ac:spMk id="7" creationId="{3B1306A6-D8E9-BCF2-BB2A-0042BA28B52F}"/>
          </ac:spMkLst>
        </pc:spChg>
        <pc:spChg chg="add del mod">
          <ac:chgData name="Orlaith Maguire" userId="2221554e-1e89-4e4c-9311-f5aab7f6403d" providerId="ADAL" clId="{F5CE9AD8-EE6E-4CAE-AC49-A2E0FDF43E4C}" dt="2025-02-19T12:54:39.916" v="6009"/>
          <ac:spMkLst>
            <pc:docMk/>
            <pc:sldMk cId="3416093943" sldId="327"/>
            <ac:spMk id="8" creationId="{8DBFF33E-0CC3-3034-75FE-62F84044BFDE}"/>
          </ac:spMkLst>
        </pc:spChg>
        <pc:spChg chg="add del mod">
          <ac:chgData name="Orlaith Maguire" userId="2221554e-1e89-4e4c-9311-f5aab7f6403d" providerId="ADAL" clId="{F5CE9AD8-EE6E-4CAE-AC49-A2E0FDF43E4C}" dt="2025-02-19T12:54:39.916" v="6011"/>
          <ac:spMkLst>
            <pc:docMk/>
            <pc:sldMk cId="3416093943" sldId="327"/>
            <ac:spMk id="10" creationId="{05463CCB-ADBE-15E5-0108-4285C030D8A0}"/>
          </ac:spMkLst>
        </pc:spChg>
        <pc:spChg chg="add del">
          <ac:chgData name="Orlaith Maguire" userId="2221554e-1e89-4e4c-9311-f5aab7f6403d" providerId="ADAL" clId="{F5CE9AD8-EE6E-4CAE-AC49-A2E0FDF43E4C}" dt="2025-02-19T12:59:33.717" v="6841" actId="26606"/>
          <ac:spMkLst>
            <pc:docMk/>
            <pc:sldMk cId="3416093943" sldId="327"/>
            <ac:spMk id="18" creationId="{C5F05D12-1A63-75CE-BAEE-76804C7EBE45}"/>
          </ac:spMkLst>
        </pc:spChg>
        <pc:spChg chg="add del">
          <ac:chgData name="Orlaith Maguire" userId="2221554e-1e89-4e4c-9311-f5aab7f6403d" providerId="ADAL" clId="{F5CE9AD8-EE6E-4CAE-AC49-A2E0FDF43E4C}" dt="2025-02-19T12:59:33.717" v="6841" actId="26606"/>
          <ac:spMkLst>
            <pc:docMk/>
            <pc:sldMk cId="3416093943" sldId="327"/>
            <ac:spMk id="20" creationId="{C02A065C-F1DE-3DEC-07D5-FFF2432BF654}"/>
          </ac:spMkLst>
        </pc:spChg>
        <pc:spChg chg="add del">
          <ac:chgData name="Orlaith Maguire" userId="2221554e-1e89-4e4c-9311-f5aab7f6403d" providerId="ADAL" clId="{F5CE9AD8-EE6E-4CAE-AC49-A2E0FDF43E4C}" dt="2025-02-19T12:59:33.701" v="6840" actId="26606"/>
          <ac:spMkLst>
            <pc:docMk/>
            <pc:sldMk cId="3416093943" sldId="327"/>
            <ac:spMk id="25" creationId="{52ABB703-2B0E-4C3B-B4A2-F3973548E561}"/>
          </ac:spMkLst>
        </pc:spChg>
        <pc:spChg chg="add del">
          <ac:chgData name="Orlaith Maguire" userId="2221554e-1e89-4e4c-9311-f5aab7f6403d" providerId="ADAL" clId="{F5CE9AD8-EE6E-4CAE-AC49-A2E0FDF43E4C}" dt="2025-02-19T12:59:33.701" v="6840" actId="26606"/>
          <ac:spMkLst>
            <pc:docMk/>
            <pc:sldMk cId="3416093943" sldId="327"/>
            <ac:spMk id="29" creationId="{E95DA498-D9A2-4DA9-B9DA-B3776E08CF7E}"/>
          </ac:spMkLst>
        </pc:spChg>
        <pc:spChg chg="add del">
          <ac:chgData name="Orlaith Maguire" userId="2221554e-1e89-4e4c-9311-f5aab7f6403d" providerId="ADAL" clId="{F5CE9AD8-EE6E-4CAE-AC49-A2E0FDF43E4C}" dt="2025-02-19T12:59:33.701" v="6840" actId="26606"/>
          <ac:spMkLst>
            <pc:docMk/>
            <pc:sldMk cId="3416093943" sldId="327"/>
            <ac:spMk id="31" creationId="{82A73093-4B9D-420D-B17E-52293703A1D4}"/>
          </ac:spMkLst>
        </pc:spChg>
        <pc:spChg chg="add">
          <ac:chgData name="Orlaith Maguire" userId="2221554e-1e89-4e4c-9311-f5aab7f6403d" providerId="ADAL" clId="{F5CE9AD8-EE6E-4CAE-AC49-A2E0FDF43E4C}" dt="2025-02-19T12:59:33.717" v="6841" actId="26606"/>
          <ac:spMkLst>
            <pc:docMk/>
            <pc:sldMk cId="3416093943" sldId="327"/>
            <ac:spMk id="33" creationId="{44CC594A-A820-450F-B363-C19201FCFEC6}"/>
          </ac:spMkLst>
        </pc:spChg>
        <pc:spChg chg="add">
          <ac:chgData name="Orlaith Maguire" userId="2221554e-1e89-4e4c-9311-f5aab7f6403d" providerId="ADAL" clId="{F5CE9AD8-EE6E-4CAE-AC49-A2E0FDF43E4C}" dt="2025-02-19T12:59:33.717" v="6841" actId="26606"/>
          <ac:spMkLst>
            <pc:docMk/>
            <pc:sldMk cId="3416093943" sldId="327"/>
            <ac:spMk id="34" creationId="{59FAB3DA-E9ED-4574-ABCC-378BC0FF1BBC}"/>
          </ac:spMkLst>
        </pc:spChg>
        <pc:spChg chg="add">
          <ac:chgData name="Orlaith Maguire" userId="2221554e-1e89-4e4c-9311-f5aab7f6403d" providerId="ADAL" clId="{F5CE9AD8-EE6E-4CAE-AC49-A2E0FDF43E4C}" dt="2025-02-19T12:59:33.717" v="6841" actId="26606"/>
          <ac:spMkLst>
            <pc:docMk/>
            <pc:sldMk cId="3416093943" sldId="327"/>
            <ac:spMk id="35" creationId="{53B8D6B0-55D6-48DC-86D8-FD95D5F118AB}"/>
          </ac:spMkLst>
        </pc:spChg>
        <pc:graphicFrameChg chg="add mod modGraphic">
          <ac:chgData name="Orlaith Maguire" userId="2221554e-1e89-4e4c-9311-f5aab7f6403d" providerId="ADAL" clId="{F5CE9AD8-EE6E-4CAE-AC49-A2E0FDF43E4C}" dt="2025-02-19T13:18:32.303" v="7024" actId="20577"/>
          <ac:graphicFrameMkLst>
            <pc:docMk/>
            <pc:sldMk cId="3416093943" sldId="327"/>
            <ac:graphicFrameMk id="9" creationId="{10F346E4-14BD-EF29-4AE3-0DD019E5B3FB}"/>
          </ac:graphicFrameMkLst>
        </pc:graphicFrameChg>
        <pc:picChg chg="add mod ord">
          <ac:chgData name="Orlaith Maguire" userId="2221554e-1e89-4e4c-9311-f5aab7f6403d" providerId="ADAL" clId="{F5CE9AD8-EE6E-4CAE-AC49-A2E0FDF43E4C}" dt="2025-02-19T13:01:16.744" v="6846" actId="14100"/>
          <ac:picMkLst>
            <pc:docMk/>
            <pc:sldMk cId="3416093943" sldId="327"/>
            <ac:picMk id="12" creationId="{FB30BB97-FBA2-F1AB-F48B-40B03665827C}"/>
          </ac:picMkLst>
        </pc:picChg>
        <pc:cxnChg chg="add del">
          <ac:chgData name="Orlaith Maguire" userId="2221554e-1e89-4e4c-9311-f5aab7f6403d" providerId="ADAL" clId="{F5CE9AD8-EE6E-4CAE-AC49-A2E0FDF43E4C}" dt="2025-02-19T12:59:33.701" v="6840" actId="26606"/>
          <ac:cxnSpMkLst>
            <pc:docMk/>
            <pc:sldMk cId="3416093943" sldId="327"/>
            <ac:cxnSpMk id="27" creationId="{9C21570E-E159-49A6-9891-FA397B7A92D3}"/>
          </ac:cxnSpMkLst>
        </pc:cxnChg>
      </pc:sldChg>
      <pc:sldChg chg="addSp delSp modSp new del mod">
        <pc:chgData name="Orlaith Maguire" userId="2221554e-1e89-4e4c-9311-f5aab7f6403d" providerId="ADAL" clId="{F5CE9AD8-EE6E-4CAE-AC49-A2E0FDF43E4C}" dt="2025-02-19T13:09:44.754" v="6963" actId="2696"/>
        <pc:sldMkLst>
          <pc:docMk/>
          <pc:sldMk cId="2912471271" sldId="328"/>
        </pc:sldMkLst>
        <pc:spChg chg="del">
          <ac:chgData name="Orlaith Maguire" userId="2221554e-1e89-4e4c-9311-f5aab7f6403d" providerId="ADAL" clId="{F5CE9AD8-EE6E-4CAE-AC49-A2E0FDF43E4C}" dt="2025-02-19T13:04:19.490" v="6873"/>
          <ac:spMkLst>
            <pc:docMk/>
            <pc:sldMk cId="2912471271" sldId="328"/>
            <ac:spMk id="3" creationId="{AE55F635-F515-D3E4-5F27-2855BDD1334F}"/>
          </ac:spMkLst>
        </pc:spChg>
        <pc:spChg chg="add mod">
          <ac:chgData name="Orlaith Maguire" userId="2221554e-1e89-4e4c-9311-f5aab7f6403d" providerId="ADAL" clId="{F5CE9AD8-EE6E-4CAE-AC49-A2E0FDF43E4C}" dt="2025-02-19T13:07:46.238" v="6929"/>
          <ac:spMkLst>
            <pc:docMk/>
            <pc:sldMk cId="2912471271" sldId="328"/>
            <ac:spMk id="6" creationId="{9A405CF4-1820-CA6C-CAFF-8EBDB056F9BE}"/>
          </ac:spMkLst>
        </pc:spChg>
        <pc:picChg chg="add del mod">
          <ac:chgData name="Orlaith Maguire" userId="2221554e-1e89-4e4c-9311-f5aab7f6403d" providerId="ADAL" clId="{F5CE9AD8-EE6E-4CAE-AC49-A2E0FDF43E4C}" dt="2025-02-19T13:07:06.470" v="6927" actId="21"/>
          <ac:picMkLst>
            <pc:docMk/>
            <pc:sldMk cId="2912471271" sldId="328"/>
            <ac:picMk id="4" creationId="{60D7548C-F9D1-BAC9-8307-09674E5213FE}"/>
          </ac:picMkLst>
        </pc:picChg>
      </pc:sldChg>
      <pc:sldChg chg="addSp delSp modSp new del mod setBg">
        <pc:chgData name="Orlaith Maguire" userId="2221554e-1e89-4e4c-9311-f5aab7f6403d" providerId="ADAL" clId="{F5CE9AD8-EE6E-4CAE-AC49-A2E0FDF43E4C}" dt="2025-02-19T13:12:51.748" v="6983" actId="2696"/>
        <pc:sldMkLst>
          <pc:docMk/>
          <pc:sldMk cId="2061208277" sldId="329"/>
        </pc:sldMkLst>
        <pc:spChg chg="mod">
          <ac:chgData name="Orlaith Maguire" userId="2221554e-1e89-4e4c-9311-f5aab7f6403d" providerId="ADAL" clId="{F5CE9AD8-EE6E-4CAE-AC49-A2E0FDF43E4C}" dt="2025-02-19T13:06:57.593" v="6925" actId="26606"/>
          <ac:spMkLst>
            <pc:docMk/>
            <pc:sldMk cId="2061208277" sldId="329"/>
            <ac:spMk id="2" creationId="{60D95E8C-E0BC-D9F2-F7B0-C19B1594E107}"/>
          </ac:spMkLst>
        </pc:spChg>
        <pc:spChg chg="del">
          <ac:chgData name="Orlaith Maguire" userId="2221554e-1e89-4e4c-9311-f5aab7f6403d" providerId="ADAL" clId="{F5CE9AD8-EE6E-4CAE-AC49-A2E0FDF43E4C}" dt="2025-02-19T13:05:52.445" v="6881"/>
          <ac:spMkLst>
            <pc:docMk/>
            <pc:sldMk cId="2061208277" sldId="329"/>
            <ac:spMk id="3" creationId="{44DAB454-3431-87B2-D161-BE9B51BEF7A5}"/>
          </ac:spMkLst>
        </pc:spChg>
        <pc:spChg chg="add">
          <ac:chgData name="Orlaith Maguire" userId="2221554e-1e89-4e4c-9311-f5aab7f6403d" providerId="ADAL" clId="{F5CE9AD8-EE6E-4CAE-AC49-A2E0FDF43E4C}" dt="2025-02-19T13:06:57.593" v="6925" actId="26606"/>
          <ac:spMkLst>
            <pc:docMk/>
            <pc:sldMk cId="2061208277" sldId="329"/>
            <ac:spMk id="8" creationId="{74B89540-4113-C2E3-BC3B-19627811B7F5}"/>
          </ac:spMkLst>
        </pc:spChg>
        <pc:spChg chg="add">
          <ac:chgData name="Orlaith Maguire" userId="2221554e-1e89-4e4c-9311-f5aab7f6403d" providerId="ADAL" clId="{F5CE9AD8-EE6E-4CAE-AC49-A2E0FDF43E4C}" dt="2025-02-19T13:06:57.593" v="6925" actId="26606"/>
          <ac:spMkLst>
            <pc:docMk/>
            <pc:sldMk cId="2061208277" sldId="329"/>
            <ac:spMk id="11" creationId="{44CC594A-A820-450F-B363-C19201FCFEC6}"/>
          </ac:spMkLst>
        </pc:spChg>
        <pc:spChg chg="add">
          <ac:chgData name="Orlaith Maguire" userId="2221554e-1e89-4e4c-9311-f5aab7f6403d" providerId="ADAL" clId="{F5CE9AD8-EE6E-4CAE-AC49-A2E0FDF43E4C}" dt="2025-02-19T13:06:57.593" v="6925" actId="26606"/>
          <ac:spMkLst>
            <pc:docMk/>
            <pc:sldMk cId="2061208277" sldId="329"/>
            <ac:spMk id="13" creationId="{59FAB3DA-E9ED-4574-ABCC-378BC0FF1BBC}"/>
          </ac:spMkLst>
        </pc:spChg>
        <pc:spChg chg="add">
          <ac:chgData name="Orlaith Maguire" userId="2221554e-1e89-4e4c-9311-f5aab7f6403d" providerId="ADAL" clId="{F5CE9AD8-EE6E-4CAE-AC49-A2E0FDF43E4C}" dt="2025-02-19T13:06:57.593" v="6925" actId="26606"/>
          <ac:spMkLst>
            <pc:docMk/>
            <pc:sldMk cId="2061208277" sldId="329"/>
            <ac:spMk id="15" creationId="{53B8D6B0-55D6-48DC-86D8-FD95D5F118AB}"/>
          </ac:spMkLst>
        </pc:spChg>
        <pc:picChg chg="add mod">
          <ac:chgData name="Orlaith Maguire" userId="2221554e-1e89-4e4c-9311-f5aab7f6403d" providerId="ADAL" clId="{F5CE9AD8-EE6E-4CAE-AC49-A2E0FDF43E4C}" dt="2025-02-19T13:06:57.593" v="6925" actId="26606"/>
          <ac:picMkLst>
            <pc:docMk/>
            <pc:sldMk cId="2061208277" sldId="329"/>
            <ac:picMk id="4" creationId="{CF6AE1CD-FC80-5472-E86D-DC5F85EE127E}"/>
          </ac:picMkLst>
        </pc:picChg>
      </pc:sldChg>
      <pc:sldChg chg="addSp delSp modSp new del mod">
        <pc:chgData name="Orlaith Maguire" userId="2221554e-1e89-4e4c-9311-f5aab7f6403d" providerId="ADAL" clId="{F5CE9AD8-EE6E-4CAE-AC49-A2E0FDF43E4C}" dt="2025-02-19T13:09:36.817" v="6962" actId="2696"/>
        <pc:sldMkLst>
          <pc:docMk/>
          <pc:sldMk cId="2178942953" sldId="330"/>
        </pc:sldMkLst>
        <pc:spChg chg="del">
          <ac:chgData name="Orlaith Maguire" userId="2221554e-1e89-4e4c-9311-f5aab7f6403d" providerId="ADAL" clId="{F5CE9AD8-EE6E-4CAE-AC49-A2E0FDF43E4C}" dt="2025-02-19T13:08:06.833" v="6931"/>
          <ac:spMkLst>
            <pc:docMk/>
            <pc:sldMk cId="2178942953" sldId="330"/>
            <ac:spMk id="3" creationId="{CDFB196F-5A2C-AD15-8472-2C856957374D}"/>
          </ac:spMkLst>
        </pc:spChg>
        <pc:picChg chg="add mod">
          <ac:chgData name="Orlaith Maguire" userId="2221554e-1e89-4e4c-9311-f5aab7f6403d" providerId="ADAL" clId="{F5CE9AD8-EE6E-4CAE-AC49-A2E0FDF43E4C}" dt="2025-02-19T13:08:19.317" v="6935" actId="14100"/>
          <ac:picMkLst>
            <pc:docMk/>
            <pc:sldMk cId="2178942953" sldId="330"/>
            <ac:picMk id="4" creationId="{A5E90222-3056-5B65-DB4B-27340D915823}"/>
          </ac:picMkLst>
        </pc:picChg>
      </pc:sldChg>
      <pc:sldChg chg="addSp delSp modSp new del mod setBg">
        <pc:chgData name="Orlaith Maguire" userId="2221554e-1e89-4e4c-9311-f5aab7f6403d" providerId="ADAL" clId="{F5CE9AD8-EE6E-4CAE-AC49-A2E0FDF43E4C}" dt="2025-02-19T13:22:37.183" v="7079" actId="2696"/>
        <pc:sldMkLst>
          <pc:docMk/>
          <pc:sldMk cId="138315700" sldId="331"/>
        </pc:sldMkLst>
        <pc:spChg chg="mod">
          <ac:chgData name="Orlaith Maguire" userId="2221554e-1e89-4e4c-9311-f5aab7f6403d" providerId="ADAL" clId="{F5CE9AD8-EE6E-4CAE-AC49-A2E0FDF43E4C}" dt="2025-02-19T13:19:01.039" v="7026" actId="113"/>
          <ac:spMkLst>
            <pc:docMk/>
            <pc:sldMk cId="138315700" sldId="331"/>
            <ac:spMk id="2" creationId="{9D77D38F-F414-5F7A-FAA2-10BC4F94816C}"/>
          </ac:spMkLst>
        </pc:spChg>
        <pc:spChg chg="del mod">
          <ac:chgData name="Orlaith Maguire" userId="2221554e-1e89-4e4c-9311-f5aab7f6403d" providerId="ADAL" clId="{F5CE9AD8-EE6E-4CAE-AC49-A2E0FDF43E4C}" dt="2025-02-19T13:13:01.893" v="6985" actId="26606"/>
          <ac:spMkLst>
            <pc:docMk/>
            <pc:sldMk cId="138315700" sldId="331"/>
            <ac:spMk id="3" creationId="{97ED53F4-FAA0-098D-8EE0-E84F88BABE6F}"/>
          </ac:spMkLst>
        </pc:spChg>
        <pc:graphicFrameChg chg="add mod modGraphic">
          <ac:chgData name="Orlaith Maguire" userId="2221554e-1e89-4e4c-9311-f5aab7f6403d" providerId="ADAL" clId="{F5CE9AD8-EE6E-4CAE-AC49-A2E0FDF43E4C}" dt="2025-02-19T13:21:08.077" v="7039"/>
          <ac:graphicFrameMkLst>
            <pc:docMk/>
            <pc:sldMk cId="138315700" sldId="331"/>
            <ac:graphicFrameMk id="5" creationId="{1AD8D33D-380D-DF28-234E-A59596E91B70}"/>
          </ac:graphicFrameMkLst>
        </pc:graphicFrameChg>
      </pc:sldChg>
      <pc:sldChg chg="addSp delSp modSp new del">
        <pc:chgData name="Orlaith Maguire" userId="2221554e-1e89-4e4c-9311-f5aab7f6403d" providerId="ADAL" clId="{F5CE9AD8-EE6E-4CAE-AC49-A2E0FDF43E4C}" dt="2025-02-19T13:12:55.911" v="6984" actId="2696"/>
        <pc:sldMkLst>
          <pc:docMk/>
          <pc:sldMk cId="1814202294" sldId="332"/>
        </pc:sldMkLst>
        <pc:spChg chg="del">
          <ac:chgData name="Orlaith Maguire" userId="2221554e-1e89-4e4c-9311-f5aab7f6403d" providerId="ADAL" clId="{F5CE9AD8-EE6E-4CAE-AC49-A2E0FDF43E4C}" dt="2025-02-19T13:11:07.147" v="6969"/>
          <ac:spMkLst>
            <pc:docMk/>
            <pc:sldMk cId="1814202294" sldId="332"/>
            <ac:spMk id="3" creationId="{2C17AFA6-5FD4-DFC5-7448-1937F5BF8678}"/>
          </ac:spMkLst>
        </pc:spChg>
        <pc:spChg chg="add">
          <ac:chgData name="Orlaith Maguire" userId="2221554e-1e89-4e4c-9311-f5aab7f6403d" providerId="ADAL" clId="{F5CE9AD8-EE6E-4CAE-AC49-A2E0FDF43E4C}" dt="2025-02-19T13:11:07.147" v="6969"/>
          <ac:spMkLst>
            <pc:docMk/>
            <pc:sldMk cId="1814202294" sldId="332"/>
            <ac:spMk id="5" creationId="{27757DF5-A98A-ECE9-598A-D43A59CE2C9F}"/>
          </ac:spMkLst>
        </pc:spChg>
        <pc:graphicFrameChg chg="add mod">
          <ac:chgData name="Orlaith Maguire" userId="2221554e-1e89-4e4c-9311-f5aab7f6403d" providerId="ADAL" clId="{F5CE9AD8-EE6E-4CAE-AC49-A2E0FDF43E4C}" dt="2025-02-19T13:11:07.147" v="6969"/>
          <ac:graphicFrameMkLst>
            <pc:docMk/>
            <pc:sldMk cId="1814202294" sldId="332"/>
            <ac:graphicFrameMk id="4" creationId="{6BBECC6C-5E1F-12B7-5CAA-95A8868FF458}"/>
          </ac:graphicFrameMkLst>
        </pc:graphicFrameChg>
      </pc:sldChg>
      <pc:sldChg chg="modSp new del mod">
        <pc:chgData name="Orlaith Maguire" userId="2221554e-1e89-4e4c-9311-f5aab7f6403d" providerId="ADAL" clId="{F5CE9AD8-EE6E-4CAE-AC49-A2E0FDF43E4C}" dt="2025-02-19T13:13:14.010" v="6986" actId="2696"/>
        <pc:sldMkLst>
          <pc:docMk/>
          <pc:sldMk cId="1362256119" sldId="333"/>
        </pc:sldMkLst>
        <pc:spChg chg="mod">
          <ac:chgData name="Orlaith Maguire" userId="2221554e-1e89-4e4c-9311-f5aab7f6403d" providerId="ADAL" clId="{F5CE9AD8-EE6E-4CAE-AC49-A2E0FDF43E4C}" dt="2025-02-19T13:10:39.126" v="6968" actId="27636"/>
          <ac:spMkLst>
            <pc:docMk/>
            <pc:sldMk cId="1362256119" sldId="333"/>
            <ac:spMk id="3" creationId="{FF4B2992-C086-C8BE-3057-828E4BB84006}"/>
          </ac:spMkLst>
        </pc:spChg>
      </pc:sldChg>
      <pc:sldChg chg="addSp delSp modSp new mod setBg">
        <pc:chgData name="Orlaith Maguire" userId="2221554e-1e89-4e4c-9311-f5aab7f6403d" providerId="ADAL" clId="{F5CE9AD8-EE6E-4CAE-AC49-A2E0FDF43E4C}" dt="2025-02-19T13:22:58.784" v="7080" actId="26606"/>
        <pc:sldMkLst>
          <pc:docMk/>
          <pc:sldMk cId="2176846320" sldId="334"/>
        </pc:sldMkLst>
        <pc:spChg chg="add del mod">
          <ac:chgData name="Orlaith Maguire" userId="2221554e-1e89-4e4c-9311-f5aab7f6403d" providerId="ADAL" clId="{F5CE9AD8-EE6E-4CAE-AC49-A2E0FDF43E4C}" dt="2025-02-19T13:12:33.206" v="6982" actId="26606"/>
          <ac:spMkLst>
            <pc:docMk/>
            <pc:sldMk cId="2176846320" sldId="334"/>
            <ac:spMk id="2" creationId="{EDC91657-8F1D-7727-8FFF-56A9F67685B0}"/>
          </ac:spMkLst>
        </pc:spChg>
        <pc:spChg chg="del">
          <ac:chgData name="Orlaith Maguire" userId="2221554e-1e89-4e4c-9311-f5aab7f6403d" providerId="ADAL" clId="{F5CE9AD8-EE6E-4CAE-AC49-A2E0FDF43E4C}" dt="2025-02-19T13:11:47.422" v="6971"/>
          <ac:spMkLst>
            <pc:docMk/>
            <pc:sldMk cId="2176846320" sldId="334"/>
            <ac:spMk id="3" creationId="{CE9FA072-2F53-8175-1A00-EBFD95387A8D}"/>
          </ac:spMkLst>
        </pc:spChg>
        <pc:spChg chg="add del mod">
          <ac:chgData name="Orlaith Maguire" userId="2221554e-1e89-4e4c-9311-f5aab7f6403d" providerId="ADAL" clId="{F5CE9AD8-EE6E-4CAE-AC49-A2E0FDF43E4C}" dt="2025-02-19T13:12:33.206" v="6982" actId="26606"/>
          <ac:spMkLst>
            <pc:docMk/>
            <pc:sldMk cId="2176846320" sldId="334"/>
            <ac:spMk id="5" creationId="{CB09AA0D-39CA-3104-4B96-8B1551341F6D}"/>
          </ac:spMkLst>
        </pc:spChg>
        <pc:spChg chg="add del">
          <ac:chgData name="Orlaith Maguire" userId="2221554e-1e89-4e4c-9311-f5aab7f6403d" providerId="ADAL" clId="{F5CE9AD8-EE6E-4CAE-AC49-A2E0FDF43E4C}" dt="2025-02-19T13:12:33.109" v="6981" actId="26606"/>
          <ac:spMkLst>
            <pc:docMk/>
            <pc:sldMk cId="2176846320" sldId="334"/>
            <ac:spMk id="10" creationId="{C2579DAE-C141-48DB-810E-C070C300819E}"/>
          </ac:spMkLst>
        </pc:spChg>
        <pc:spChg chg="add del">
          <ac:chgData name="Orlaith Maguire" userId="2221554e-1e89-4e4c-9311-f5aab7f6403d" providerId="ADAL" clId="{F5CE9AD8-EE6E-4CAE-AC49-A2E0FDF43E4C}" dt="2025-02-19T13:12:33.109" v="6981" actId="26606"/>
          <ac:spMkLst>
            <pc:docMk/>
            <pc:sldMk cId="2176846320" sldId="334"/>
            <ac:spMk id="12" creationId="{02FD90C3-6350-4D5B-9738-6E94EDF30F74}"/>
          </ac:spMkLst>
        </pc:spChg>
        <pc:spChg chg="add del">
          <ac:chgData name="Orlaith Maguire" userId="2221554e-1e89-4e4c-9311-f5aab7f6403d" providerId="ADAL" clId="{F5CE9AD8-EE6E-4CAE-AC49-A2E0FDF43E4C}" dt="2025-02-19T13:12:33.109" v="6981" actId="26606"/>
          <ac:spMkLst>
            <pc:docMk/>
            <pc:sldMk cId="2176846320" sldId="334"/>
            <ac:spMk id="14" creationId="{41497DE5-0939-4D1D-9350-0C5E1B209C68}"/>
          </ac:spMkLst>
        </pc:spChg>
        <pc:spChg chg="add del">
          <ac:chgData name="Orlaith Maguire" userId="2221554e-1e89-4e4c-9311-f5aab7f6403d" providerId="ADAL" clId="{F5CE9AD8-EE6E-4CAE-AC49-A2E0FDF43E4C}" dt="2025-02-19T13:12:33.109" v="6981" actId="26606"/>
          <ac:spMkLst>
            <pc:docMk/>
            <pc:sldMk cId="2176846320" sldId="334"/>
            <ac:spMk id="16" creationId="{5CCC70ED-6C63-4537-B7EB-51990D6C0A6F}"/>
          </ac:spMkLst>
        </pc:spChg>
        <pc:spChg chg="add del">
          <ac:chgData name="Orlaith Maguire" userId="2221554e-1e89-4e4c-9311-f5aab7f6403d" providerId="ADAL" clId="{F5CE9AD8-EE6E-4CAE-AC49-A2E0FDF43E4C}" dt="2025-02-19T13:12:33.109" v="6981" actId="26606"/>
          <ac:spMkLst>
            <pc:docMk/>
            <pc:sldMk cId="2176846320" sldId="334"/>
            <ac:spMk id="18" creationId="{B76E24C1-2968-40DC-A36E-F6B85F0F0752}"/>
          </ac:spMkLst>
        </pc:spChg>
        <pc:spChg chg="add mod">
          <ac:chgData name="Orlaith Maguire" userId="2221554e-1e89-4e4c-9311-f5aab7f6403d" providerId="ADAL" clId="{F5CE9AD8-EE6E-4CAE-AC49-A2E0FDF43E4C}" dt="2025-02-19T13:22:58.784" v="7080" actId="26606"/>
          <ac:spMkLst>
            <pc:docMk/>
            <pc:sldMk cId="2176846320" sldId="334"/>
            <ac:spMk id="20" creationId="{EDC91657-8F1D-7727-8FFF-56A9F67685B0}"/>
          </ac:spMkLst>
        </pc:spChg>
        <pc:spChg chg="add">
          <ac:chgData name="Orlaith Maguire" userId="2221554e-1e89-4e4c-9311-f5aab7f6403d" providerId="ADAL" clId="{F5CE9AD8-EE6E-4CAE-AC49-A2E0FDF43E4C}" dt="2025-02-19T13:22:58.784" v="7080" actId="26606"/>
          <ac:spMkLst>
            <pc:docMk/>
            <pc:sldMk cId="2176846320" sldId="334"/>
            <ac:spMk id="25" creationId="{FB5993E2-C02B-4335-ABA5-D8EC465551E3}"/>
          </ac:spMkLst>
        </pc:spChg>
        <pc:spChg chg="add">
          <ac:chgData name="Orlaith Maguire" userId="2221554e-1e89-4e4c-9311-f5aab7f6403d" providerId="ADAL" clId="{F5CE9AD8-EE6E-4CAE-AC49-A2E0FDF43E4C}" dt="2025-02-19T13:22:58.784" v="7080" actId="26606"/>
          <ac:spMkLst>
            <pc:docMk/>
            <pc:sldMk cId="2176846320" sldId="334"/>
            <ac:spMk id="27" creationId="{C0B801A2-5622-4BE8-9AD2-C337A2CD0022}"/>
          </ac:spMkLst>
        </pc:spChg>
        <pc:spChg chg="add">
          <ac:chgData name="Orlaith Maguire" userId="2221554e-1e89-4e4c-9311-f5aab7f6403d" providerId="ADAL" clId="{F5CE9AD8-EE6E-4CAE-AC49-A2E0FDF43E4C}" dt="2025-02-19T13:22:58.784" v="7080" actId="26606"/>
          <ac:spMkLst>
            <pc:docMk/>
            <pc:sldMk cId="2176846320" sldId="334"/>
            <ac:spMk id="29" creationId="{B7AF614F-5BC3-4086-99F5-B87C5847A071}"/>
          </ac:spMkLst>
        </pc:spChg>
        <pc:graphicFrameChg chg="add mod modGraphic">
          <ac:chgData name="Orlaith Maguire" userId="2221554e-1e89-4e4c-9311-f5aab7f6403d" providerId="ADAL" clId="{F5CE9AD8-EE6E-4CAE-AC49-A2E0FDF43E4C}" dt="2025-02-19T13:22:58.784" v="7080" actId="26606"/>
          <ac:graphicFrameMkLst>
            <pc:docMk/>
            <pc:sldMk cId="2176846320" sldId="334"/>
            <ac:graphicFrameMk id="4" creationId="{64826532-4A0A-C93B-DE61-4FB4E1F6D4A3}"/>
          </ac:graphicFrameMkLst>
        </pc:graphicFrameChg>
      </pc:sldChg>
      <pc:sldChg chg="new del">
        <pc:chgData name="Orlaith Maguire" userId="2221554e-1e89-4e4c-9311-f5aab7f6403d" providerId="ADAL" clId="{F5CE9AD8-EE6E-4CAE-AC49-A2E0FDF43E4C}" dt="2025-02-19T13:16:28.491" v="7011" actId="2696"/>
        <pc:sldMkLst>
          <pc:docMk/>
          <pc:sldMk cId="2369514533" sldId="335"/>
        </pc:sldMkLst>
      </pc:sldChg>
      <pc:sldChg chg="addSp delSp modSp new del mod setBg">
        <pc:chgData name="Orlaith Maguire" userId="2221554e-1e89-4e4c-9311-f5aab7f6403d" providerId="ADAL" clId="{F5CE9AD8-EE6E-4CAE-AC49-A2E0FDF43E4C}" dt="2025-02-19T13:16:39.523" v="7014" actId="2696"/>
        <pc:sldMkLst>
          <pc:docMk/>
          <pc:sldMk cId="4050992194" sldId="336"/>
        </pc:sldMkLst>
        <pc:spChg chg="add del">
          <ac:chgData name="Orlaith Maguire" userId="2221554e-1e89-4e4c-9311-f5aab7f6403d" providerId="ADAL" clId="{F5CE9AD8-EE6E-4CAE-AC49-A2E0FDF43E4C}" dt="2025-02-19T13:14:17.989" v="6996" actId="26606"/>
          <ac:spMkLst>
            <pc:docMk/>
            <pc:sldMk cId="4050992194" sldId="336"/>
            <ac:spMk id="2" creationId="{B6491061-F185-52D4-A544-2C897F5A2C37}"/>
          </ac:spMkLst>
        </pc:spChg>
        <pc:spChg chg="del">
          <ac:chgData name="Orlaith Maguire" userId="2221554e-1e89-4e4c-9311-f5aab7f6403d" providerId="ADAL" clId="{F5CE9AD8-EE6E-4CAE-AC49-A2E0FDF43E4C}" dt="2025-02-19T13:14:01.328" v="6989"/>
          <ac:spMkLst>
            <pc:docMk/>
            <pc:sldMk cId="4050992194" sldId="336"/>
            <ac:spMk id="3" creationId="{C971ACFF-0F5C-78E4-E463-6FB5B43B5821}"/>
          </ac:spMkLst>
        </pc:spChg>
        <pc:spChg chg="add del">
          <ac:chgData name="Orlaith Maguire" userId="2221554e-1e89-4e4c-9311-f5aab7f6403d" providerId="ADAL" clId="{F5CE9AD8-EE6E-4CAE-AC49-A2E0FDF43E4C}" dt="2025-02-19T13:14:17.980" v="6995" actId="26606"/>
          <ac:spMkLst>
            <pc:docMk/>
            <pc:sldMk cId="4050992194" sldId="336"/>
            <ac:spMk id="8" creationId="{6A80A9C9-7472-DA33-EA57-9E3B1760FA45}"/>
          </ac:spMkLst>
        </pc:spChg>
        <pc:spChg chg="add del">
          <ac:chgData name="Orlaith Maguire" userId="2221554e-1e89-4e4c-9311-f5aab7f6403d" providerId="ADAL" clId="{F5CE9AD8-EE6E-4CAE-AC49-A2E0FDF43E4C}" dt="2025-02-19T13:14:12.138" v="6991" actId="26606"/>
          <ac:spMkLst>
            <pc:docMk/>
            <pc:sldMk cId="4050992194" sldId="336"/>
            <ac:spMk id="9" creationId="{C2579DAE-C141-48DB-810E-C070C300819E}"/>
          </ac:spMkLst>
        </pc:spChg>
        <pc:spChg chg="add del">
          <ac:chgData name="Orlaith Maguire" userId="2221554e-1e89-4e4c-9311-f5aab7f6403d" providerId="ADAL" clId="{F5CE9AD8-EE6E-4CAE-AC49-A2E0FDF43E4C}" dt="2025-02-19T13:14:12.138" v="6991" actId="26606"/>
          <ac:spMkLst>
            <pc:docMk/>
            <pc:sldMk cId="4050992194" sldId="336"/>
            <ac:spMk id="11" creationId="{02FD90C3-6350-4D5B-9738-6E94EDF30F74}"/>
          </ac:spMkLst>
        </pc:spChg>
        <pc:spChg chg="add del">
          <ac:chgData name="Orlaith Maguire" userId="2221554e-1e89-4e4c-9311-f5aab7f6403d" providerId="ADAL" clId="{F5CE9AD8-EE6E-4CAE-AC49-A2E0FDF43E4C}" dt="2025-02-19T13:14:12.138" v="6991" actId="26606"/>
          <ac:spMkLst>
            <pc:docMk/>
            <pc:sldMk cId="4050992194" sldId="336"/>
            <ac:spMk id="13" creationId="{41497DE5-0939-4D1D-9350-0C5E1B209C68}"/>
          </ac:spMkLst>
        </pc:spChg>
        <pc:spChg chg="add del">
          <ac:chgData name="Orlaith Maguire" userId="2221554e-1e89-4e4c-9311-f5aab7f6403d" providerId="ADAL" clId="{F5CE9AD8-EE6E-4CAE-AC49-A2E0FDF43E4C}" dt="2025-02-19T13:14:12.138" v="6991" actId="26606"/>
          <ac:spMkLst>
            <pc:docMk/>
            <pc:sldMk cId="4050992194" sldId="336"/>
            <ac:spMk id="15" creationId="{5CCC70ED-6C63-4537-B7EB-51990D6C0A6F}"/>
          </ac:spMkLst>
        </pc:spChg>
        <pc:spChg chg="add del">
          <ac:chgData name="Orlaith Maguire" userId="2221554e-1e89-4e4c-9311-f5aab7f6403d" providerId="ADAL" clId="{F5CE9AD8-EE6E-4CAE-AC49-A2E0FDF43E4C}" dt="2025-02-19T13:14:12.138" v="6991" actId="26606"/>
          <ac:spMkLst>
            <pc:docMk/>
            <pc:sldMk cId="4050992194" sldId="336"/>
            <ac:spMk id="17" creationId="{B76E24C1-2968-40DC-A36E-F6B85F0F0752}"/>
          </ac:spMkLst>
        </pc:spChg>
        <pc:spChg chg="add del">
          <ac:chgData name="Orlaith Maguire" userId="2221554e-1e89-4e4c-9311-f5aab7f6403d" providerId="ADAL" clId="{F5CE9AD8-EE6E-4CAE-AC49-A2E0FDF43E4C}" dt="2025-02-19T13:14:14.511" v="6993" actId="26606"/>
          <ac:spMkLst>
            <pc:docMk/>
            <pc:sldMk cId="4050992194" sldId="336"/>
            <ac:spMk id="19" creationId="{C2579DAE-C141-48DB-810E-C070C300819E}"/>
          </ac:spMkLst>
        </pc:spChg>
        <pc:spChg chg="add del">
          <ac:chgData name="Orlaith Maguire" userId="2221554e-1e89-4e4c-9311-f5aab7f6403d" providerId="ADAL" clId="{F5CE9AD8-EE6E-4CAE-AC49-A2E0FDF43E4C}" dt="2025-02-19T13:14:14.511" v="6993" actId="26606"/>
          <ac:spMkLst>
            <pc:docMk/>
            <pc:sldMk cId="4050992194" sldId="336"/>
            <ac:spMk id="20" creationId="{02FD90C3-6350-4D5B-9738-6E94EDF30F74}"/>
          </ac:spMkLst>
        </pc:spChg>
        <pc:spChg chg="add del">
          <ac:chgData name="Orlaith Maguire" userId="2221554e-1e89-4e4c-9311-f5aab7f6403d" providerId="ADAL" clId="{F5CE9AD8-EE6E-4CAE-AC49-A2E0FDF43E4C}" dt="2025-02-19T13:14:17.980" v="6995" actId="26606"/>
          <ac:spMkLst>
            <pc:docMk/>
            <pc:sldMk cId="4050992194" sldId="336"/>
            <ac:spMk id="22" creationId="{44CC594A-A820-450F-B363-C19201FCFEC6}"/>
          </ac:spMkLst>
        </pc:spChg>
        <pc:spChg chg="add del">
          <ac:chgData name="Orlaith Maguire" userId="2221554e-1e89-4e4c-9311-f5aab7f6403d" providerId="ADAL" clId="{F5CE9AD8-EE6E-4CAE-AC49-A2E0FDF43E4C}" dt="2025-02-19T13:14:17.980" v="6995" actId="26606"/>
          <ac:spMkLst>
            <pc:docMk/>
            <pc:sldMk cId="4050992194" sldId="336"/>
            <ac:spMk id="23" creationId="{59FAB3DA-E9ED-4574-ABCC-378BC0FF1BBC}"/>
          </ac:spMkLst>
        </pc:spChg>
        <pc:spChg chg="add del">
          <ac:chgData name="Orlaith Maguire" userId="2221554e-1e89-4e4c-9311-f5aab7f6403d" providerId="ADAL" clId="{F5CE9AD8-EE6E-4CAE-AC49-A2E0FDF43E4C}" dt="2025-02-19T13:14:17.980" v="6995" actId="26606"/>
          <ac:spMkLst>
            <pc:docMk/>
            <pc:sldMk cId="4050992194" sldId="336"/>
            <ac:spMk id="24" creationId="{B6491061-F185-52D4-A544-2C897F5A2C37}"/>
          </ac:spMkLst>
        </pc:spChg>
        <pc:spChg chg="add del">
          <ac:chgData name="Orlaith Maguire" userId="2221554e-1e89-4e4c-9311-f5aab7f6403d" providerId="ADAL" clId="{F5CE9AD8-EE6E-4CAE-AC49-A2E0FDF43E4C}" dt="2025-02-19T13:14:17.980" v="6995" actId="26606"/>
          <ac:spMkLst>
            <pc:docMk/>
            <pc:sldMk cId="4050992194" sldId="336"/>
            <ac:spMk id="25" creationId="{53B8D6B0-55D6-48DC-86D8-FD95D5F118AB}"/>
          </ac:spMkLst>
        </pc:spChg>
        <pc:spChg chg="add">
          <ac:chgData name="Orlaith Maguire" userId="2221554e-1e89-4e4c-9311-f5aab7f6403d" providerId="ADAL" clId="{F5CE9AD8-EE6E-4CAE-AC49-A2E0FDF43E4C}" dt="2025-02-19T13:14:17.989" v="6996" actId="26606"/>
          <ac:spMkLst>
            <pc:docMk/>
            <pc:sldMk cId="4050992194" sldId="336"/>
            <ac:spMk id="27" creationId="{C2579DAE-C141-48DB-810E-C070C300819E}"/>
          </ac:spMkLst>
        </pc:spChg>
        <pc:spChg chg="add">
          <ac:chgData name="Orlaith Maguire" userId="2221554e-1e89-4e4c-9311-f5aab7f6403d" providerId="ADAL" clId="{F5CE9AD8-EE6E-4CAE-AC49-A2E0FDF43E4C}" dt="2025-02-19T13:14:17.989" v="6996" actId="26606"/>
          <ac:spMkLst>
            <pc:docMk/>
            <pc:sldMk cId="4050992194" sldId="336"/>
            <ac:spMk id="28" creationId="{02FD90C3-6350-4D5B-9738-6E94EDF30F74}"/>
          </ac:spMkLst>
        </pc:spChg>
        <pc:picChg chg="add mod">
          <ac:chgData name="Orlaith Maguire" userId="2221554e-1e89-4e4c-9311-f5aab7f6403d" providerId="ADAL" clId="{F5CE9AD8-EE6E-4CAE-AC49-A2E0FDF43E4C}" dt="2025-02-19T13:14:34.605" v="7000" actId="14100"/>
          <ac:picMkLst>
            <pc:docMk/>
            <pc:sldMk cId="4050992194" sldId="336"/>
            <ac:picMk id="4" creationId="{44781D28-D265-2FBA-D0C2-2E65AAAECCD4}"/>
          </ac:picMkLst>
        </pc:picChg>
      </pc:sldChg>
      <pc:sldChg chg="addSp delSp modSp new mod ord setBg">
        <pc:chgData name="Orlaith Maguire" userId="2221554e-1e89-4e4c-9311-f5aab7f6403d" providerId="ADAL" clId="{F5CE9AD8-EE6E-4CAE-AC49-A2E0FDF43E4C}" dt="2025-02-19T13:23:36.778" v="7085" actId="20577"/>
        <pc:sldMkLst>
          <pc:docMk/>
          <pc:sldMk cId="3529191193" sldId="337"/>
        </pc:sldMkLst>
        <pc:spChg chg="del mod">
          <ac:chgData name="Orlaith Maguire" userId="2221554e-1e89-4e4c-9311-f5aab7f6403d" providerId="ADAL" clId="{F5CE9AD8-EE6E-4CAE-AC49-A2E0FDF43E4C}" dt="2025-02-19T13:16:20.152" v="7009" actId="21"/>
          <ac:spMkLst>
            <pc:docMk/>
            <pc:sldMk cId="3529191193" sldId="337"/>
            <ac:spMk id="2" creationId="{E1F80C49-3B6F-822F-2A63-D1E79C2FB6D0}"/>
          </ac:spMkLst>
        </pc:spChg>
        <pc:spChg chg="del">
          <ac:chgData name="Orlaith Maguire" userId="2221554e-1e89-4e4c-9311-f5aab7f6403d" providerId="ADAL" clId="{F5CE9AD8-EE6E-4CAE-AC49-A2E0FDF43E4C}" dt="2025-02-19T13:15:21.856" v="7002"/>
          <ac:spMkLst>
            <pc:docMk/>
            <pc:sldMk cId="3529191193" sldId="337"/>
            <ac:spMk id="3" creationId="{1B968BDA-0044-A2FA-FCA7-CC7BD1341F76}"/>
          </ac:spMkLst>
        </pc:spChg>
        <pc:spChg chg="add mod">
          <ac:chgData name="Orlaith Maguire" userId="2221554e-1e89-4e4c-9311-f5aab7f6403d" providerId="ADAL" clId="{F5CE9AD8-EE6E-4CAE-AC49-A2E0FDF43E4C}" dt="2025-02-19T13:23:36.778" v="7085" actId="20577"/>
          <ac:spMkLst>
            <pc:docMk/>
            <pc:sldMk cId="3529191193" sldId="337"/>
            <ac:spMk id="5" creationId="{F7E8D92B-96E3-4955-1277-3ED5DAD602F4}"/>
          </ac:spMkLst>
        </pc:spChg>
        <pc:spChg chg="add">
          <ac:chgData name="Orlaith Maguire" userId="2221554e-1e89-4e4c-9311-f5aab7f6403d" providerId="ADAL" clId="{F5CE9AD8-EE6E-4CAE-AC49-A2E0FDF43E4C}" dt="2025-02-19T13:15:30.579" v="7003" actId="26606"/>
          <ac:spMkLst>
            <pc:docMk/>
            <pc:sldMk cId="3529191193" sldId="337"/>
            <ac:spMk id="10" creationId="{44CC594A-A820-450F-B363-C19201FCFEC6}"/>
          </ac:spMkLst>
        </pc:spChg>
        <pc:spChg chg="add">
          <ac:chgData name="Orlaith Maguire" userId="2221554e-1e89-4e4c-9311-f5aab7f6403d" providerId="ADAL" clId="{F5CE9AD8-EE6E-4CAE-AC49-A2E0FDF43E4C}" dt="2025-02-19T13:15:30.579" v="7003" actId="26606"/>
          <ac:spMkLst>
            <pc:docMk/>
            <pc:sldMk cId="3529191193" sldId="337"/>
            <ac:spMk id="12" creationId="{59FAB3DA-E9ED-4574-ABCC-378BC0FF1BBC}"/>
          </ac:spMkLst>
        </pc:spChg>
        <pc:spChg chg="add">
          <ac:chgData name="Orlaith Maguire" userId="2221554e-1e89-4e4c-9311-f5aab7f6403d" providerId="ADAL" clId="{F5CE9AD8-EE6E-4CAE-AC49-A2E0FDF43E4C}" dt="2025-02-19T13:15:30.579" v="7003" actId="26606"/>
          <ac:spMkLst>
            <pc:docMk/>
            <pc:sldMk cId="3529191193" sldId="337"/>
            <ac:spMk id="14" creationId="{53B8D6B0-55D6-48DC-86D8-FD95D5F118AB}"/>
          </ac:spMkLst>
        </pc:spChg>
        <pc:graphicFrameChg chg="add mod ord modGraphic">
          <ac:chgData name="Orlaith Maguire" userId="2221554e-1e89-4e4c-9311-f5aab7f6403d" providerId="ADAL" clId="{F5CE9AD8-EE6E-4CAE-AC49-A2E0FDF43E4C}" dt="2025-02-19T13:15:30.579" v="7003" actId="26606"/>
          <ac:graphicFrameMkLst>
            <pc:docMk/>
            <pc:sldMk cId="3529191193" sldId="337"/>
            <ac:graphicFrameMk id="4" creationId="{1F0FEC31-62A9-293C-EF93-88E9FCF05A2C}"/>
          </ac:graphicFrameMkLst>
        </pc:graphicFrameChg>
      </pc:sldChg>
      <pc:sldChg chg="addSp delSp modSp new mod">
        <pc:chgData name="Orlaith Maguire" userId="2221554e-1e89-4e4c-9311-f5aab7f6403d" providerId="ADAL" clId="{F5CE9AD8-EE6E-4CAE-AC49-A2E0FDF43E4C}" dt="2025-02-19T13:22:31.290" v="7078" actId="20577"/>
        <pc:sldMkLst>
          <pc:docMk/>
          <pc:sldMk cId="1920615024" sldId="338"/>
        </pc:sldMkLst>
        <pc:spChg chg="mod">
          <ac:chgData name="Orlaith Maguire" userId="2221554e-1e89-4e4c-9311-f5aab7f6403d" providerId="ADAL" clId="{F5CE9AD8-EE6E-4CAE-AC49-A2E0FDF43E4C}" dt="2025-02-19T13:22:31.290" v="7078" actId="20577"/>
          <ac:spMkLst>
            <pc:docMk/>
            <pc:sldMk cId="1920615024" sldId="338"/>
            <ac:spMk id="2" creationId="{16EE868B-C609-9343-98E1-17B94A567B8C}"/>
          </ac:spMkLst>
        </pc:spChg>
        <pc:spChg chg="del">
          <ac:chgData name="Orlaith Maguire" userId="2221554e-1e89-4e4c-9311-f5aab7f6403d" providerId="ADAL" clId="{F5CE9AD8-EE6E-4CAE-AC49-A2E0FDF43E4C}" dt="2025-02-19T13:20:47.439" v="7035"/>
          <ac:spMkLst>
            <pc:docMk/>
            <pc:sldMk cId="1920615024" sldId="338"/>
            <ac:spMk id="3" creationId="{4EF9BF29-B8E3-F3B9-A784-666E82175635}"/>
          </ac:spMkLst>
        </pc:spChg>
        <pc:spChg chg="add">
          <ac:chgData name="Orlaith Maguire" userId="2221554e-1e89-4e4c-9311-f5aab7f6403d" providerId="ADAL" clId="{F5CE9AD8-EE6E-4CAE-AC49-A2E0FDF43E4C}" dt="2025-02-19T13:20:47.439" v="7035"/>
          <ac:spMkLst>
            <pc:docMk/>
            <pc:sldMk cId="1920615024" sldId="338"/>
            <ac:spMk id="5" creationId="{3BDDC3B6-B0D2-8042-69AE-74F165563413}"/>
          </ac:spMkLst>
        </pc:spChg>
        <pc:graphicFrameChg chg="add mod modGraphic">
          <ac:chgData name="Orlaith Maguire" userId="2221554e-1e89-4e4c-9311-f5aab7f6403d" providerId="ADAL" clId="{F5CE9AD8-EE6E-4CAE-AC49-A2E0FDF43E4C}" dt="2025-02-19T13:21:02.128" v="7038" actId="14100"/>
          <ac:graphicFrameMkLst>
            <pc:docMk/>
            <pc:sldMk cId="1920615024" sldId="338"/>
            <ac:graphicFrameMk id="4" creationId="{D907BD9E-1D34-3813-3FD5-3E10EE772C2E}"/>
          </ac:graphicFrameMkLst>
        </pc:graphicFrameChg>
        <pc:picChg chg="add mod">
          <ac:chgData name="Orlaith Maguire" userId="2221554e-1e89-4e4c-9311-f5aab7f6403d" providerId="ADAL" clId="{F5CE9AD8-EE6E-4CAE-AC49-A2E0FDF43E4C}" dt="2025-02-19T13:21:30.183" v="7041" actId="1076"/>
          <ac:picMkLst>
            <pc:docMk/>
            <pc:sldMk cId="1920615024" sldId="338"/>
            <ac:picMk id="6" creationId="{BAF870A4-ECB2-C91C-869A-EA6793C82E88}"/>
          </ac:picMkLst>
        </pc:picChg>
        <pc:picChg chg="add mod">
          <ac:chgData name="Orlaith Maguire" userId="2221554e-1e89-4e4c-9311-f5aab7f6403d" providerId="ADAL" clId="{F5CE9AD8-EE6E-4CAE-AC49-A2E0FDF43E4C}" dt="2025-02-19T13:21:53.170" v="7044" actId="1076"/>
          <ac:picMkLst>
            <pc:docMk/>
            <pc:sldMk cId="1920615024" sldId="338"/>
            <ac:picMk id="7" creationId="{7DDF3986-B52A-7C67-8F6C-50586A3D0AD0}"/>
          </ac:picMkLst>
        </pc:picChg>
        <pc:picChg chg="add mod">
          <ac:chgData name="Orlaith Maguire" userId="2221554e-1e89-4e4c-9311-f5aab7f6403d" providerId="ADAL" clId="{F5CE9AD8-EE6E-4CAE-AC49-A2E0FDF43E4C}" dt="2025-02-19T13:22:12.752" v="7048" actId="1076"/>
          <ac:picMkLst>
            <pc:docMk/>
            <pc:sldMk cId="1920615024" sldId="338"/>
            <ac:picMk id="8" creationId="{357F6525-7BE7-D4E6-9A80-6C4B7D9B738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02B77B-8A4F-4338-B8CC-FD81B9550B4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7D17F91-4AC7-4F9A-B651-92A79D594428}">
      <dgm:prSet/>
      <dgm:spPr/>
      <dgm:t>
        <a:bodyPr/>
        <a:lstStyle/>
        <a:p>
          <a:r>
            <a:rPr lang="en-IE"/>
            <a:t>E-scooters are now seen as a New &amp; Novel mode of transport</a:t>
          </a:r>
          <a:endParaRPr lang="en-US"/>
        </a:p>
      </dgm:t>
    </dgm:pt>
    <dgm:pt modelId="{C92F7013-8CF5-4379-ADBB-9D7313B7B8AA}" type="parTrans" cxnId="{6A64DDF3-9D5E-4811-8C98-6455443E4627}">
      <dgm:prSet/>
      <dgm:spPr/>
      <dgm:t>
        <a:bodyPr/>
        <a:lstStyle/>
        <a:p>
          <a:endParaRPr lang="en-US"/>
        </a:p>
      </dgm:t>
    </dgm:pt>
    <dgm:pt modelId="{8C52995C-9C1F-4C82-A9A2-71339912F767}" type="sibTrans" cxnId="{6A64DDF3-9D5E-4811-8C98-6455443E4627}">
      <dgm:prSet/>
      <dgm:spPr/>
      <dgm:t>
        <a:bodyPr/>
        <a:lstStyle/>
        <a:p>
          <a:endParaRPr lang="en-US"/>
        </a:p>
      </dgm:t>
    </dgm:pt>
    <dgm:pt modelId="{0DD58DDC-2838-4B2A-AE85-2432D99961A1}">
      <dgm:prSet/>
      <dgm:spPr/>
      <dgm:t>
        <a:bodyPr/>
        <a:lstStyle/>
        <a:p>
          <a:r>
            <a:rPr lang="en-IE" dirty="0"/>
            <a:t>It is vital that Owners and E-Scooter Users are aware of the legal requirements  to ensure  the safe use of this mode of transport on public roadways</a:t>
          </a:r>
          <a:endParaRPr lang="en-US" dirty="0"/>
        </a:p>
      </dgm:t>
    </dgm:pt>
    <dgm:pt modelId="{7A47F751-CA69-46A9-B9AF-AAA7B96261EC}" type="parTrans" cxnId="{E13BA9DF-68A8-4A15-AC1F-4A962DE39B88}">
      <dgm:prSet/>
      <dgm:spPr/>
      <dgm:t>
        <a:bodyPr/>
        <a:lstStyle/>
        <a:p>
          <a:endParaRPr lang="en-US"/>
        </a:p>
      </dgm:t>
    </dgm:pt>
    <dgm:pt modelId="{BBBB452A-7D5A-44D9-A2FF-70AA7F9CC79C}" type="sibTrans" cxnId="{E13BA9DF-68A8-4A15-AC1F-4A962DE39B88}">
      <dgm:prSet/>
      <dgm:spPr/>
      <dgm:t>
        <a:bodyPr/>
        <a:lstStyle/>
        <a:p>
          <a:endParaRPr lang="en-US"/>
        </a:p>
      </dgm:t>
    </dgm:pt>
    <dgm:pt modelId="{99CA7E7E-426D-4C89-97CA-34B105AD3276}">
      <dgm:prSet/>
      <dgm:spPr/>
      <dgm:t>
        <a:bodyPr/>
        <a:lstStyle/>
        <a:p>
          <a:r>
            <a:rPr lang="en-IE" dirty="0"/>
            <a:t>By launching our awareness campaign it afforded South Dublin County Council the opportunity to inform other Road users of the presence of Vulnerable Road Users and to provide for adequate distances of at least </a:t>
          </a:r>
          <a:r>
            <a:rPr lang="en-IE" b="1" dirty="0"/>
            <a:t>1 metre clearance </a:t>
          </a:r>
          <a:r>
            <a:rPr lang="en-IE" dirty="0"/>
            <a:t>when overtaking an e-scooter user in speed zones that are 50 km/h or under and at least </a:t>
          </a:r>
          <a:r>
            <a:rPr lang="en-IE" b="1" dirty="0"/>
            <a:t>1.5 metres </a:t>
          </a:r>
          <a:r>
            <a:rPr lang="en-IE" dirty="0"/>
            <a:t>in speed zones over 50 km/h and to remind Drivers that E-Scooter Users fall into the ‘Vulnerable Road User ‘ Category (VRU)</a:t>
          </a:r>
          <a:endParaRPr lang="en-US" dirty="0"/>
        </a:p>
      </dgm:t>
    </dgm:pt>
    <dgm:pt modelId="{C0DABCE8-338B-4ED0-88EC-4AB45CD5D385}" type="parTrans" cxnId="{D9DE3E1B-712F-48B3-A05C-05DBE3D982C3}">
      <dgm:prSet/>
      <dgm:spPr/>
      <dgm:t>
        <a:bodyPr/>
        <a:lstStyle/>
        <a:p>
          <a:endParaRPr lang="en-US"/>
        </a:p>
      </dgm:t>
    </dgm:pt>
    <dgm:pt modelId="{67630629-76B0-4274-8796-6925BA2F6BBF}" type="sibTrans" cxnId="{D9DE3E1B-712F-48B3-A05C-05DBE3D982C3}">
      <dgm:prSet/>
      <dgm:spPr/>
      <dgm:t>
        <a:bodyPr/>
        <a:lstStyle/>
        <a:p>
          <a:endParaRPr lang="en-US"/>
        </a:p>
      </dgm:t>
    </dgm:pt>
    <dgm:pt modelId="{697AE7F8-6550-4BF3-B213-453E1B5D5022}">
      <dgm:prSet/>
      <dgm:spPr/>
      <dgm:t>
        <a:bodyPr/>
        <a:lstStyle/>
        <a:p>
          <a:r>
            <a:rPr lang="en-IE" dirty="0"/>
            <a:t>It also allowed us to highlight the Rules of the Road for E-Scooter Users and failure to follow these could lead  to </a:t>
          </a:r>
          <a:r>
            <a:rPr lang="en-IE" b="1" dirty="0"/>
            <a:t>a Fixed </a:t>
          </a:r>
          <a:r>
            <a:rPr lang="en-IE" b="1"/>
            <a:t>Charge Notice </a:t>
          </a:r>
          <a:r>
            <a:rPr lang="en-IE" b="1" dirty="0"/>
            <a:t>or fine</a:t>
          </a:r>
          <a:endParaRPr lang="en-US" dirty="0"/>
        </a:p>
      </dgm:t>
    </dgm:pt>
    <dgm:pt modelId="{A94854E9-3AC4-46EA-9A0A-4E3CAD3DCEDE}" type="parTrans" cxnId="{02D89CAE-139D-4611-8EEA-D47EDC89562B}">
      <dgm:prSet/>
      <dgm:spPr/>
      <dgm:t>
        <a:bodyPr/>
        <a:lstStyle/>
        <a:p>
          <a:endParaRPr lang="en-US"/>
        </a:p>
      </dgm:t>
    </dgm:pt>
    <dgm:pt modelId="{F3D8CBAF-3D49-4F94-A3B4-6E47239601A3}" type="sibTrans" cxnId="{02D89CAE-139D-4611-8EEA-D47EDC89562B}">
      <dgm:prSet/>
      <dgm:spPr/>
      <dgm:t>
        <a:bodyPr/>
        <a:lstStyle/>
        <a:p>
          <a:endParaRPr lang="en-US"/>
        </a:p>
      </dgm:t>
    </dgm:pt>
    <dgm:pt modelId="{8237FDAC-5E00-47BD-A0D4-1A6627E39081}" type="pres">
      <dgm:prSet presAssocID="{0702B77B-8A4F-4338-B8CC-FD81B9550B43}" presName="vert0" presStyleCnt="0">
        <dgm:presLayoutVars>
          <dgm:dir/>
          <dgm:animOne val="branch"/>
          <dgm:animLvl val="lvl"/>
        </dgm:presLayoutVars>
      </dgm:prSet>
      <dgm:spPr/>
    </dgm:pt>
    <dgm:pt modelId="{CD5B27DB-2A73-4D8E-B83A-5A1CAE4BE78E}" type="pres">
      <dgm:prSet presAssocID="{97D17F91-4AC7-4F9A-B651-92A79D594428}" presName="thickLine" presStyleLbl="alignNode1" presStyleIdx="0" presStyleCnt="4"/>
      <dgm:spPr/>
    </dgm:pt>
    <dgm:pt modelId="{D7488637-62F2-44B1-A988-3ABFFC28433F}" type="pres">
      <dgm:prSet presAssocID="{97D17F91-4AC7-4F9A-B651-92A79D594428}" presName="horz1" presStyleCnt="0"/>
      <dgm:spPr/>
    </dgm:pt>
    <dgm:pt modelId="{072F58C6-C382-41D7-87A8-099D56BDBCEE}" type="pres">
      <dgm:prSet presAssocID="{97D17F91-4AC7-4F9A-B651-92A79D594428}" presName="tx1" presStyleLbl="revTx" presStyleIdx="0" presStyleCnt="4"/>
      <dgm:spPr/>
    </dgm:pt>
    <dgm:pt modelId="{462B1417-4369-4602-97D5-582A811476A0}" type="pres">
      <dgm:prSet presAssocID="{97D17F91-4AC7-4F9A-B651-92A79D594428}" presName="vert1" presStyleCnt="0"/>
      <dgm:spPr/>
    </dgm:pt>
    <dgm:pt modelId="{2F854DE1-4257-4FA8-A44D-DBDBCB3E73B3}" type="pres">
      <dgm:prSet presAssocID="{0DD58DDC-2838-4B2A-AE85-2432D99961A1}" presName="thickLine" presStyleLbl="alignNode1" presStyleIdx="1" presStyleCnt="4"/>
      <dgm:spPr/>
    </dgm:pt>
    <dgm:pt modelId="{D1CAD61E-C5E9-4C9A-BFD2-B16F1888CE98}" type="pres">
      <dgm:prSet presAssocID="{0DD58DDC-2838-4B2A-AE85-2432D99961A1}" presName="horz1" presStyleCnt="0"/>
      <dgm:spPr/>
    </dgm:pt>
    <dgm:pt modelId="{05872DD9-92C9-450A-98A2-7D80B6F56B3E}" type="pres">
      <dgm:prSet presAssocID="{0DD58DDC-2838-4B2A-AE85-2432D99961A1}" presName="tx1" presStyleLbl="revTx" presStyleIdx="1" presStyleCnt="4"/>
      <dgm:spPr/>
    </dgm:pt>
    <dgm:pt modelId="{528DE127-2A48-4E6E-8DB1-DB044D4D9ED1}" type="pres">
      <dgm:prSet presAssocID="{0DD58DDC-2838-4B2A-AE85-2432D99961A1}" presName="vert1" presStyleCnt="0"/>
      <dgm:spPr/>
    </dgm:pt>
    <dgm:pt modelId="{FA3F7BD5-0786-45C9-9DC3-E2DDABE35792}" type="pres">
      <dgm:prSet presAssocID="{99CA7E7E-426D-4C89-97CA-34B105AD3276}" presName="thickLine" presStyleLbl="alignNode1" presStyleIdx="2" presStyleCnt="4"/>
      <dgm:spPr/>
    </dgm:pt>
    <dgm:pt modelId="{E119B911-E8D2-4F11-8524-929C801AA05B}" type="pres">
      <dgm:prSet presAssocID="{99CA7E7E-426D-4C89-97CA-34B105AD3276}" presName="horz1" presStyleCnt="0"/>
      <dgm:spPr/>
    </dgm:pt>
    <dgm:pt modelId="{7D6F54EB-F9D1-4B89-A4B7-B46B42429CC6}" type="pres">
      <dgm:prSet presAssocID="{99CA7E7E-426D-4C89-97CA-34B105AD3276}" presName="tx1" presStyleLbl="revTx" presStyleIdx="2" presStyleCnt="4" custScaleY="167637"/>
      <dgm:spPr/>
    </dgm:pt>
    <dgm:pt modelId="{E2A24DE4-8E99-49DD-87F3-1303B5ECDF35}" type="pres">
      <dgm:prSet presAssocID="{99CA7E7E-426D-4C89-97CA-34B105AD3276}" presName="vert1" presStyleCnt="0"/>
      <dgm:spPr/>
    </dgm:pt>
    <dgm:pt modelId="{801CFB88-EFFB-4CDC-9A81-1B807EEBB9A7}" type="pres">
      <dgm:prSet presAssocID="{697AE7F8-6550-4BF3-B213-453E1B5D5022}" presName="thickLine" presStyleLbl="alignNode1" presStyleIdx="3" presStyleCnt="4"/>
      <dgm:spPr/>
    </dgm:pt>
    <dgm:pt modelId="{BED89DF7-6729-4BEB-B594-25649D292D60}" type="pres">
      <dgm:prSet presAssocID="{697AE7F8-6550-4BF3-B213-453E1B5D5022}" presName="horz1" presStyleCnt="0"/>
      <dgm:spPr/>
    </dgm:pt>
    <dgm:pt modelId="{C85E58C9-0E5A-4B35-B104-0765E2B0F20F}" type="pres">
      <dgm:prSet presAssocID="{697AE7F8-6550-4BF3-B213-453E1B5D5022}" presName="tx1" presStyleLbl="revTx" presStyleIdx="3" presStyleCnt="4"/>
      <dgm:spPr/>
    </dgm:pt>
    <dgm:pt modelId="{479A6690-6FBA-45D1-9519-B4E44F9FD22F}" type="pres">
      <dgm:prSet presAssocID="{697AE7F8-6550-4BF3-B213-453E1B5D5022}" presName="vert1" presStyleCnt="0"/>
      <dgm:spPr/>
    </dgm:pt>
  </dgm:ptLst>
  <dgm:cxnLst>
    <dgm:cxn modelId="{6C174C19-6E13-42C9-92FA-4DB7EB28E2CD}" type="presOf" srcId="{0702B77B-8A4F-4338-B8CC-FD81B9550B43}" destId="{8237FDAC-5E00-47BD-A0D4-1A6627E39081}" srcOrd="0" destOrd="0" presId="urn:microsoft.com/office/officeart/2008/layout/LinedList"/>
    <dgm:cxn modelId="{D9DE3E1B-712F-48B3-A05C-05DBE3D982C3}" srcId="{0702B77B-8A4F-4338-B8CC-FD81B9550B43}" destId="{99CA7E7E-426D-4C89-97CA-34B105AD3276}" srcOrd="2" destOrd="0" parTransId="{C0DABCE8-338B-4ED0-88EC-4AB45CD5D385}" sibTransId="{67630629-76B0-4274-8796-6925BA2F6BBF}"/>
    <dgm:cxn modelId="{02D89CAE-139D-4611-8EEA-D47EDC89562B}" srcId="{0702B77B-8A4F-4338-B8CC-FD81B9550B43}" destId="{697AE7F8-6550-4BF3-B213-453E1B5D5022}" srcOrd="3" destOrd="0" parTransId="{A94854E9-3AC4-46EA-9A0A-4E3CAD3DCEDE}" sibTransId="{F3D8CBAF-3D49-4F94-A3B4-6E47239601A3}"/>
    <dgm:cxn modelId="{AF9F89C1-5F8D-4C94-9F7C-18D32D696BFF}" type="presOf" srcId="{97D17F91-4AC7-4F9A-B651-92A79D594428}" destId="{072F58C6-C382-41D7-87A8-099D56BDBCEE}" srcOrd="0" destOrd="0" presId="urn:microsoft.com/office/officeart/2008/layout/LinedList"/>
    <dgm:cxn modelId="{258A30C7-6E5D-4206-BDE1-38CC977C5559}" type="presOf" srcId="{99CA7E7E-426D-4C89-97CA-34B105AD3276}" destId="{7D6F54EB-F9D1-4B89-A4B7-B46B42429CC6}" srcOrd="0" destOrd="0" presId="urn:microsoft.com/office/officeart/2008/layout/LinedList"/>
    <dgm:cxn modelId="{7EF95CD4-66A2-43A3-919B-0102C96F31FF}" type="presOf" srcId="{697AE7F8-6550-4BF3-B213-453E1B5D5022}" destId="{C85E58C9-0E5A-4B35-B104-0765E2B0F20F}" srcOrd="0" destOrd="0" presId="urn:microsoft.com/office/officeart/2008/layout/LinedList"/>
    <dgm:cxn modelId="{173CF3D7-D456-4CA7-97DF-22E4FE9C9023}" type="presOf" srcId="{0DD58DDC-2838-4B2A-AE85-2432D99961A1}" destId="{05872DD9-92C9-450A-98A2-7D80B6F56B3E}" srcOrd="0" destOrd="0" presId="urn:microsoft.com/office/officeart/2008/layout/LinedList"/>
    <dgm:cxn modelId="{E13BA9DF-68A8-4A15-AC1F-4A962DE39B88}" srcId="{0702B77B-8A4F-4338-B8CC-FD81B9550B43}" destId="{0DD58DDC-2838-4B2A-AE85-2432D99961A1}" srcOrd="1" destOrd="0" parTransId="{7A47F751-CA69-46A9-B9AF-AAA7B96261EC}" sibTransId="{BBBB452A-7D5A-44D9-A2FF-70AA7F9CC79C}"/>
    <dgm:cxn modelId="{6A64DDF3-9D5E-4811-8C98-6455443E4627}" srcId="{0702B77B-8A4F-4338-B8CC-FD81B9550B43}" destId="{97D17F91-4AC7-4F9A-B651-92A79D594428}" srcOrd="0" destOrd="0" parTransId="{C92F7013-8CF5-4379-ADBB-9D7313B7B8AA}" sibTransId="{8C52995C-9C1F-4C82-A9A2-71339912F767}"/>
    <dgm:cxn modelId="{5EF6FDF6-3A78-40BC-AA58-B76289F356BC}" type="presParOf" srcId="{8237FDAC-5E00-47BD-A0D4-1A6627E39081}" destId="{CD5B27DB-2A73-4D8E-B83A-5A1CAE4BE78E}" srcOrd="0" destOrd="0" presId="urn:microsoft.com/office/officeart/2008/layout/LinedList"/>
    <dgm:cxn modelId="{3DA8F5F8-536E-485E-AC88-0DDBBF9BE99C}" type="presParOf" srcId="{8237FDAC-5E00-47BD-A0D4-1A6627E39081}" destId="{D7488637-62F2-44B1-A988-3ABFFC28433F}" srcOrd="1" destOrd="0" presId="urn:microsoft.com/office/officeart/2008/layout/LinedList"/>
    <dgm:cxn modelId="{3C891B09-89EB-4956-AF69-871F71204D4D}" type="presParOf" srcId="{D7488637-62F2-44B1-A988-3ABFFC28433F}" destId="{072F58C6-C382-41D7-87A8-099D56BDBCEE}" srcOrd="0" destOrd="0" presId="urn:microsoft.com/office/officeart/2008/layout/LinedList"/>
    <dgm:cxn modelId="{CF907D1E-1914-49CA-8F2D-0A095D228941}" type="presParOf" srcId="{D7488637-62F2-44B1-A988-3ABFFC28433F}" destId="{462B1417-4369-4602-97D5-582A811476A0}" srcOrd="1" destOrd="0" presId="urn:microsoft.com/office/officeart/2008/layout/LinedList"/>
    <dgm:cxn modelId="{3D149069-546C-4F2B-828F-9CB19F0B8449}" type="presParOf" srcId="{8237FDAC-5E00-47BD-A0D4-1A6627E39081}" destId="{2F854DE1-4257-4FA8-A44D-DBDBCB3E73B3}" srcOrd="2" destOrd="0" presId="urn:microsoft.com/office/officeart/2008/layout/LinedList"/>
    <dgm:cxn modelId="{6137F7E5-AFE2-4ABC-A21A-3471827A5366}" type="presParOf" srcId="{8237FDAC-5E00-47BD-A0D4-1A6627E39081}" destId="{D1CAD61E-C5E9-4C9A-BFD2-B16F1888CE98}" srcOrd="3" destOrd="0" presId="urn:microsoft.com/office/officeart/2008/layout/LinedList"/>
    <dgm:cxn modelId="{71844C6C-CBB1-45D9-B520-ED748627523D}" type="presParOf" srcId="{D1CAD61E-C5E9-4C9A-BFD2-B16F1888CE98}" destId="{05872DD9-92C9-450A-98A2-7D80B6F56B3E}" srcOrd="0" destOrd="0" presId="urn:microsoft.com/office/officeart/2008/layout/LinedList"/>
    <dgm:cxn modelId="{D659FB1C-4645-40EC-874D-B9E952DB36A2}" type="presParOf" srcId="{D1CAD61E-C5E9-4C9A-BFD2-B16F1888CE98}" destId="{528DE127-2A48-4E6E-8DB1-DB044D4D9ED1}" srcOrd="1" destOrd="0" presId="urn:microsoft.com/office/officeart/2008/layout/LinedList"/>
    <dgm:cxn modelId="{7D6DC7EC-6463-48EC-9DC2-76923BF937CA}" type="presParOf" srcId="{8237FDAC-5E00-47BD-A0D4-1A6627E39081}" destId="{FA3F7BD5-0786-45C9-9DC3-E2DDABE35792}" srcOrd="4" destOrd="0" presId="urn:microsoft.com/office/officeart/2008/layout/LinedList"/>
    <dgm:cxn modelId="{030BBDC1-D9F7-4C12-B949-7D47D6EAE19F}" type="presParOf" srcId="{8237FDAC-5E00-47BD-A0D4-1A6627E39081}" destId="{E119B911-E8D2-4F11-8524-929C801AA05B}" srcOrd="5" destOrd="0" presId="urn:microsoft.com/office/officeart/2008/layout/LinedList"/>
    <dgm:cxn modelId="{FB5B7F70-6B0E-4DA9-A1DA-E2A93F856474}" type="presParOf" srcId="{E119B911-E8D2-4F11-8524-929C801AA05B}" destId="{7D6F54EB-F9D1-4B89-A4B7-B46B42429CC6}" srcOrd="0" destOrd="0" presId="urn:microsoft.com/office/officeart/2008/layout/LinedList"/>
    <dgm:cxn modelId="{AEB52EC2-8915-4E84-A157-2F897587EDA0}" type="presParOf" srcId="{E119B911-E8D2-4F11-8524-929C801AA05B}" destId="{E2A24DE4-8E99-49DD-87F3-1303B5ECDF35}" srcOrd="1" destOrd="0" presId="urn:microsoft.com/office/officeart/2008/layout/LinedList"/>
    <dgm:cxn modelId="{03173AB5-87F8-42ED-BE02-25036BC53405}" type="presParOf" srcId="{8237FDAC-5E00-47BD-A0D4-1A6627E39081}" destId="{801CFB88-EFFB-4CDC-9A81-1B807EEBB9A7}" srcOrd="6" destOrd="0" presId="urn:microsoft.com/office/officeart/2008/layout/LinedList"/>
    <dgm:cxn modelId="{6BF3968F-2D3E-4F70-9E3C-A11FF26E72DB}" type="presParOf" srcId="{8237FDAC-5E00-47BD-A0D4-1A6627E39081}" destId="{BED89DF7-6729-4BEB-B594-25649D292D60}" srcOrd="7" destOrd="0" presId="urn:microsoft.com/office/officeart/2008/layout/LinedList"/>
    <dgm:cxn modelId="{B27D3BBC-ABA8-441B-9E26-4FB2FC32FB14}" type="presParOf" srcId="{BED89DF7-6729-4BEB-B594-25649D292D60}" destId="{C85E58C9-0E5A-4B35-B104-0765E2B0F20F}" srcOrd="0" destOrd="0" presId="urn:microsoft.com/office/officeart/2008/layout/LinedList"/>
    <dgm:cxn modelId="{A5E291AA-2769-41B2-A894-C93CC719E9FF}" type="presParOf" srcId="{BED89DF7-6729-4BEB-B594-25649D292D60}" destId="{479A6690-6FBA-45D1-9519-B4E44F9FD22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B27DB-2A73-4D8E-B83A-5A1CAE4BE78E}">
      <dsp:nvSpPr>
        <dsp:cNvPr id="0" name=""/>
        <dsp:cNvSpPr/>
      </dsp:nvSpPr>
      <dsp:spPr>
        <a:xfrm>
          <a:off x="0" y="288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2F58C6-C382-41D7-87A8-099D56BDBCEE}">
      <dsp:nvSpPr>
        <dsp:cNvPr id="0" name=""/>
        <dsp:cNvSpPr/>
      </dsp:nvSpPr>
      <dsp:spPr>
        <a:xfrm>
          <a:off x="0" y="2880"/>
          <a:ext cx="6797675" cy="120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IE" sz="1900" kern="1200"/>
            <a:t>E-scooters are now seen as a New &amp; Novel mode of transport</a:t>
          </a:r>
          <a:endParaRPr lang="en-US" sz="1900" kern="1200"/>
        </a:p>
      </dsp:txBody>
      <dsp:txXfrm>
        <a:off x="0" y="2880"/>
        <a:ext cx="6797675" cy="1206951"/>
      </dsp:txXfrm>
    </dsp:sp>
    <dsp:sp modelId="{2F854DE1-4257-4FA8-A44D-DBDBCB3E73B3}">
      <dsp:nvSpPr>
        <dsp:cNvPr id="0" name=""/>
        <dsp:cNvSpPr/>
      </dsp:nvSpPr>
      <dsp:spPr>
        <a:xfrm>
          <a:off x="0" y="1209831"/>
          <a:ext cx="6797675" cy="0"/>
        </a:xfrm>
        <a:prstGeom prst="line">
          <a:avLst/>
        </a:prstGeom>
        <a:solidFill>
          <a:schemeClr val="accent2">
            <a:hueOff val="13013"/>
            <a:satOff val="-8959"/>
            <a:lumOff val="-2288"/>
            <a:alphaOff val="0"/>
          </a:schemeClr>
        </a:solidFill>
        <a:ln w="15875" cap="flat" cmpd="sng" algn="ctr">
          <a:solidFill>
            <a:schemeClr val="accent2">
              <a:hueOff val="13013"/>
              <a:satOff val="-8959"/>
              <a:lumOff val="-22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872DD9-92C9-450A-98A2-7D80B6F56B3E}">
      <dsp:nvSpPr>
        <dsp:cNvPr id="0" name=""/>
        <dsp:cNvSpPr/>
      </dsp:nvSpPr>
      <dsp:spPr>
        <a:xfrm>
          <a:off x="0" y="1209831"/>
          <a:ext cx="6797675" cy="120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IE" sz="1900" kern="1200" dirty="0"/>
            <a:t>It is vital that Owners and E-Scooter Users are aware of the legal requirements  to ensure  the safe use of this mode of transport on public roadways</a:t>
          </a:r>
          <a:endParaRPr lang="en-US" sz="1900" kern="1200" dirty="0"/>
        </a:p>
      </dsp:txBody>
      <dsp:txXfrm>
        <a:off x="0" y="1209831"/>
        <a:ext cx="6797675" cy="1206951"/>
      </dsp:txXfrm>
    </dsp:sp>
    <dsp:sp modelId="{FA3F7BD5-0786-45C9-9DC3-E2DDABE35792}">
      <dsp:nvSpPr>
        <dsp:cNvPr id="0" name=""/>
        <dsp:cNvSpPr/>
      </dsp:nvSpPr>
      <dsp:spPr>
        <a:xfrm>
          <a:off x="0" y="2416783"/>
          <a:ext cx="6797675" cy="0"/>
        </a:xfrm>
        <a:prstGeom prst="line">
          <a:avLst/>
        </a:prstGeom>
        <a:solidFill>
          <a:schemeClr val="accent2">
            <a:hueOff val="26025"/>
            <a:satOff val="-17917"/>
            <a:lumOff val="-4575"/>
            <a:alphaOff val="0"/>
          </a:schemeClr>
        </a:solidFill>
        <a:ln w="15875" cap="flat" cmpd="sng" algn="ctr">
          <a:solidFill>
            <a:schemeClr val="accent2">
              <a:hueOff val="26025"/>
              <a:satOff val="-17917"/>
              <a:lumOff val="-45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6F54EB-F9D1-4B89-A4B7-B46B42429CC6}">
      <dsp:nvSpPr>
        <dsp:cNvPr id="0" name=""/>
        <dsp:cNvSpPr/>
      </dsp:nvSpPr>
      <dsp:spPr>
        <a:xfrm>
          <a:off x="0" y="2416783"/>
          <a:ext cx="6791036" cy="202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IE" sz="1900" kern="1200" dirty="0"/>
            <a:t>By launching our awareness campaign it afforded South Dublin County Council the opportunity to inform other Road users of the presence of Vulnerable Road Users and to provide for adequate distances of at least </a:t>
          </a:r>
          <a:r>
            <a:rPr lang="en-IE" sz="1900" b="1" kern="1200" dirty="0"/>
            <a:t>1 metre clearance </a:t>
          </a:r>
          <a:r>
            <a:rPr lang="en-IE" sz="1900" kern="1200" dirty="0"/>
            <a:t>when overtaking an e-scooter user in speed zones that are 50 km/h or under and at least </a:t>
          </a:r>
          <a:r>
            <a:rPr lang="en-IE" sz="1900" b="1" kern="1200" dirty="0"/>
            <a:t>1.5 metres </a:t>
          </a:r>
          <a:r>
            <a:rPr lang="en-IE" sz="1900" kern="1200" dirty="0"/>
            <a:t>in speed zones over 50 km/h and to remind Drivers that E-Scooter Users fall into the ‘Vulnerable Road User ‘ Category (VRU)</a:t>
          </a:r>
          <a:endParaRPr lang="en-US" sz="1900" kern="1200" dirty="0"/>
        </a:p>
      </dsp:txBody>
      <dsp:txXfrm>
        <a:off x="0" y="2416783"/>
        <a:ext cx="6791036" cy="2023297"/>
      </dsp:txXfrm>
    </dsp:sp>
    <dsp:sp modelId="{801CFB88-EFFB-4CDC-9A81-1B807EEBB9A7}">
      <dsp:nvSpPr>
        <dsp:cNvPr id="0" name=""/>
        <dsp:cNvSpPr/>
      </dsp:nvSpPr>
      <dsp:spPr>
        <a:xfrm>
          <a:off x="0" y="4440080"/>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5E58C9-0E5A-4B35-B104-0765E2B0F20F}">
      <dsp:nvSpPr>
        <dsp:cNvPr id="0" name=""/>
        <dsp:cNvSpPr/>
      </dsp:nvSpPr>
      <dsp:spPr>
        <a:xfrm>
          <a:off x="0" y="4440080"/>
          <a:ext cx="6797675" cy="120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IE" sz="1900" kern="1200" dirty="0"/>
            <a:t>It also allowed us to highlight the Rules of the Road for E-Scooter Users and failure to follow these could lead  to </a:t>
          </a:r>
          <a:r>
            <a:rPr lang="en-IE" sz="1900" b="1" kern="1200" dirty="0"/>
            <a:t>a Fixed </a:t>
          </a:r>
          <a:r>
            <a:rPr lang="en-IE" sz="1900" b="1" kern="1200"/>
            <a:t>Charge Notice </a:t>
          </a:r>
          <a:r>
            <a:rPr lang="en-IE" sz="1900" b="1" kern="1200" dirty="0"/>
            <a:t>or fine</a:t>
          </a:r>
          <a:endParaRPr lang="en-US" sz="1900" kern="1200" dirty="0"/>
        </a:p>
      </dsp:txBody>
      <dsp:txXfrm>
        <a:off x="0" y="4440080"/>
        <a:ext cx="6797675" cy="120695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647A5393-EA5A-4CD4-812D-3B61A58351CE}" type="datetimeFigureOut">
              <a:rPr lang="en-IE" smtClean="0"/>
              <a:t>20/02/2025</a:t>
            </a:fld>
            <a:endParaRPr lang="en-IE"/>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4ED94A7-F53F-421F-8F86-885C29CBE80E}" type="slidenum">
              <a:rPr lang="en-IE" smtClean="0"/>
              <a:t>‹#›</a:t>
            </a:fld>
            <a:endParaRPr lang="en-IE"/>
          </a:p>
        </p:txBody>
      </p:sp>
    </p:spTree>
    <p:extLst>
      <p:ext uri="{BB962C8B-B14F-4D97-AF65-F5344CB8AC3E}">
        <p14:creationId xmlns:p14="http://schemas.microsoft.com/office/powerpoint/2010/main" val="1211481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4ED94A7-F53F-421F-8F86-885C29CBE80E}" type="slidenum">
              <a:rPr lang="en-IE" smtClean="0"/>
              <a:t>4</a:t>
            </a:fld>
            <a:endParaRPr lang="en-IE"/>
          </a:p>
        </p:txBody>
      </p:sp>
    </p:spTree>
    <p:extLst>
      <p:ext uri="{BB962C8B-B14F-4D97-AF65-F5344CB8AC3E}">
        <p14:creationId xmlns:p14="http://schemas.microsoft.com/office/powerpoint/2010/main" val="347595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37A2E-6EF1-86C1-228E-6AB6F71A4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36753-ECC2-CB11-5267-9567F1011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4C363-CAFC-2B84-966E-B5465D51E51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E811279F-F29F-CE85-377E-7621670C455B}"/>
              </a:ext>
            </a:extLst>
          </p:cNvPr>
          <p:cNvSpPr>
            <a:spLocks noGrp="1"/>
          </p:cNvSpPr>
          <p:nvPr>
            <p:ph type="sldNum" sz="quarter" idx="5"/>
          </p:nvPr>
        </p:nvSpPr>
        <p:spPr/>
        <p:txBody>
          <a:bodyPr/>
          <a:lstStyle/>
          <a:p>
            <a:fld id="{94ED94A7-F53F-421F-8F86-885C29CBE80E}" type="slidenum">
              <a:rPr lang="en-IE" smtClean="0"/>
              <a:t>5</a:t>
            </a:fld>
            <a:endParaRPr lang="en-IE"/>
          </a:p>
        </p:txBody>
      </p:sp>
    </p:spTree>
    <p:extLst>
      <p:ext uri="{BB962C8B-B14F-4D97-AF65-F5344CB8AC3E}">
        <p14:creationId xmlns:p14="http://schemas.microsoft.com/office/powerpoint/2010/main" val="273457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429F229-8A31-4099-933B-4E2B7C0C7316}" type="datetimeFigureOut">
              <a:rPr lang="en-IE" smtClean="0"/>
              <a:t>20/02/2025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040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29F229-8A31-4099-933B-4E2B7C0C7316}" type="datetimeFigureOut">
              <a:rPr lang="en-IE" smtClean="0"/>
              <a:t>20/02/2025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96580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29F229-8A31-4099-933B-4E2B7C0C7316}" type="datetimeFigureOut">
              <a:rPr lang="en-IE" smtClean="0"/>
              <a:t>20/02/2025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419306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29F229-8A31-4099-933B-4E2B7C0C7316}" type="datetimeFigureOut">
              <a:rPr lang="en-IE" smtClean="0"/>
              <a:t>20/02/2025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99239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29F229-8A31-4099-933B-4E2B7C0C7316}" type="datetimeFigureOut">
              <a:rPr lang="en-IE" smtClean="0"/>
              <a:t>20/02/2025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B512116-1830-4EE3-9116-93C322722853}"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61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777426"/>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29F229-8A31-4099-933B-4E2B7C0C7316}" type="datetimeFigureOut">
              <a:rPr lang="en-IE" smtClean="0"/>
              <a:t>20/02/2025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3663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29F229-8A31-4099-933B-4E2B7C0C7316}" type="datetimeFigureOut">
              <a:rPr lang="en-IE" smtClean="0"/>
              <a:t>20/02/2025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12549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29F229-8A31-4099-933B-4E2B7C0C7316}" type="datetimeFigureOut">
              <a:rPr lang="en-IE" smtClean="0"/>
              <a:t>20/02/2025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165809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429F229-8A31-4099-933B-4E2B7C0C7316}" type="datetimeFigureOut">
              <a:rPr lang="en-IE" smtClean="0"/>
              <a:t>20/02/2025</a:t>
            </a:fld>
            <a:endParaRPr lang="en-I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E"/>
          </a:p>
        </p:txBody>
      </p:sp>
      <p:sp>
        <p:nvSpPr>
          <p:cNvPr id="9" name="Slide Number Placeholder 8"/>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372586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429F229-8A31-4099-933B-4E2B7C0C7316}" type="datetimeFigureOut">
              <a:rPr lang="en-IE" smtClean="0"/>
              <a:t>20/02/2025</a:t>
            </a:fld>
            <a:endParaRPr lang="en-I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B512116-1830-4EE3-9116-93C322722853}" type="slidenum">
              <a:rPr lang="en-IE" smtClean="0"/>
              <a:t>‹#›</a:t>
            </a:fld>
            <a:endParaRPr lang="en-IE"/>
          </a:p>
        </p:txBody>
      </p:sp>
    </p:spTree>
    <p:extLst>
      <p:ext uri="{BB962C8B-B14F-4D97-AF65-F5344CB8AC3E}">
        <p14:creationId xmlns:p14="http://schemas.microsoft.com/office/powerpoint/2010/main" val="68489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29F229-8A31-4099-933B-4E2B7C0C7316}" type="datetimeFigureOut">
              <a:rPr lang="en-IE" smtClean="0"/>
              <a:t>20/02/2025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B512116-1830-4EE3-9116-93C322722853}" type="slidenum">
              <a:rPr lang="en-IE" smtClean="0"/>
              <a:t>‹#›</a:t>
            </a:fld>
            <a:endParaRPr lang="en-IE"/>
          </a:p>
        </p:txBody>
      </p:sp>
    </p:spTree>
    <p:extLst>
      <p:ext uri="{BB962C8B-B14F-4D97-AF65-F5344CB8AC3E}">
        <p14:creationId xmlns:p14="http://schemas.microsoft.com/office/powerpoint/2010/main" val="2053992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78573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197033"/>
            <a:ext cx="10058400" cy="467206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429F229-8A31-4099-933B-4E2B7C0C7316}" type="datetimeFigureOut">
              <a:rPr lang="en-IE" smtClean="0"/>
              <a:t>20/02/2025</a:t>
            </a:fld>
            <a:endParaRPr lang="en-I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B512116-1830-4EE3-9116-93C322722853}" type="slidenum">
              <a:rPr lang="en-IE" smtClean="0"/>
              <a:t>‹#›</a:t>
            </a:fld>
            <a:endParaRPr lang="en-IE"/>
          </a:p>
        </p:txBody>
      </p:sp>
    </p:spTree>
    <p:extLst>
      <p:ext uri="{BB962C8B-B14F-4D97-AF65-F5344CB8AC3E}">
        <p14:creationId xmlns:p14="http://schemas.microsoft.com/office/powerpoint/2010/main" val="333414091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bundabergnow.com/2021/05/25/neuron-rolls-out-first-ever-third-party-insurance-for-e-scooters/" TargetMode="External"/><Relationship Id="rId3" Type="http://schemas.openxmlformats.org/officeDocument/2006/relationships/hyperlink" Target="https://foto.wuestenigel.com/elegant-and-sporty-two-door-car-by-bmw-concept-4-exhibited-on-an-international-motor-show-in-germany/" TargetMode="External"/><Relationship Id="rId7"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globalmagazin.com/nach-einem-jahr-was-vom-e-scooter-hype-bleibt/" TargetMode="Externa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hyperlink" Target="https://kojects.com/2019/02/09/electric-scooters-in-korea/" TargetMode="External"/><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A168D-5E70-47E3-9548-5225FDCDB607}"/>
              </a:ext>
            </a:extLst>
          </p:cNvPr>
          <p:cNvSpPr>
            <a:spLocks noGrp="1"/>
          </p:cNvSpPr>
          <p:nvPr>
            <p:ph type="ctrTitle"/>
          </p:nvPr>
        </p:nvSpPr>
        <p:spPr>
          <a:xfrm>
            <a:off x="1507067" y="530942"/>
            <a:ext cx="6060682" cy="3502578"/>
          </a:xfrm>
        </p:spPr>
        <p:txBody>
          <a:bodyPr>
            <a:normAutofit fontScale="90000"/>
          </a:bodyPr>
          <a:lstStyle/>
          <a:p>
            <a:r>
              <a:rPr lang="en-GB" sz="4000" b="1" dirty="0"/>
              <a:t>South Dublin </a:t>
            </a:r>
            <a:br>
              <a:rPr lang="en-GB" sz="4000" b="1" dirty="0"/>
            </a:br>
            <a:r>
              <a:rPr lang="en-GB" sz="4000" b="1" dirty="0"/>
              <a:t>E-Scooter Campaign 2025</a:t>
            </a:r>
            <a:br>
              <a:rPr lang="en-GB" sz="4000" b="1" dirty="0"/>
            </a:br>
            <a:br>
              <a:rPr lang="en-GB" sz="4000" b="1" dirty="0"/>
            </a:br>
            <a:br>
              <a:rPr lang="en-GB" sz="4000" b="1" dirty="0"/>
            </a:br>
            <a:r>
              <a:rPr lang="en-GB" sz="1800" b="1" dirty="0"/>
              <a:t>Presented by Orlaith Maguire</a:t>
            </a:r>
            <a:br>
              <a:rPr lang="en-GB" sz="1800" b="1" dirty="0"/>
            </a:br>
            <a:r>
              <a:rPr lang="en-GB" sz="1800" b="1" dirty="0"/>
              <a:t>Road Safety Officer</a:t>
            </a:r>
            <a:br>
              <a:rPr lang="en-GB" sz="1800" b="1" dirty="0"/>
            </a:br>
            <a:br>
              <a:rPr lang="en-GB" sz="1800" b="1"/>
            </a:br>
            <a:r>
              <a:rPr lang="en-GB" sz="1800" b="1"/>
              <a:t>27</a:t>
            </a:r>
            <a:r>
              <a:rPr lang="en-GB" sz="1800" b="1" baseline="30000"/>
              <a:t>th</a:t>
            </a:r>
            <a:r>
              <a:rPr lang="en-GB" sz="1800" b="1"/>
              <a:t> </a:t>
            </a:r>
            <a:r>
              <a:rPr lang="en-GB" sz="1800" b="1" dirty="0"/>
              <a:t>February 2025</a:t>
            </a:r>
            <a:br>
              <a:rPr lang="en-GB" sz="4000" b="1" dirty="0"/>
            </a:br>
            <a:endParaRPr lang="en-IE" sz="4000" b="1" dirty="0"/>
          </a:p>
        </p:txBody>
      </p:sp>
      <p:sp>
        <p:nvSpPr>
          <p:cNvPr id="3" name="Subtitle 2">
            <a:extLst>
              <a:ext uri="{FF2B5EF4-FFF2-40B4-BE49-F238E27FC236}">
                <a16:creationId xmlns:a16="http://schemas.microsoft.com/office/drawing/2014/main" id="{32270376-D99A-4E8E-B071-79A06EA9AA57}"/>
              </a:ext>
            </a:extLst>
          </p:cNvPr>
          <p:cNvSpPr>
            <a:spLocks noGrp="1"/>
          </p:cNvSpPr>
          <p:nvPr>
            <p:ph type="subTitle" idx="1"/>
          </p:nvPr>
        </p:nvSpPr>
        <p:spPr>
          <a:xfrm>
            <a:off x="1507067" y="4453667"/>
            <a:ext cx="6705116" cy="1284403"/>
          </a:xfrm>
        </p:spPr>
        <p:txBody>
          <a:bodyPr>
            <a:normAutofit/>
          </a:bodyPr>
          <a:lstStyle/>
          <a:p>
            <a:pPr algn="ctr"/>
            <a:r>
              <a:rPr lang="en-GB" dirty="0"/>
              <a:t>Land Use Planning and Transportation Strategic policy Committee </a:t>
            </a:r>
          </a:p>
          <a:p>
            <a:pPr algn="ctr"/>
            <a:r>
              <a:rPr lang="en-GB" dirty="0"/>
              <a:t>February 2025</a:t>
            </a:r>
          </a:p>
        </p:txBody>
      </p:sp>
      <p:pic>
        <p:nvPicPr>
          <p:cNvPr id="4" name="Picture 3" descr="Logo, company name&#10;&#10;Description automatically generated">
            <a:extLst>
              <a:ext uri="{FF2B5EF4-FFF2-40B4-BE49-F238E27FC236}">
                <a16:creationId xmlns:a16="http://schemas.microsoft.com/office/drawing/2014/main" id="{371C6D74-D55D-43E9-90BD-F6213DB9AC8D}"/>
              </a:ext>
            </a:extLst>
          </p:cNvPr>
          <p:cNvPicPr>
            <a:picLocks noChangeAspect="1"/>
          </p:cNvPicPr>
          <p:nvPr/>
        </p:nvPicPr>
        <p:blipFill>
          <a:blip r:embed="rId2"/>
          <a:stretch>
            <a:fillRect/>
          </a:stretch>
        </p:blipFill>
        <p:spPr>
          <a:xfrm>
            <a:off x="7062654" y="2608847"/>
            <a:ext cx="3280613" cy="1640306"/>
          </a:xfrm>
          <a:prstGeom prst="rect">
            <a:avLst/>
          </a:prstGeom>
        </p:spPr>
      </p:pic>
    </p:spTree>
    <p:extLst>
      <p:ext uri="{BB962C8B-B14F-4D97-AF65-F5344CB8AC3E}">
        <p14:creationId xmlns:p14="http://schemas.microsoft.com/office/powerpoint/2010/main" val="482635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21F3-29E7-B43E-AC6C-CDEE18F995E6}"/>
              </a:ext>
            </a:extLst>
          </p:cNvPr>
          <p:cNvSpPr>
            <a:spLocks noGrp="1"/>
          </p:cNvSpPr>
          <p:nvPr>
            <p:ph type="title"/>
          </p:nvPr>
        </p:nvSpPr>
        <p:spPr/>
        <p:txBody>
          <a:bodyPr/>
          <a:lstStyle/>
          <a:p>
            <a:endParaRPr lang="en-IE" dirty="0"/>
          </a:p>
        </p:txBody>
      </p:sp>
      <p:sp>
        <p:nvSpPr>
          <p:cNvPr id="3" name="Text Placeholder 2">
            <a:extLst>
              <a:ext uri="{FF2B5EF4-FFF2-40B4-BE49-F238E27FC236}">
                <a16:creationId xmlns:a16="http://schemas.microsoft.com/office/drawing/2014/main" id="{4D6F688B-ED53-0203-E8E5-05CD6F7F5982}"/>
              </a:ext>
            </a:extLst>
          </p:cNvPr>
          <p:cNvSpPr>
            <a:spLocks noGrp="1"/>
          </p:cNvSpPr>
          <p:nvPr>
            <p:ph type="body" idx="1"/>
          </p:nvPr>
        </p:nvSpPr>
        <p:spPr/>
        <p:txBody>
          <a:bodyPr/>
          <a:lstStyle/>
          <a:p>
            <a:endParaRPr lang="en-IE"/>
          </a:p>
        </p:txBody>
      </p:sp>
      <p:pic>
        <p:nvPicPr>
          <p:cNvPr id="8" name="Content Placeholder 7">
            <a:extLst>
              <a:ext uri="{FF2B5EF4-FFF2-40B4-BE49-F238E27FC236}">
                <a16:creationId xmlns:a16="http://schemas.microsoft.com/office/drawing/2014/main" id="{977F888C-C853-DB2D-95F4-98A59E010D8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1096963" y="286603"/>
            <a:ext cx="4938712" cy="5631597"/>
          </a:xfrm>
        </p:spPr>
      </p:pic>
      <p:sp>
        <p:nvSpPr>
          <p:cNvPr id="5" name="Text Placeholder 4">
            <a:extLst>
              <a:ext uri="{FF2B5EF4-FFF2-40B4-BE49-F238E27FC236}">
                <a16:creationId xmlns:a16="http://schemas.microsoft.com/office/drawing/2014/main" id="{5BD6285A-14D4-1B28-C57E-57CAB1B25562}"/>
              </a:ext>
            </a:extLst>
          </p:cNvPr>
          <p:cNvSpPr>
            <a:spLocks noGrp="1"/>
          </p:cNvSpPr>
          <p:nvPr>
            <p:ph type="body" sz="quarter" idx="3"/>
          </p:nvPr>
        </p:nvSpPr>
        <p:spPr/>
        <p:txBody>
          <a:bodyPr/>
          <a:lstStyle/>
          <a:p>
            <a:endParaRPr lang="en-IE"/>
          </a:p>
        </p:txBody>
      </p:sp>
      <p:pic>
        <p:nvPicPr>
          <p:cNvPr id="20" name="Content Placeholder 19" descr="A group of people holding signs&#10;&#10;AI-generated content may be incorrect.">
            <a:extLst>
              <a:ext uri="{FF2B5EF4-FFF2-40B4-BE49-F238E27FC236}">
                <a16:creationId xmlns:a16="http://schemas.microsoft.com/office/drawing/2014/main" id="{C9FFD6CF-F389-695E-D449-3F4C58C4340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18238" y="286074"/>
            <a:ext cx="5531310" cy="5631597"/>
          </a:xfrm>
        </p:spPr>
      </p:pic>
    </p:spTree>
    <p:extLst>
      <p:ext uri="{BB962C8B-B14F-4D97-AF65-F5344CB8AC3E}">
        <p14:creationId xmlns:p14="http://schemas.microsoft.com/office/powerpoint/2010/main" val="3114002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0D6F-C857-8983-A694-F77C8F851EAF}"/>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63AD7AA8-F66C-DF0C-2EF5-A1788AE4A3EF}"/>
              </a:ext>
            </a:extLst>
          </p:cNvPr>
          <p:cNvSpPr>
            <a:spLocks noGrp="1"/>
          </p:cNvSpPr>
          <p:nvPr>
            <p:ph idx="1"/>
          </p:nvPr>
        </p:nvSpPr>
        <p:spPr/>
        <p:txBody>
          <a:bodyPr/>
          <a:lstStyle/>
          <a:p>
            <a:endParaRPr lang="en-GB" b="1" dirty="0"/>
          </a:p>
          <a:p>
            <a:endParaRPr lang="en-IE" b="1" dirty="0"/>
          </a:p>
          <a:p>
            <a:endParaRPr lang="en-IE" b="1" dirty="0"/>
          </a:p>
          <a:p>
            <a:pPr lvl="8"/>
            <a:r>
              <a:rPr lang="en-IE" sz="4000" b="1" dirty="0"/>
              <a:t>               Thank You</a:t>
            </a:r>
          </a:p>
          <a:p>
            <a:pPr lvl="8"/>
            <a:endParaRPr lang="en-IE" b="1" dirty="0"/>
          </a:p>
          <a:p>
            <a:pPr lvl="8"/>
            <a:endParaRPr lang="en-IE" b="1" dirty="0"/>
          </a:p>
        </p:txBody>
      </p:sp>
    </p:spTree>
    <p:extLst>
      <p:ext uri="{BB962C8B-B14F-4D97-AF65-F5344CB8AC3E}">
        <p14:creationId xmlns:p14="http://schemas.microsoft.com/office/powerpoint/2010/main" val="2732562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C642902F-4656-4563-AB0B-2EB57ACCD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8">
            <a:extLst>
              <a:ext uri="{FF2B5EF4-FFF2-40B4-BE49-F238E27FC236}">
                <a16:creationId xmlns:a16="http://schemas.microsoft.com/office/drawing/2014/main" id="{BEAAE43D-BC92-1BC4-CD02-0393E305D551}"/>
              </a:ext>
            </a:extLst>
          </p:cNvPr>
          <p:cNvSpPr>
            <a:spLocks noGrp="1"/>
          </p:cNvSpPr>
          <p:nvPr>
            <p:ph type="title"/>
          </p:nvPr>
        </p:nvSpPr>
        <p:spPr>
          <a:xfrm>
            <a:off x="6652256" y="634946"/>
            <a:ext cx="4821283" cy="1450757"/>
          </a:xfrm>
        </p:spPr>
        <p:txBody>
          <a:bodyPr>
            <a:normAutofit/>
          </a:bodyPr>
          <a:lstStyle/>
          <a:p>
            <a:r>
              <a:rPr lang="en-GB" b="1" dirty="0"/>
              <a:t>New E-Scooter Legislation</a:t>
            </a:r>
            <a:endParaRPr lang="en-IE" b="1" dirty="0"/>
          </a:p>
        </p:txBody>
      </p:sp>
      <p:sp>
        <p:nvSpPr>
          <p:cNvPr id="43" name="Rectangle 42">
            <a:extLst>
              <a:ext uri="{FF2B5EF4-FFF2-40B4-BE49-F238E27FC236}">
                <a16:creationId xmlns:a16="http://schemas.microsoft.com/office/drawing/2014/main" id="{2793D4A6-D9A6-4743-902C-5C956F8CA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2806700" cy="276499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D016948-E058-18CA-CB63-7DAE86A30EE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a:xfrm>
            <a:off x="938344" y="521094"/>
            <a:ext cx="1587671" cy="2378534"/>
          </a:xfrm>
          <a:prstGeom prst="rect">
            <a:avLst/>
          </a:prstGeom>
        </p:spPr>
      </p:pic>
      <p:sp>
        <p:nvSpPr>
          <p:cNvPr id="45" name="Rectangle 44">
            <a:extLst>
              <a:ext uri="{FF2B5EF4-FFF2-40B4-BE49-F238E27FC236}">
                <a16:creationId xmlns:a16="http://schemas.microsoft.com/office/drawing/2014/main" id="{82D6E6E8-60D6-43DF-AB32-F009976E9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9300" y="321733"/>
            <a:ext cx="2806699" cy="276499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BEB2825-0A31-FE46-52A0-9FD4D78316F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4509" r="24509"/>
          <a:stretch/>
        </p:blipFill>
        <p:spPr>
          <a:xfrm>
            <a:off x="3775081" y="521093"/>
            <a:ext cx="1849332" cy="2375962"/>
          </a:xfrm>
          <a:prstGeom prst="rect">
            <a:avLst/>
          </a:prstGeom>
        </p:spPr>
      </p:pic>
      <p:cxnSp>
        <p:nvCxnSpPr>
          <p:cNvPr id="47" name="Straight Connector 46">
            <a:extLst>
              <a:ext uri="{FF2B5EF4-FFF2-40B4-BE49-F238E27FC236}">
                <a16:creationId xmlns:a16="http://schemas.microsoft.com/office/drawing/2014/main" id="{FDF97CA6-0525-4AD4-8E21-2C9A75DB7A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63893"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E24306B-0379-4C6F-80A1-5A7D01A13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47592"/>
            <a:ext cx="2806700" cy="273618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B836DFC-288C-FDE0-870E-201248E15B22}"/>
              </a:ext>
            </a:extLst>
          </p:cNvPr>
          <p:cNvPicPr>
            <a:picLocks noChangeAspect="1"/>
          </p:cNvPicPr>
          <p:nvPr/>
        </p:nvPicPr>
        <p:blipFill>
          <a:blip r:embed="rId6"/>
          <a:srcRect l="412" r="16784" b="1"/>
          <a:stretch/>
        </p:blipFill>
        <p:spPr>
          <a:xfrm>
            <a:off x="527274" y="3859074"/>
            <a:ext cx="2470772" cy="1521763"/>
          </a:xfrm>
          <a:prstGeom prst="rect">
            <a:avLst/>
          </a:prstGeom>
        </p:spPr>
      </p:pic>
      <p:sp>
        <p:nvSpPr>
          <p:cNvPr id="51" name="Rectangle 50">
            <a:extLst>
              <a:ext uri="{FF2B5EF4-FFF2-40B4-BE49-F238E27FC236}">
                <a16:creationId xmlns:a16="http://schemas.microsoft.com/office/drawing/2014/main" id="{98F8BC0B-2185-4E1F-B3E4-6C4034B46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3494" y="3247592"/>
            <a:ext cx="2792505" cy="273618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4F80B06-534D-BD8D-E7E2-2672C989E21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373" b="1373"/>
          <a:stretch/>
        </p:blipFill>
        <p:spPr>
          <a:xfrm>
            <a:off x="3464362" y="3859074"/>
            <a:ext cx="2470771" cy="1519849"/>
          </a:xfrm>
          <a:prstGeom prst="rect">
            <a:avLst/>
          </a:prstGeom>
        </p:spPr>
      </p:pic>
      <p:sp>
        <p:nvSpPr>
          <p:cNvPr id="12" name="Content Placeholder 11">
            <a:extLst>
              <a:ext uri="{FF2B5EF4-FFF2-40B4-BE49-F238E27FC236}">
                <a16:creationId xmlns:a16="http://schemas.microsoft.com/office/drawing/2014/main" id="{A617CE61-DAF3-474C-7D23-A74CA10CE3D7}"/>
              </a:ext>
            </a:extLst>
          </p:cNvPr>
          <p:cNvSpPr>
            <a:spLocks noGrp="1"/>
          </p:cNvSpPr>
          <p:nvPr>
            <p:ph idx="1"/>
          </p:nvPr>
        </p:nvSpPr>
        <p:spPr>
          <a:xfrm>
            <a:off x="6652256" y="2198914"/>
            <a:ext cx="4821283" cy="3670180"/>
          </a:xfrm>
        </p:spPr>
        <p:txBody>
          <a:bodyPr>
            <a:normAutofit/>
          </a:bodyPr>
          <a:lstStyle/>
          <a:p>
            <a:pPr marL="0" indent="0">
              <a:buNone/>
            </a:pPr>
            <a:endParaRPr lang="en-GB" sz="1700" b="0" i="0" dirty="0">
              <a:effectLst/>
            </a:endParaRPr>
          </a:p>
          <a:p>
            <a:pPr marL="0" indent="0">
              <a:spcAft>
                <a:spcPts val="750"/>
              </a:spcAft>
              <a:buNone/>
            </a:pPr>
            <a:r>
              <a:rPr lang="en-GB" sz="1700" dirty="0">
                <a:latin typeface="Lato" panose="020F0502020204030203" pitchFamily="34" charset="0"/>
              </a:rPr>
              <a:t>Since 20</a:t>
            </a:r>
            <a:r>
              <a:rPr lang="en-GB" sz="1700" baseline="30000" dirty="0">
                <a:latin typeface="Lato" panose="020F0502020204030203" pitchFamily="34" charset="0"/>
              </a:rPr>
              <a:t>th</a:t>
            </a:r>
            <a:r>
              <a:rPr lang="en-GB" sz="1700" dirty="0">
                <a:latin typeface="Lato" panose="020F0502020204030203" pitchFamily="34" charset="0"/>
              </a:rPr>
              <a:t> May 2024 - N</a:t>
            </a:r>
            <a:r>
              <a:rPr lang="en-GB" sz="1700" b="0" i="0" dirty="0">
                <a:effectLst/>
                <a:latin typeface="Lato" panose="020F0502020204030203" pitchFamily="34" charset="0"/>
              </a:rPr>
              <a:t>ew regulations under the Road Traffic and </a:t>
            </a:r>
            <a:r>
              <a:rPr lang="en-GB" sz="1700" b="0" i="0">
                <a:effectLst/>
                <a:latin typeface="Lato" panose="020F0502020204030203" pitchFamily="34" charset="0"/>
              </a:rPr>
              <a:t>Roads Act </a:t>
            </a:r>
            <a:r>
              <a:rPr lang="en-GB" sz="1700" b="0" i="0" dirty="0">
                <a:effectLst/>
                <a:latin typeface="Lato" panose="020F0502020204030203" pitchFamily="34" charset="0"/>
              </a:rPr>
              <a:t>came into effect in Irish legislation for E</a:t>
            </a:r>
            <a:r>
              <a:rPr lang="en-GB" sz="1700" dirty="0">
                <a:latin typeface="Lato" panose="020F0502020204030203" pitchFamily="34" charset="0"/>
              </a:rPr>
              <a:t>- </a:t>
            </a:r>
            <a:r>
              <a:rPr lang="en-GB" sz="1700" b="0" i="0" dirty="0">
                <a:effectLst/>
                <a:latin typeface="Lato" panose="020F0502020204030203" pitchFamily="34" charset="0"/>
              </a:rPr>
              <a:t>scooters and e-bikes/e-mopeds.</a:t>
            </a:r>
          </a:p>
          <a:p>
            <a:pPr marL="0" indent="0">
              <a:spcAft>
                <a:spcPts val="750"/>
              </a:spcAft>
              <a:buNone/>
            </a:pPr>
            <a:r>
              <a:rPr lang="en-GB" sz="1700" dirty="0">
                <a:latin typeface="Lato" panose="020F0502020204030203" pitchFamily="34" charset="0"/>
              </a:rPr>
              <a:t>This</a:t>
            </a:r>
            <a:r>
              <a:rPr lang="en-GB" sz="1700" b="0" i="0" dirty="0">
                <a:effectLst/>
                <a:latin typeface="Lato" panose="020F0502020204030203" pitchFamily="34" charset="0"/>
              </a:rPr>
              <a:t> set out the new legal and safe technical parameters and usage of e-scooters and e-bikes.</a:t>
            </a:r>
          </a:p>
          <a:p>
            <a:pPr marL="0" indent="0">
              <a:spcAft>
                <a:spcPts val="750"/>
              </a:spcAft>
              <a:buNone/>
            </a:pPr>
            <a:r>
              <a:rPr lang="en-GB" sz="1700" b="0" i="0" dirty="0">
                <a:effectLst/>
                <a:latin typeface="Lato" panose="020F0502020204030203" pitchFamily="34" charset="0"/>
              </a:rPr>
              <a:t>The regulations set out the rules of the road for people choosing to use light electric vehicles which are now enforceable under Irish law.</a:t>
            </a:r>
          </a:p>
          <a:p>
            <a:pPr marL="0" indent="0">
              <a:buNone/>
            </a:pPr>
            <a:endParaRPr lang="en-GB" sz="1700" dirty="0"/>
          </a:p>
        </p:txBody>
      </p:sp>
      <p:sp>
        <p:nvSpPr>
          <p:cNvPr id="53" name="Rectangle 52">
            <a:extLst>
              <a:ext uri="{FF2B5EF4-FFF2-40B4-BE49-F238E27FC236}">
                <a16:creationId xmlns:a16="http://schemas.microsoft.com/office/drawing/2014/main" id="{9204E438-647D-40F8-9613-FA00FF3E5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55" name="Rectangle 54">
            <a:extLst>
              <a:ext uri="{FF2B5EF4-FFF2-40B4-BE49-F238E27FC236}">
                <a16:creationId xmlns:a16="http://schemas.microsoft.com/office/drawing/2014/main" id="{4EE16D88-B2D1-4B7E-92B3-B0AD4F5B5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Tree>
    <p:extLst>
      <p:ext uri="{BB962C8B-B14F-4D97-AF65-F5344CB8AC3E}">
        <p14:creationId xmlns:p14="http://schemas.microsoft.com/office/powerpoint/2010/main" val="3626215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1033" name="Rectangle 103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cxnSp>
        <p:nvCxnSpPr>
          <p:cNvPr id="1035" name="Straight Connector 103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7" name="Rectangle 1036">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C0FB7947-796B-935E-B13A-FFFEA8267B05}"/>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3600" b="1" dirty="0">
                <a:ln w="0"/>
                <a:solidFill>
                  <a:srgbClr val="FFFFFF"/>
                </a:solidFill>
                <a:effectLst>
                  <a:outerShdw blurRad="38100" dist="25400" dir="5400000" algn="ctr" rotWithShape="0">
                    <a:srgbClr val="6E747A">
                      <a:alpha val="43000"/>
                    </a:srgbClr>
                  </a:outerShdw>
                </a:effectLst>
              </a:rPr>
              <a:t>Personal Powered Transporters</a:t>
            </a:r>
          </a:p>
        </p:txBody>
      </p:sp>
      <p:sp>
        <p:nvSpPr>
          <p:cNvPr id="5" name="TextBox 4">
            <a:extLst>
              <a:ext uri="{FF2B5EF4-FFF2-40B4-BE49-F238E27FC236}">
                <a16:creationId xmlns:a16="http://schemas.microsoft.com/office/drawing/2014/main" id="{0BC437B7-779D-ADBE-5774-3C9B08EE0446}"/>
              </a:ext>
            </a:extLst>
          </p:cNvPr>
          <p:cNvSpPr txBox="1"/>
          <p:nvPr/>
        </p:nvSpPr>
        <p:spPr>
          <a:xfrm>
            <a:off x="492371" y="2653800"/>
            <a:ext cx="3084844" cy="3335519"/>
          </a:xfrm>
          <a:prstGeom prst="rect">
            <a:avLst/>
          </a:prstGeom>
        </p:spPr>
        <p:txBody>
          <a:bodyPr vert="horz" lIns="0" tIns="45720" rIns="0" bIns="45720" rtlCol="0">
            <a:noAutofit/>
          </a:bodyPr>
          <a:lstStyle/>
          <a:p>
            <a:pPr defTabSz="914400">
              <a:lnSpc>
                <a:spcPct val="90000"/>
              </a:lnSpc>
              <a:spcAft>
                <a:spcPts val="800"/>
              </a:spcAft>
              <a:buClr>
                <a:schemeClr val="accent1"/>
              </a:buClr>
              <a:buFont typeface="Calibri" panose="020F0502020204030204" pitchFamily="34" charset="0"/>
            </a:pPr>
            <a:r>
              <a:rPr lang="en-US" sz="1600" dirty="0">
                <a:solidFill>
                  <a:srgbClr val="FFFFFF"/>
                </a:solidFill>
              </a:rPr>
              <a:t>A</a:t>
            </a:r>
            <a:r>
              <a:rPr lang="en-US" sz="1600" dirty="0">
                <a:solidFill>
                  <a:srgbClr val="FFFFFF"/>
                </a:solidFill>
                <a:effectLst/>
              </a:rPr>
              <a:t> new class of vehicles called </a:t>
            </a:r>
            <a:r>
              <a:rPr lang="en-US" sz="1600" b="1" dirty="0">
                <a:solidFill>
                  <a:srgbClr val="FFFFFF"/>
                </a:solidFill>
                <a:effectLst/>
              </a:rPr>
              <a:t>Personal</a:t>
            </a:r>
            <a:r>
              <a:rPr lang="en-US" sz="1600" dirty="0">
                <a:solidFill>
                  <a:srgbClr val="FFFFFF"/>
                </a:solidFill>
                <a:effectLst/>
              </a:rPr>
              <a:t> </a:t>
            </a:r>
            <a:r>
              <a:rPr lang="en-US" sz="1600" b="1" dirty="0">
                <a:solidFill>
                  <a:srgbClr val="FFFFFF"/>
                </a:solidFill>
                <a:effectLst/>
              </a:rPr>
              <a:t>Powered Transporters </a:t>
            </a:r>
            <a:r>
              <a:rPr lang="en-US" sz="1600" dirty="0">
                <a:solidFill>
                  <a:srgbClr val="FFFFFF"/>
                </a:solidFill>
                <a:effectLst/>
              </a:rPr>
              <a:t>(PPTs) were introduced under the Road Traffic and Roads Act </a:t>
            </a:r>
            <a:r>
              <a:rPr lang="en-US" sz="1600" dirty="0">
                <a:solidFill>
                  <a:srgbClr val="FFFFFF"/>
                </a:solidFill>
              </a:rPr>
              <a:t>2024</a:t>
            </a:r>
            <a:endParaRPr lang="en-US" sz="1600" dirty="0">
              <a:solidFill>
                <a:srgbClr val="FFFFFF"/>
              </a:solidFill>
              <a:effectLst/>
            </a:endParaRPr>
          </a:p>
          <a:p>
            <a:pPr defTabSz="914400">
              <a:lnSpc>
                <a:spcPct val="90000"/>
              </a:lnSpc>
              <a:spcAft>
                <a:spcPts val="800"/>
              </a:spcAft>
              <a:buClr>
                <a:schemeClr val="accent1"/>
              </a:buClr>
              <a:buFont typeface="Calibri" panose="020F0502020204030204" pitchFamily="34" charset="0"/>
            </a:pPr>
            <a:endParaRPr lang="en-US" sz="1600" dirty="0">
              <a:solidFill>
                <a:srgbClr val="FFFFFF"/>
              </a:solidFill>
              <a:effectLst/>
            </a:endParaRPr>
          </a:p>
          <a:p>
            <a:pPr defTabSz="914400">
              <a:lnSpc>
                <a:spcPct val="90000"/>
              </a:lnSpc>
              <a:spcAft>
                <a:spcPts val="800"/>
              </a:spcAft>
              <a:buClr>
                <a:schemeClr val="accent1"/>
              </a:buClr>
              <a:buFont typeface="Calibri" panose="020F0502020204030204" pitchFamily="34" charset="0"/>
            </a:pPr>
            <a:r>
              <a:rPr lang="en-US" sz="1600" dirty="0">
                <a:solidFill>
                  <a:srgbClr val="FFFFFF"/>
                </a:solidFill>
                <a:effectLst/>
              </a:rPr>
              <a:t>E-scooters </a:t>
            </a:r>
            <a:r>
              <a:rPr lang="en-US" sz="1600">
                <a:solidFill>
                  <a:srgbClr val="FFFFFF"/>
                </a:solidFill>
              </a:rPr>
              <a:t>are </a:t>
            </a:r>
            <a:r>
              <a:rPr lang="en-US" sz="1600">
                <a:solidFill>
                  <a:srgbClr val="FFFFFF"/>
                </a:solidFill>
                <a:effectLst/>
              </a:rPr>
              <a:t>now </a:t>
            </a:r>
            <a:r>
              <a:rPr lang="en-US" sz="1600" dirty="0">
                <a:solidFill>
                  <a:srgbClr val="FFFFFF"/>
                </a:solidFill>
                <a:effectLst/>
              </a:rPr>
              <a:t>classed as PPT and must comply with technical and usage specifications in order to be legally used on public roads</a:t>
            </a:r>
          </a:p>
          <a:p>
            <a:pPr defTabSz="914400">
              <a:lnSpc>
                <a:spcPct val="90000"/>
              </a:lnSpc>
              <a:spcAft>
                <a:spcPts val="800"/>
              </a:spcAft>
              <a:buClr>
                <a:schemeClr val="accent1"/>
              </a:buClr>
              <a:buFont typeface="Calibri" panose="020F0502020204030204" pitchFamily="34" charset="0"/>
            </a:pPr>
            <a:endParaRPr lang="en-US" sz="1600" dirty="0">
              <a:solidFill>
                <a:srgbClr val="FFFFFF"/>
              </a:solidFill>
              <a:effectLst/>
            </a:endParaRPr>
          </a:p>
          <a:p>
            <a:pPr defTabSz="914400">
              <a:lnSpc>
                <a:spcPct val="90000"/>
              </a:lnSpc>
              <a:spcAft>
                <a:spcPts val="800"/>
              </a:spcAft>
              <a:buClr>
                <a:schemeClr val="accent1"/>
              </a:buClr>
              <a:buFont typeface="Calibri" panose="020F0502020204030204" pitchFamily="34" charset="0"/>
            </a:pPr>
            <a:r>
              <a:rPr lang="en-US" sz="1600" dirty="0">
                <a:solidFill>
                  <a:srgbClr val="FFFFFF"/>
                </a:solidFill>
                <a:effectLst/>
              </a:rPr>
              <a:t>An e-scooter is a vehicle with a small standing platform and no seat, for use by one person only. An e-scooter may have two or more wheels and be propelled by an electric motor</a:t>
            </a:r>
          </a:p>
        </p:txBody>
      </p:sp>
      <p:sp>
        <p:nvSpPr>
          <p:cNvPr id="1041" name="Rectangle 1040">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pic>
        <p:nvPicPr>
          <p:cNvPr id="1026" name="Picture 2">
            <a:extLst>
              <a:ext uri="{FF2B5EF4-FFF2-40B4-BE49-F238E27FC236}">
                <a16:creationId xmlns:a16="http://schemas.microsoft.com/office/drawing/2014/main" id="{BD544C12-A708-5457-582F-E322AF36AA46}"/>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bwMode="auto">
          <a:xfrm>
            <a:off x="4742017" y="1585020"/>
            <a:ext cx="6798082" cy="368795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1">
            <a:extLst>
              <a:ext uri="{FF2B5EF4-FFF2-40B4-BE49-F238E27FC236}">
                <a16:creationId xmlns:a16="http://schemas.microsoft.com/office/drawing/2014/main" id="{D9CB407E-91B2-6678-317B-41F1DB4CABF7}"/>
              </a:ext>
            </a:extLst>
          </p:cNvPr>
          <p:cNvSpPr txBox="1">
            <a:spLocks/>
          </p:cNvSpPr>
          <p:nvPr/>
        </p:nvSpPr>
        <p:spPr>
          <a:xfrm>
            <a:off x="1097280" y="1364451"/>
            <a:ext cx="4240264" cy="4592211"/>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GB" sz="1800" dirty="0"/>
          </a:p>
        </p:txBody>
      </p:sp>
    </p:spTree>
    <p:extLst>
      <p:ext uri="{BB962C8B-B14F-4D97-AF65-F5344CB8AC3E}">
        <p14:creationId xmlns:p14="http://schemas.microsoft.com/office/powerpoint/2010/main" val="201549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8D33BC37-3E05-1103-E37D-9CF1E9C14A53}"/>
              </a:ext>
            </a:extLst>
          </p:cNvPr>
          <p:cNvSpPr>
            <a:spLocks noGrp="1"/>
          </p:cNvSpPr>
          <p:nvPr>
            <p:ph type="title"/>
          </p:nvPr>
        </p:nvSpPr>
        <p:spPr>
          <a:xfrm>
            <a:off x="492370" y="516835"/>
            <a:ext cx="3084844" cy="5772840"/>
          </a:xfrm>
        </p:spPr>
        <p:txBody>
          <a:bodyPr anchor="ctr">
            <a:normAutofit/>
          </a:bodyPr>
          <a:lstStyle/>
          <a:p>
            <a:r>
              <a:rPr lang="en-GB" sz="3600">
                <a:solidFill>
                  <a:srgbClr val="FFFFFF"/>
                </a:solidFill>
              </a:rPr>
              <a:t>E-Scooters</a:t>
            </a:r>
            <a:endParaRPr lang="en-IE" sz="3600">
              <a:solidFill>
                <a:srgbClr val="FFFFFF"/>
              </a:solidFill>
            </a:endParaRP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graphicFrame>
        <p:nvGraphicFramePr>
          <p:cNvPr id="5" name="Content Placeholder 2">
            <a:extLst>
              <a:ext uri="{FF2B5EF4-FFF2-40B4-BE49-F238E27FC236}">
                <a16:creationId xmlns:a16="http://schemas.microsoft.com/office/drawing/2014/main" id="{FAB688D1-A16C-F4CC-67B3-C7B38EB78730}"/>
              </a:ext>
            </a:extLst>
          </p:cNvPr>
          <p:cNvGraphicFramePr>
            <a:graphicFrameLocks noGrp="1"/>
          </p:cNvGraphicFramePr>
          <p:nvPr>
            <p:ph idx="1"/>
            <p:extLst>
              <p:ext uri="{D42A27DB-BD31-4B8C-83A1-F6EECF244321}">
                <p14:modId xmlns:p14="http://schemas.microsoft.com/office/powerpoint/2010/main" val="173801543"/>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5225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A007D0-7CC1-AC73-7ADE-69F261134088}"/>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8AD7D1B4-A561-CC03-0E3D-ACD8DD24F406}"/>
              </a:ext>
            </a:extLst>
          </p:cNvPr>
          <p:cNvSpPr>
            <a:spLocks noGrp="1"/>
          </p:cNvSpPr>
          <p:nvPr>
            <p:ph type="title"/>
          </p:nvPr>
        </p:nvSpPr>
        <p:spPr>
          <a:xfrm>
            <a:off x="492370" y="516835"/>
            <a:ext cx="3084844" cy="2103875"/>
          </a:xfrm>
        </p:spPr>
        <p:txBody>
          <a:bodyPr>
            <a:normAutofit/>
          </a:bodyPr>
          <a:lstStyle/>
          <a:p>
            <a:r>
              <a:rPr lang="en-GB" sz="3600" b="1" dirty="0">
                <a:solidFill>
                  <a:srgbClr val="FFFFFF"/>
                </a:solidFill>
              </a:rPr>
              <a:t>E-Scooters</a:t>
            </a:r>
            <a:endParaRPr lang="en-IE" sz="3600" b="1" dirty="0">
              <a:solidFill>
                <a:srgbClr val="FFFFFF"/>
              </a:solidFill>
            </a:endParaRPr>
          </a:p>
        </p:txBody>
      </p:sp>
      <p:pic>
        <p:nvPicPr>
          <p:cNvPr id="12" name="Content Placeholder 11">
            <a:extLst>
              <a:ext uri="{FF2B5EF4-FFF2-40B4-BE49-F238E27FC236}">
                <a16:creationId xmlns:a16="http://schemas.microsoft.com/office/drawing/2014/main" id="{FB30BB97-FBA2-F1AB-F48B-40B03665827C}"/>
              </a:ext>
            </a:extLst>
          </p:cNvPr>
          <p:cNvPicPr>
            <a:picLocks noGrp="1" noChangeAspect="1"/>
          </p:cNvPicPr>
          <p:nvPr>
            <p:ph idx="1"/>
          </p:nvPr>
        </p:nvPicPr>
        <p:blipFill>
          <a:blip r:embed="rId3"/>
          <a:stretch>
            <a:fillRect/>
          </a:stretch>
        </p:blipFill>
        <p:spPr>
          <a:xfrm>
            <a:off x="178677" y="2858814"/>
            <a:ext cx="3808122" cy="3366102"/>
          </a:xfrm>
        </p:spPr>
      </p:pic>
      <p:sp>
        <p:nvSpPr>
          <p:cNvPr id="35" name="Rectangle 3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graphicFrame>
        <p:nvGraphicFramePr>
          <p:cNvPr id="9" name="Table 8">
            <a:extLst>
              <a:ext uri="{FF2B5EF4-FFF2-40B4-BE49-F238E27FC236}">
                <a16:creationId xmlns:a16="http://schemas.microsoft.com/office/drawing/2014/main" id="{10F346E4-14BD-EF29-4AE3-0DD019E5B3FB}"/>
              </a:ext>
            </a:extLst>
          </p:cNvPr>
          <p:cNvGraphicFramePr>
            <a:graphicFrameLocks noGrp="1"/>
          </p:cNvGraphicFramePr>
          <p:nvPr>
            <p:extLst>
              <p:ext uri="{D42A27DB-BD31-4B8C-83A1-F6EECF244321}">
                <p14:modId xmlns:p14="http://schemas.microsoft.com/office/powerpoint/2010/main" val="3819741594"/>
              </p:ext>
            </p:extLst>
          </p:nvPr>
        </p:nvGraphicFramePr>
        <p:xfrm>
          <a:off x="4965537" y="640080"/>
          <a:ext cx="6351044" cy="5584836"/>
        </p:xfrm>
        <a:graphic>
          <a:graphicData uri="http://schemas.openxmlformats.org/drawingml/2006/table">
            <a:tbl>
              <a:tblPr firstRow="1" bandRow="1">
                <a:tableStyleId>{5C22544A-7EE6-4342-B048-85BDC9FD1C3A}</a:tableStyleId>
              </a:tblPr>
              <a:tblGrid>
                <a:gridCol w="2511226">
                  <a:extLst>
                    <a:ext uri="{9D8B030D-6E8A-4147-A177-3AD203B41FA5}">
                      <a16:colId xmlns:a16="http://schemas.microsoft.com/office/drawing/2014/main" val="1369739859"/>
                    </a:ext>
                  </a:extLst>
                </a:gridCol>
                <a:gridCol w="3839818">
                  <a:extLst>
                    <a:ext uri="{9D8B030D-6E8A-4147-A177-3AD203B41FA5}">
                      <a16:colId xmlns:a16="http://schemas.microsoft.com/office/drawing/2014/main" val="2862310152"/>
                    </a:ext>
                  </a:extLst>
                </a:gridCol>
              </a:tblGrid>
              <a:tr h="2505986">
                <a:tc>
                  <a:txBody>
                    <a:bodyPr/>
                    <a:lstStyle/>
                    <a:p>
                      <a:r>
                        <a:rPr lang="en-GB" sz="1800" b="1">
                          <a:solidFill>
                            <a:srgbClr val="FFFFFF"/>
                          </a:solidFill>
                        </a:rPr>
                        <a:t>E-Scooters are</a:t>
                      </a:r>
                      <a:r>
                        <a:rPr lang="en-IE" sz="1800"/>
                        <a:t> </a:t>
                      </a:r>
                      <a:r>
                        <a:rPr lang="en-GB" sz="1800" b="1">
                          <a:solidFill>
                            <a:srgbClr val="FFFFFF"/>
                          </a:solidFill>
                        </a:rPr>
                        <a:t>Restricted to</a:t>
                      </a:r>
                    </a:p>
                    <a:p>
                      <a:r>
                        <a:rPr lang="en-GB" sz="1800" b="1">
                          <a:solidFill>
                            <a:srgbClr val="FFFFFF"/>
                          </a:solidFill>
                        </a:rPr>
                        <a:t>	          </a:t>
                      </a:r>
                    </a:p>
                    <a:p>
                      <a:pPr marL="742950" lvl="1" indent="-285750">
                        <a:buFont typeface="Wingdings" panose="05000000000000000000" pitchFamily="2" charset="2"/>
                        <a:buChar char="q"/>
                      </a:pPr>
                      <a:r>
                        <a:rPr lang="en-GB" sz="1500" b="1">
                          <a:solidFill>
                            <a:srgbClr val="FFFFFF"/>
                          </a:solidFill>
                        </a:rPr>
                        <a:t>    </a:t>
                      </a:r>
                      <a:r>
                        <a:rPr lang="en-GB" sz="1500">
                          <a:solidFill>
                            <a:srgbClr val="FFFFFF"/>
                          </a:solidFill>
                        </a:rPr>
                        <a:t>Maximum unladen   </a:t>
                      </a:r>
                    </a:p>
                    <a:p>
                      <a:pPr marL="457200" lvl="1" indent="0">
                        <a:buFont typeface="Wingdings" panose="05000000000000000000" pitchFamily="2" charset="2"/>
                        <a:buNone/>
                      </a:pPr>
                      <a:r>
                        <a:rPr lang="en-GB" sz="1500">
                          <a:solidFill>
                            <a:srgbClr val="FFFFFF"/>
                          </a:solidFill>
                        </a:rPr>
                        <a:t>           weight 25  kgs</a:t>
                      </a:r>
                    </a:p>
                    <a:p>
                      <a:pPr marL="742950" lvl="1" indent="-285750">
                        <a:buFont typeface="Wingdings" panose="05000000000000000000" pitchFamily="2" charset="2"/>
                        <a:buChar char="q"/>
                      </a:pPr>
                      <a:r>
                        <a:rPr lang="en-GB" sz="1500">
                          <a:solidFill>
                            <a:srgbClr val="FFFFFF"/>
                          </a:solidFill>
                        </a:rPr>
                        <a:t>	Maximum Speed                  </a:t>
                      </a:r>
                    </a:p>
                    <a:p>
                      <a:pPr marL="457200" lvl="1" indent="0">
                        <a:buFont typeface="Wingdings" panose="05000000000000000000" pitchFamily="2" charset="2"/>
                        <a:buNone/>
                      </a:pPr>
                      <a:r>
                        <a:rPr lang="en-GB" sz="1500">
                          <a:solidFill>
                            <a:srgbClr val="FFFFFF"/>
                          </a:solidFill>
                        </a:rPr>
                        <a:t>          20 km/ph</a:t>
                      </a:r>
                    </a:p>
                    <a:p>
                      <a:pPr marL="742950" lvl="1" indent="-285750">
                        <a:buFont typeface="Wingdings" panose="05000000000000000000" pitchFamily="2" charset="2"/>
                        <a:buChar char="q"/>
                      </a:pPr>
                      <a:r>
                        <a:rPr lang="en-GB" sz="1500">
                          <a:solidFill>
                            <a:srgbClr val="FFFFFF"/>
                          </a:solidFill>
                        </a:rPr>
                        <a:t>    Maximum Power                </a:t>
                      </a:r>
                    </a:p>
                    <a:p>
                      <a:pPr marL="457200" lvl="1" indent="0">
                        <a:buFont typeface="Wingdings" panose="05000000000000000000" pitchFamily="2" charset="2"/>
                        <a:buNone/>
                      </a:pPr>
                      <a:r>
                        <a:rPr lang="en-GB" sz="1500">
                          <a:solidFill>
                            <a:srgbClr val="FFFFFF"/>
                          </a:solidFill>
                        </a:rPr>
                        <a:t>          400 w</a:t>
                      </a:r>
                    </a:p>
                  </a:txBody>
                  <a:tcPr marL="89820" marR="89820" marT="44910" marB="44910"/>
                </a:tc>
                <a:tc>
                  <a:txBody>
                    <a:bodyPr/>
                    <a:lstStyle/>
                    <a:p>
                      <a:r>
                        <a:rPr lang="en-GB" sz="1800" b="1"/>
                        <a:t> E – Scooters  MUST have</a:t>
                      </a:r>
                    </a:p>
                    <a:p>
                      <a:endParaRPr lang="en-GB" sz="1800"/>
                    </a:p>
                    <a:p>
                      <a:pPr marL="742950" lvl="1" indent="-285750">
                        <a:buFont typeface="Wingdings" panose="05000000000000000000" pitchFamily="2" charset="2"/>
                        <a:buChar char="q"/>
                      </a:pPr>
                      <a:r>
                        <a:rPr lang="en-GB" sz="1800"/>
                        <a:t> </a:t>
                      </a:r>
                      <a:r>
                        <a:rPr lang="en-GB" sz="1500">
                          <a:solidFill>
                            <a:srgbClr val="FFFFFF"/>
                          </a:solidFill>
                        </a:rPr>
                        <a:t>Bell / Horn</a:t>
                      </a:r>
                    </a:p>
                    <a:p>
                      <a:pPr marL="742950" lvl="1" indent="-285750">
                        <a:buFont typeface="Wingdings" panose="05000000000000000000" pitchFamily="2" charset="2"/>
                        <a:buChar char="q"/>
                      </a:pPr>
                      <a:r>
                        <a:rPr lang="en-GB" sz="1500">
                          <a:solidFill>
                            <a:srgbClr val="FFFFFF"/>
                          </a:solidFill>
                        </a:rPr>
                        <a:t>  Front &amp; Rear Brakes</a:t>
                      </a:r>
                    </a:p>
                    <a:p>
                      <a:pPr marL="742950" lvl="1" indent="-285750">
                        <a:buFont typeface="Wingdings" panose="05000000000000000000" pitchFamily="2" charset="2"/>
                        <a:buChar char="q"/>
                      </a:pPr>
                      <a:r>
                        <a:rPr lang="en-GB" sz="1500">
                          <a:solidFill>
                            <a:srgbClr val="FFFFFF"/>
                          </a:solidFill>
                        </a:rPr>
                        <a:t>  Front &amp; rear Lights</a:t>
                      </a:r>
                    </a:p>
                    <a:p>
                      <a:endParaRPr lang="en-IE" sz="1800"/>
                    </a:p>
                  </a:txBody>
                  <a:tcPr marL="89820" marR="89820" marT="44910" marB="44910"/>
                </a:tc>
                <a:extLst>
                  <a:ext uri="{0D108BD9-81ED-4DB2-BD59-A6C34878D82A}">
                    <a16:rowId xmlns:a16="http://schemas.microsoft.com/office/drawing/2014/main" val="64942182"/>
                  </a:ext>
                </a:extLst>
              </a:tr>
              <a:tr h="664671">
                <a:tc>
                  <a:txBody>
                    <a:bodyPr/>
                    <a:lstStyle/>
                    <a:p>
                      <a:r>
                        <a:rPr lang="en-GB" sz="1800" b="1"/>
                        <a:t>E-Scooters are NOT Allowed</a:t>
                      </a:r>
                      <a:endParaRPr lang="en-IE" sz="1800" b="1"/>
                    </a:p>
                  </a:txBody>
                  <a:tcPr marL="89820" marR="89820" marT="44910" marB="44910"/>
                </a:tc>
                <a:tc>
                  <a:txBody>
                    <a:bodyPr/>
                    <a:lstStyle/>
                    <a:p>
                      <a:r>
                        <a:rPr lang="en-GB" sz="1800" b="1"/>
                        <a:t>E-Scooters Users</a:t>
                      </a:r>
                      <a:endParaRPr lang="en-IE" sz="1800" b="1"/>
                    </a:p>
                  </a:txBody>
                  <a:tcPr marL="89820" marR="89820" marT="44910" marB="44910"/>
                </a:tc>
                <a:extLst>
                  <a:ext uri="{0D108BD9-81ED-4DB2-BD59-A6C34878D82A}">
                    <a16:rowId xmlns:a16="http://schemas.microsoft.com/office/drawing/2014/main" val="658786726"/>
                  </a:ext>
                </a:extLst>
              </a:tr>
              <a:tr h="664671">
                <a:tc>
                  <a:txBody>
                    <a:bodyPr/>
                    <a:lstStyle/>
                    <a:p>
                      <a:r>
                        <a:rPr lang="en-GB" sz="1800" dirty="0"/>
                        <a:t> On Footpaths /   </a:t>
                      </a:r>
                    </a:p>
                    <a:p>
                      <a:r>
                        <a:rPr lang="en-GB" sz="1800" dirty="0"/>
                        <a:t> Motorways</a:t>
                      </a:r>
                      <a:endParaRPr lang="en-IE" sz="1800" dirty="0"/>
                    </a:p>
                  </a:txBody>
                  <a:tcPr marL="89820" marR="89820" marT="44910" marB="44910"/>
                </a:tc>
                <a:tc>
                  <a:txBody>
                    <a:bodyPr/>
                    <a:lstStyle/>
                    <a:p>
                      <a:r>
                        <a:rPr lang="en-GB" sz="1800"/>
                        <a:t>Must be over 16 years old</a:t>
                      </a:r>
                      <a:endParaRPr lang="en-IE" sz="1800"/>
                    </a:p>
                  </a:txBody>
                  <a:tcPr marL="89820" marR="89820" marT="44910" marB="44910"/>
                </a:tc>
                <a:extLst>
                  <a:ext uri="{0D108BD9-81ED-4DB2-BD59-A6C34878D82A}">
                    <a16:rowId xmlns:a16="http://schemas.microsoft.com/office/drawing/2014/main" val="1453255348"/>
                  </a:ext>
                </a:extLst>
              </a:tr>
              <a:tr h="1742514">
                <a:tc>
                  <a:txBody>
                    <a:bodyPr/>
                    <a:lstStyle/>
                    <a:p>
                      <a:r>
                        <a:rPr lang="en-GB" sz="1800" dirty="0"/>
                        <a:t> Carry Passengers or   </a:t>
                      </a:r>
                    </a:p>
                    <a:p>
                      <a:r>
                        <a:rPr lang="en-GB" sz="1800" dirty="0"/>
                        <a:t> goods</a:t>
                      </a:r>
                    </a:p>
                    <a:p>
                      <a:endParaRPr lang="en-GB" sz="1800" dirty="0"/>
                    </a:p>
                    <a:p>
                      <a:endParaRPr lang="en-GB" sz="1800" dirty="0"/>
                    </a:p>
                    <a:p>
                      <a:r>
                        <a:rPr lang="en-GB" sz="1800" dirty="0"/>
                        <a:t> Have a Seat</a:t>
                      </a:r>
                      <a:endParaRPr lang="en-IE" sz="1800" dirty="0"/>
                    </a:p>
                  </a:txBody>
                  <a:tcPr marL="89820" marR="89820" marT="44910" marB="44910"/>
                </a:tc>
                <a:tc>
                  <a:txBody>
                    <a:bodyPr/>
                    <a:lstStyle/>
                    <a:p>
                      <a:r>
                        <a:rPr lang="en-GB" sz="1800" dirty="0"/>
                        <a:t>Cannot use scooter while intoxicated</a:t>
                      </a:r>
                    </a:p>
                    <a:p>
                      <a:endParaRPr lang="en-GB" sz="1800" dirty="0"/>
                    </a:p>
                    <a:p>
                      <a:r>
                        <a:rPr lang="en-GB" sz="1800" dirty="0"/>
                        <a:t>Failure to obey the ‘Rules of the Road’ may incur a </a:t>
                      </a:r>
                      <a:r>
                        <a:rPr lang="en-GB" sz="1800" b="1" dirty="0"/>
                        <a:t>FINE or COURT SUMMONS</a:t>
                      </a:r>
                      <a:endParaRPr lang="en-IE" sz="1800" b="1" dirty="0"/>
                    </a:p>
                  </a:txBody>
                  <a:tcPr marL="89820" marR="89820" marT="44910" marB="44910"/>
                </a:tc>
                <a:extLst>
                  <a:ext uri="{0D108BD9-81ED-4DB2-BD59-A6C34878D82A}">
                    <a16:rowId xmlns:a16="http://schemas.microsoft.com/office/drawing/2014/main" val="2141279784"/>
                  </a:ext>
                </a:extLst>
              </a:tr>
            </a:tbl>
          </a:graphicData>
        </a:graphic>
      </p:graphicFrame>
    </p:spTree>
    <p:extLst>
      <p:ext uri="{BB962C8B-B14F-4D97-AF65-F5344CB8AC3E}">
        <p14:creationId xmlns:p14="http://schemas.microsoft.com/office/powerpoint/2010/main" val="3416093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434FE35B-8ACD-08B9-46CE-ED261DC30DA7}"/>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EAAC9E8B-B0E5-4CB1-C557-B66522A0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40" name="Rectangle 39">
            <a:extLst>
              <a:ext uri="{FF2B5EF4-FFF2-40B4-BE49-F238E27FC236}">
                <a16:creationId xmlns:a16="http://schemas.microsoft.com/office/drawing/2014/main" id="{08490DAD-6FEC-0EF4-9A13-D1A24B22C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41" name="Rectangle 40">
            <a:extLst>
              <a:ext uri="{FF2B5EF4-FFF2-40B4-BE49-F238E27FC236}">
                <a16:creationId xmlns:a16="http://schemas.microsoft.com/office/drawing/2014/main" id="{8F615A3D-3BCA-FB8C-5E9E-26234C305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9CDA7628-8ACE-978A-88F3-915C31498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73E782F-7C79-DE0C-2996-DDF30384D51D}"/>
              </a:ext>
            </a:extLst>
          </p:cNvPr>
          <p:cNvPicPr/>
          <p:nvPr/>
        </p:nvPicPr>
        <p:blipFill>
          <a:blip r:embed="rId2"/>
          <a:stretch>
            <a:fillRect/>
          </a:stretch>
        </p:blipFill>
        <p:spPr>
          <a:xfrm>
            <a:off x="3779520" y="609600"/>
            <a:ext cx="4673600" cy="5724716"/>
          </a:xfrm>
          <a:prstGeom prst="rect">
            <a:avLst/>
          </a:prstGeom>
        </p:spPr>
      </p:pic>
    </p:spTree>
    <p:extLst>
      <p:ext uri="{BB962C8B-B14F-4D97-AF65-F5344CB8AC3E}">
        <p14:creationId xmlns:p14="http://schemas.microsoft.com/office/powerpoint/2010/main" val="763953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868B-C609-9343-98E1-17B94A567B8C}"/>
              </a:ext>
            </a:extLst>
          </p:cNvPr>
          <p:cNvSpPr>
            <a:spLocks noGrp="1"/>
          </p:cNvSpPr>
          <p:nvPr>
            <p:ph type="title"/>
          </p:nvPr>
        </p:nvSpPr>
        <p:spPr/>
        <p:txBody>
          <a:bodyPr/>
          <a:lstStyle/>
          <a:p>
            <a:r>
              <a:rPr lang="en-GB" dirty="0"/>
              <a:t>Fixed Charge Notices Issued</a:t>
            </a:r>
            <a:endParaRPr lang="en-IE" dirty="0"/>
          </a:p>
        </p:txBody>
      </p:sp>
      <p:graphicFrame>
        <p:nvGraphicFramePr>
          <p:cNvPr id="4" name="Content Placeholder 3">
            <a:extLst>
              <a:ext uri="{FF2B5EF4-FFF2-40B4-BE49-F238E27FC236}">
                <a16:creationId xmlns:a16="http://schemas.microsoft.com/office/drawing/2014/main" id="{D907BD9E-1D34-3813-3FD5-3E10EE772C2E}"/>
              </a:ext>
            </a:extLst>
          </p:cNvPr>
          <p:cNvGraphicFramePr>
            <a:graphicFrameLocks noGrp="1"/>
          </p:cNvGraphicFramePr>
          <p:nvPr>
            <p:ph idx="1"/>
            <p:extLst>
              <p:ext uri="{D42A27DB-BD31-4B8C-83A1-F6EECF244321}">
                <p14:modId xmlns:p14="http://schemas.microsoft.com/office/powerpoint/2010/main" val="3600543833"/>
              </p:ext>
            </p:extLst>
          </p:nvPr>
        </p:nvGraphicFramePr>
        <p:xfrm>
          <a:off x="1807779" y="3338036"/>
          <a:ext cx="8523890" cy="1360088"/>
        </p:xfrm>
        <a:graphic>
          <a:graphicData uri="http://schemas.openxmlformats.org/drawingml/2006/table">
            <a:tbl>
              <a:tblPr firstRow="1" firstCol="1" bandRow="1">
                <a:tableStyleId>{5C22544A-7EE6-4342-B048-85BDC9FD1C3A}</a:tableStyleId>
              </a:tblPr>
              <a:tblGrid>
                <a:gridCol w="1466770">
                  <a:extLst>
                    <a:ext uri="{9D8B030D-6E8A-4147-A177-3AD203B41FA5}">
                      <a16:colId xmlns:a16="http://schemas.microsoft.com/office/drawing/2014/main" val="1755954256"/>
                    </a:ext>
                  </a:extLst>
                </a:gridCol>
                <a:gridCol w="940728">
                  <a:extLst>
                    <a:ext uri="{9D8B030D-6E8A-4147-A177-3AD203B41FA5}">
                      <a16:colId xmlns:a16="http://schemas.microsoft.com/office/drawing/2014/main" val="1166948203"/>
                    </a:ext>
                  </a:extLst>
                </a:gridCol>
                <a:gridCol w="764549">
                  <a:extLst>
                    <a:ext uri="{9D8B030D-6E8A-4147-A177-3AD203B41FA5}">
                      <a16:colId xmlns:a16="http://schemas.microsoft.com/office/drawing/2014/main" val="798091461"/>
                    </a:ext>
                  </a:extLst>
                </a:gridCol>
                <a:gridCol w="764549">
                  <a:extLst>
                    <a:ext uri="{9D8B030D-6E8A-4147-A177-3AD203B41FA5}">
                      <a16:colId xmlns:a16="http://schemas.microsoft.com/office/drawing/2014/main" val="3721602714"/>
                    </a:ext>
                  </a:extLst>
                </a:gridCol>
                <a:gridCol w="764549">
                  <a:extLst>
                    <a:ext uri="{9D8B030D-6E8A-4147-A177-3AD203B41FA5}">
                      <a16:colId xmlns:a16="http://schemas.microsoft.com/office/drawing/2014/main" val="2737532621"/>
                    </a:ext>
                  </a:extLst>
                </a:gridCol>
                <a:gridCol w="764549">
                  <a:extLst>
                    <a:ext uri="{9D8B030D-6E8A-4147-A177-3AD203B41FA5}">
                      <a16:colId xmlns:a16="http://schemas.microsoft.com/office/drawing/2014/main" val="2023311207"/>
                    </a:ext>
                  </a:extLst>
                </a:gridCol>
                <a:gridCol w="764549">
                  <a:extLst>
                    <a:ext uri="{9D8B030D-6E8A-4147-A177-3AD203B41FA5}">
                      <a16:colId xmlns:a16="http://schemas.microsoft.com/office/drawing/2014/main" val="786182565"/>
                    </a:ext>
                  </a:extLst>
                </a:gridCol>
                <a:gridCol w="764549">
                  <a:extLst>
                    <a:ext uri="{9D8B030D-6E8A-4147-A177-3AD203B41FA5}">
                      <a16:colId xmlns:a16="http://schemas.microsoft.com/office/drawing/2014/main" val="3472576718"/>
                    </a:ext>
                  </a:extLst>
                </a:gridCol>
                <a:gridCol w="764549">
                  <a:extLst>
                    <a:ext uri="{9D8B030D-6E8A-4147-A177-3AD203B41FA5}">
                      <a16:colId xmlns:a16="http://schemas.microsoft.com/office/drawing/2014/main" val="2287827794"/>
                    </a:ext>
                  </a:extLst>
                </a:gridCol>
                <a:gridCol w="764549">
                  <a:extLst>
                    <a:ext uri="{9D8B030D-6E8A-4147-A177-3AD203B41FA5}">
                      <a16:colId xmlns:a16="http://schemas.microsoft.com/office/drawing/2014/main" val="2422442126"/>
                    </a:ext>
                  </a:extLst>
                </a:gridCol>
              </a:tblGrid>
              <a:tr h="680044">
                <a:tc>
                  <a:txBody>
                    <a:bodyPr/>
                    <a:lstStyle/>
                    <a:p>
                      <a:pPr algn="ctr">
                        <a:lnSpc>
                          <a:spcPct val="107000"/>
                        </a:lnSpc>
                        <a:spcAft>
                          <a:spcPts val="800"/>
                        </a:spcAft>
                      </a:pPr>
                      <a:r>
                        <a:rPr lang="en-IE" sz="1100">
                          <a:effectLst/>
                        </a:rPr>
                        <a:t>May-June 2024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Jul-24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Aug-24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Sep-24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Oct-24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Nov-24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Dec-24</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Jan-25</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Feb-25</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Total</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15659496"/>
                  </a:ext>
                </a:extLst>
              </a:tr>
              <a:tr h="680044">
                <a:tc>
                  <a:txBody>
                    <a:bodyPr/>
                    <a:lstStyle/>
                    <a:p>
                      <a:pPr algn="ctr">
                        <a:lnSpc>
                          <a:spcPct val="107000"/>
                        </a:lnSpc>
                        <a:spcAft>
                          <a:spcPts val="800"/>
                        </a:spcAft>
                      </a:pPr>
                      <a:r>
                        <a:rPr lang="en-IE" sz="1100">
                          <a:effectLst/>
                        </a:rPr>
                        <a:t>13</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39</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19</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18</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25</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27</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45</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49</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a:effectLst/>
                        </a:rPr>
                        <a:t>10</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dirty="0">
                          <a:effectLst/>
                        </a:rPr>
                        <a:t>245</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4432980"/>
                  </a:ext>
                </a:extLst>
              </a:tr>
            </a:tbl>
          </a:graphicData>
        </a:graphic>
      </p:graphicFrame>
      <p:sp>
        <p:nvSpPr>
          <p:cNvPr id="5" name="Rectangle 1">
            <a:extLst>
              <a:ext uri="{FF2B5EF4-FFF2-40B4-BE49-F238E27FC236}">
                <a16:creationId xmlns:a16="http://schemas.microsoft.com/office/drawing/2014/main" id="{3BDDC3B6-B0D2-8042-69AE-74F16556341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They are broken down by month below.</a:t>
            </a:r>
            <a:endParaRPr kumimoji="0" lang="en-IE"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AF870A4-ECB2-C91C-869A-EA6793C82E88}"/>
              </a:ext>
            </a:extLst>
          </p:cNvPr>
          <p:cNvPicPr>
            <a:picLocks noChangeAspect="1"/>
          </p:cNvPicPr>
          <p:nvPr/>
        </p:nvPicPr>
        <p:blipFill>
          <a:blip r:embed="rId2"/>
          <a:stretch>
            <a:fillRect/>
          </a:stretch>
        </p:blipFill>
        <p:spPr>
          <a:xfrm>
            <a:off x="1581576" y="1353865"/>
            <a:ext cx="7748688" cy="682811"/>
          </a:xfrm>
          <a:prstGeom prst="rect">
            <a:avLst/>
          </a:prstGeom>
        </p:spPr>
      </p:pic>
      <p:pic>
        <p:nvPicPr>
          <p:cNvPr id="7" name="Picture 6">
            <a:extLst>
              <a:ext uri="{FF2B5EF4-FFF2-40B4-BE49-F238E27FC236}">
                <a16:creationId xmlns:a16="http://schemas.microsoft.com/office/drawing/2014/main" id="{7DDF3986-B52A-7C67-8F6C-50586A3D0AD0}"/>
              </a:ext>
            </a:extLst>
          </p:cNvPr>
          <p:cNvPicPr>
            <a:picLocks noChangeAspect="1"/>
          </p:cNvPicPr>
          <p:nvPr/>
        </p:nvPicPr>
        <p:blipFill>
          <a:blip r:embed="rId3"/>
          <a:stretch>
            <a:fillRect/>
          </a:stretch>
        </p:blipFill>
        <p:spPr>
          <a:xfrm>
            <a:off x="1807779" y="1976793"/>
            <a:ext cx="7748688" cy="682811"/>
          </a:xfrm>
          <a:prstGeom prst="rect">
            <a:avLst/>
          </a:prstGeom>
        </p:spPr>
      </p:pic>
      <p:pic>
        <p:nvPicPr>
          <p:cNvPr id="8" name="Picture 7">
            <a:extLst>
              <a:ext uri="{FF2B5EF4-FFF2-40B4-BE49-F238E27FC236}">
                <a16:creationId xmlns:a16="http://schemas.microsoft.com/office/drawing/2014/main" id="{357F6525-7BE7-D4E6-9A80-6C4B7D9B7387}"/>
              </a:ext>
            </a:extLst>
          </p:cNvPr>
          <p:cNvPicPr>
            <a:picLocks noChangeAspect="1"/>
          </p:cNvPicPr>
          <p:nvPr/>
        </p:nvPicPr>
        <p:blipFill>
          <a:blip r:embed="rId4"/>
          <a:stretch>
            <a:fillRect/>
          </a:stretch>
        </p:blipFill>
        <p:spPr>
          <a:xfrm>
            <a:off x="2195380" y="2599721"/>
            <a:ext cx="7748688" cy="682811"/>
          </a:xfrm>
          <a:prstGeom prst="rect">
            <a:avLst/>
          </a:prstGeom>
        </p:spPr>
      </p:pic>
    </p:spTree>
    <p:extLst>
      <p:ext uri="{BB962C8B-B14F-4D97-AF65-F5344CB8AC3E}">
        <p14:creationId xmlns:p14="http://schemas.microsoft.com/office/powerpoint/2010/main" val="1920615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20" name="Title 1">
            <a:extLst>
              <a:ext uri="{FF2B5EF4-FFF2-40B4-BE49-F238E27FC236}">
                <a16:creationId xmlns:a16="http://schemas.microsoft.com/office/drawing/2014/main" id="{EDC91657-8F1D-7727-8FFF-56A9F67685B0}"/>
              </a:ext>
            </a:extLst>
          </p:cNvPr>
          <p:cNvSpPr>
            <a:spLocks noGrp="1"/>
          </p:cNvSpPr>
          <p:nvPr>
            <p:ph type="title"/>
          </p:nvPr>
        </p:nvSpPr>
        <p:spPr>
          <a:xfrm>
            <a:off x="492370" y="516835"/>
            <a:ext cx="3084844" cy="5772840"/>
          </a:xfrm>
        </p:spPr>
        <p:txBody>
          <a:bodyPr anchor="ctr">
            <a:normAutofit/>
          </a:bodyPr>
          <a:lstStyle/>
          <a:p>
            <a:pPr marL="0" marR="0" lvl="0" indent="0" defTabSz="914400" rtl="0" eaLnBrk="0" fontAlgn="base" latinLnBrk="0" hangingPunct="0">
              <a:spcBef>
                <a:spcPct val="0"/>
              </a:spcBef>
              <a:spcAft>
                <a:spcPct val="0"/>
              </a:spcAft>
              <a:buClrTx/>
              <a:buSzTx/>
              <a:buFontTx/>
              <a:buNone/>
              <a:tabLst/>
            </a:pPr>
            <a:r>
              <a:rPr kumimoji="0" lang="en-IE" altLang="en-US" sz="3600" b="1" i="0" u="sng"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Collisions involving E-Scooters – 2023, 2024 and 2025– To show increase/decrease on same time period last year.</a:t>
            </a:r>
            <a:endParaRPr kumimoji="0" lang="en-IE" altLang="en-US" sz="36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ct val="0"/>
              </a:spcAft>
              <a:buClrTx/>
              <a:buSzTx/>
              <a:buFontTx/>
              <a:buNone/>
              <a:tabLst/>
            </a:pPr>
            <a:endParaRPr kumimoji="0" lang="en-IE" altLang="en-US" sz="3600" b="0" i="0" u="none" strike="noStrike" cap="none" normalizeH="0" baseline="0">
              <a:ln>
                <a:noFill/>
              </a:ln>
              <a:solidFill>
                <a:srgbClr val="FFFFFF"/>
              </a:solidFill>
              <a:effectLst/>
              <a:latin typeface="Arial" panose="020B0604020202020204" pitchFamily="34" charset="0"/>
            </a:endParaRPr>
          </a:p>
        </p:txBody>
      </p:sp>
      <p:sp>
        <p:nvSpPr>
          <p:cNvPr id="29" name="Rectangle 28">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graphicFrame>
        <p:nvGraphicFramePr>
          <p:cNvPr id="4" name="Content Placeholder 3">
            <a:extLst>
              <a:ext uri="{FF2B5EF4-FFF2-40B4-BE49-F238E27FC236}">
                <a16:creationId xmlns:a16="http://schemas.microsoft.com/office/drawing/2014/main" id="{64826532-4A0A-C93B-DE61-4FB4E1F6D4A3}"/>
              </a:ext>
            </a:extLst>
          </p:cNvPr>
          <p:cNvGraphicFramePr>
            <a:graphicFrameLocks noGrp="1"/>
          </p:cNvGraphicFramePr>
          <p:nvPr>
            <p:ph idx="1"/>
            <p:extLst>
              <p:ext uri="{D42A27DB-BD31-4B8C-83A1-F6EECF244321}">
                <p14:modId xmlns:p14="http://schemas.microsoft.com/office/powerpoint/2010/main" val="1135361570"/>
              </p:ext>
            </p:extLst>
          </p:nvPr>
        </p:nvGraphicFramePr>
        <p:xfrm>
          <a:off x="4741863" y="1251265"/>
          <a:ext cx="6797678" cy="4426913"/>
        </p:xfrm>
        <a:graphic>
          <a:graphicData uri="http://schemas.openxmlformats.org/drawingml/2006/table">
            <a:tbl>
              <a:tblPr firstRow="1" firstCol="1" bandRow="1"/>
              <a:tblGrid>
                <a:gridCol w="1719011">
                  <a:extLst>
                    <a:ext uri="{9D8B030D-6E8A-4147-A177-3AD203B41FA5}">
                      <a16:colId xmlns:a16="http://schemas.microsoft.com/office/drawing/2014/main" val="2150926066"/>
                    </a:ext>
                  </a:extLst>
                </a:gridCol>
                <a:gridCol w="1132474">
                  <a:extLst>
                    <a:ext uri="{9D8B030D-6E8A-4147-A177-3AD203B41FA5}">
                      <a16:colId xmlns:a16="http://schemas.microsoft.com/office/drawing/2014/main" val="1849005093"/>
                    </a:ext>
                  </a:extLst>
                </a:gridCol>
                <a:gridCol w="1132474">
                  <a:extLst>
                    <a:ext uri="{9D8B030D-6E8A-4147-A177-3AD203B41FA5}">
                      <a16:colId xmlns:a16="http://schemas.microsoft.com/office/drawing/2014/main" val="3090917275"/>
                    </a:ext>
                  </a:extLst>
                </a:gridCol>
                <a:gridCol w="1037551">
                  <a:extLst>
                    <a:ext uri="{9D8B030D-6E8A-4147-A177-3AD203B41FA5}">
                      <a16:colId xmlns:a16="http://schemas.microsoft.com/office/drawing/2014/main" val="3051167196"/>
                    </a:ext>
                  </a:extLst>
                </a:gridCol>
                <a:gridCol w="1046052">
                  <a:extLst>
                    <a:ext uri="{9D8B030D-6E8A-4147-A177-3AD203B41FA5}">
                      <a16:colId xmlns:a16="http://schemas.microsoft.com/office/drawing/2014/main" val="1556112697"/>
                    </a:ext>
                  </a:extLst>
                </a:gridCol>
                <a:gridCol w="730116">
                  <a:extLst>
                    <a:ext uri="{9D8B030D-6E8A-4147-A177-3AD203B41FA5}">
                      <a16:colId xmlns:a16="http://schemas.microsoft.com/office/drawing/2014/main" val="3373892816"/>
                    </a:ext>
                  </a:extLst>
                </a:gridCol>
              </a:tblGrid>
              <a:tr h="487988">
                <a:tc>
                  <a:txBody>
                    <a:bodyPr/>
                    <a:lstStyle/>
                    <a:p>
                      <a:pP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Collisions involving E-scooters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2023</a:t>
                      </a:r>
                      <a:r>
                        <a:rPr lang="en-IE"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(Full)</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2024</a:t>
                      </a:r>
                      <a:r>
                        <a:rPr lang="en-IE"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(Full)</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a:noFill/>
                    </a:lnB>
                    <a:noFill/>
                  </a:tcPr>
                </a:tc>
                <a:extLst>
                  <a:ext uri="{0D108BD9-81ED-4DB2-BD59-A6C34878D82A}">
                    <a16:rowId xmlns:a16="http://schemas.microsoft.com/office/drawing/2014/main" val="2510714907"/>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Fatal and Serious Injury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+100%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a:noFill/>
                    </a:lnB>
                    <a:noFill/>
                  </a:tcPr>
                </a:tc>
                <a:extLst>
                  <a:ext uri="{0D108BD9-81ED-4DB2-BD59-A6C34878D82A}">
                    <a16:rowId xmlns:a16="http://schemas.microsoft.com/office/drawing/2014/main" val="1333858271"/>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Non-Serious Injury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145</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+3%</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a:noFill/>
                    </a:lnB>
                    <a:noFill/>
                  </a:tcPr>
                </a:tc>
                <a:extLst>
                  <a:ext uri="{0D108BD9-81ED-4DB2-BD59-A6C34878D82A}">
                    <a16:rowId xmlns:a16="http://schemas.microsoft.com/office/drawing/2014/main" val="4017466033"/>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Material Damage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191</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+74%</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a:noFill/>
                    </a:lnB>
                    <a:noFill/>
                  </a:tcPr>
                </a:tc>
                <a:extLst>
                  <a:ext uri="{0D108BD9-81ED-4DB2-BD59-A6C34878D82A}">
                    <a16:rowId xmlns:a16="http://schemas.microsoft.com/office/drawing/2014/main" val="2556887349"/>
                  </a:ext>
                </a:extLst>
              </a:tr>
              <a:tr h="290152">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400">
                        <a:effectLst/>
                        <a:latin typeface="Calibri" panose="020F0502020204030204" pitchFamily="34" charset="0"/>
                        <a:cs typeface="Times New Roman" panose="02020603050405020304" pitchFamily="18" charset="0"/>
                      </a:endParaRPr>
                    </a:p>
                  </a:txBody>
                  <a:tcPr marL="90774" marR="90774"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7025680"/>
                  </a:ext>
                </a:extLst>
              </a:tr>
              <a:tr h="720845">
                <a:tc>
                  <a:txBody>
                    <a:bodyPr/>
                    <a:lstStyle/>
                    <a:p>
                      <a:pP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Collisions involving E-scooters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2023YTD**</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2024YTD**</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2025TD**</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 23/25 YTD</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 24/25 YTD</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877734752"/>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Fatal and Serious Injury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6500"/>
                          </a:solidFill>
                          <a:effectLst/>
                          <a:latin typeface="Calibri" panose="020F0502020204030204" pitchFamily="34" charset="0"/>
                          <a:ea typeface="Times New Roman" panose="02020603050405020304" pitchFamily="18" charset="0"/>
                          <a:cs typeface="Calibri" panose="020F0502020204030204" pitchFamily="34" charset="0"/>
                        </a:rPr>
                        <a:t>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a:lnSpc>
                          <a:spcPct val="107000"/>
                        </a:lnSpc>
                        <a:spcAft>
                          <a:spcPts val="800"/>
                        </a:spcAft>
                      </a:pPr>
                      <a:r>
                        <a:rPr lang="en-IE" sz="1400" b="1">
                          <a:solidFill>
                            <a:srgbClr val="006100"/>
                          </a:solidFill>
                          <a:effectLst/>
                          <a:latin typeface="Calibri" panose="020F0502020204030204" pitchFamily="34" charset="0"/>
                          <a:ea typeface="Times New Roman" panose="02020603050405020304" pitchFamily="18" charset="0"/>
                          <a:cs typeface="Calibri" panose="020F0502020204030204" pitchFamily="34" charset="0"/>
                        </a:rPr>
                        <a:t>-70%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000643209"/>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Non-Serious Injury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+18%</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+54%</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923098759"/>
                  </a:ext>
                </a:extLst>
              </a:tr>
              <a:tr h="487988">
                <a:tc>
                  <a:txBody>
                    <a:bodyPr/>
                    <a:lstStyle/>
                    <a:p>
                      <a:pP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Material Damage Collisions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+157%</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a:lnSpc>
                          <a:spcPct val="107000"/>
                        </a:lnSpc>
                        <a:spcAft>
                          <a:spcPts val="800"/>
                        </a:spcAft>
                      </a:pPr>
                      <a:r>
                        <a:rPr lang="en-IE" sz="1400" b="1">
                          <a:solidFill>
                            <a:srgbClr val="9C0006"/>
                          </a:solidFill>
                          <a:effectLst/>
                          <a:latin typeface="Calibri" panose="020F0502020204030204" pitchFamily="34" charset="0"/>
                          <a:ea typeface="Times New Roman" panose="02020603050405020304" pitchFamily="18" charset="0"/>
                          <a:cs typeface="Calibri" panose="020F0502020204030204" pitchFamily="34" charset="0"/>
                        </a:rPr>
                        <a:t>+29%</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90774" marR="907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511847763"/>
                  </a:ext>
                </a:extLst>
              </a:tr>
            </a:tbl>
          </a:graphicData>
        </a:graphic>
      </p:graphicFrame>
    </p:spTree>
    <p:extLst>
      <p:ext uri="{BB962C8B-B14F-4D97-AF65-F5344CB8AC3E}">
        <p14:creationId xmlns:p14="http://schemas.microsoft.com/office/powerpoint/2010/main" val="217684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5" name="Rectangle 1">
            <a:extLst>
              <a:ext uri="{FF2B5EF4-FFF2-40B4-BE49-F238E27FC236}">
                <a16:creationId xmlns:a16="http://schemas.microsoft.com/office/drawing/2014/main" id="{F7E8D92B-96E3-4955-1277-3ED5DAD602F4}"/>
              </a:ext>
            </a:extLst>
          </p:cNvPr>
          <p:cNvSpPr>
            <a:spLocks noChangeArrowheads="1"/>
          </p:cNvSpPr>
          <p:nvPr/>
        </p:nvSpPr>
        <p:spPr bwMode="auto">
          <a:xfrm>
            <a:off x="439098" y="1564640"/>
            <a:ext cx="3084844" cy="56475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0" bIns="45720" numCol="1" rtlCol="0" anchorCtr="0" compatLnSpc="1">
            <a:prstTxWarp prst="textNoShape">
              <a:avLst/>
            </a:prstTxWarp>
            <a:normAutofit/>
          </a:bodyPr>
          <a:lstStyle/>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r>
              <a:rPr kumimoji="0" lang="en-US" altLang="en-US" sz="1600" b="1" i="0" u="sng" strike="noStrike" cap="none" normalizeH="0" baseline="0" dirty="0">
                <a:ln>
                  <a:noFill/>
                </a:ln>
                <a:solidFill>
                  <a:srgbClr val="FFFFFF"/>
                </a:solidFill>
                <a:effectLst/>
              </a:rPr>
              <a:t>Incidents where E-Scooters detained – 2023, 2024 and 2025 – To show increase/decrease on same time period last year</a:t>
            </a: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endParaRPr lang="en-US" altLang="en-US" sz="1600" b="1" u="sng" dirty="0">
              <a:solidFill>
                <a:srgbClr val="FFFFFF"/>
              </a:solidFill>
            </a:endParaRP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endParaRPr kumimoji="0" lang="en-US" altLang="en-US" sz="1600" b="0" i="0" u="none" strike="noStrike" cap="none" normalizeH="0" baseline="0" dirty="0">
              <a:ln>
                <a:noFill/>
              </a:ln>
              <a:solidFill>
                <a:srgbClr val="FFFFFF"/>
              </a:solidFill>
              <a:effectLst/>
            </a:endParaRP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r>
              <a:rPr kumimoji="0" lang="en-US" altLang="en-US" sz="1400" b="1" i="0" u="none" strike="noStrike" cap="none" normalizeH="0" baseline="0" dirty="0">
                <a:ln>
                  <a:noFill/>
                </a:ln>
                <a:solidFill>
                  <a:srgbClr val="FFFFFF"/>
                </a:solidFill>
                <a:effectLst/>
              </a:rPr>
              <a:t>Additional Information</a:t>
            </a:r>
            <a:endParaRPr kumimoji="0" lang="en-US" altLang="en-US" sz="1400" b="0" i="0" u="none" strike="noStrike" cap="none" normalizeH="0" baseline="0" dirty="0">
              <a:ln>
                <a:noFill/>
              </a:ln>
              <a:solidFill>
                <a:srgbClr val="FFFFFF"/>
              </a:solidFill>
              <a:effectLst/>
            </a:endParaRP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r>
              <a:rPr kumimoji="0" lang="en-US" altLang="en-US" sz="1400" b="0" i="0" u="none" strike="noStrike" cap="none" normalizeH="0" baseline="0" dirty="0">
                <a:ln>
                  <a:noFill/>
                </a:ln>
                <a:solidFill>
                  <a:srgbClr val="FFFFFF"/>
                </a:solidFill>
                <a:effectLst/>
              </a:rPr>
              <a:t>*</a:t>
            </a:r>
            <a:r>
              <a:rPr kumimoji="0" lang="en-US" altLang="en-US" sz="1200" b="0" i="0" u="none" strike="noStrike" cap="none" normalizeH="0" baseline="0" dirty="0">
                <a:ln>
                  <a:noFill/>
                </a:ln>
                <a:solidFill>
                  <a:srgbClr val="FFFFFF"/>
                </a:solidFill>
                <a:effectLst/>
              </a:rPr>
              <a:t>Figures for Fixed Charge Notices are based on incidents which occurred from 20/05/2024 to 11/02/2025, inclusive.  All information contained in this report is based upon operational data from the FCPS system as was available on 12/02/2025 and is liable to change.</a:t>
            </a: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r>
              <a:rPr kumimoji="0" lang="en-US" altLang="en-US" sz="1200" b="0" i="0" u="none" strike="noStrike" cap="none" normalizeH="0" baseline="0" dirty="0">
                <a:ln>
                  <a:noFill/>
                </a:ln>
                <a:solidFill>
                  <a:srgbClr val="FFFFFF"/>
                </a:solidFill>
                <a:effectLst/>
              </a:rPr>
              <a:t>**2023, 2024 and 2025 YTD figures for collisions and vehicle detentions cover the time period from 01/01 to 11/02, inclusive, for each year. Figures are based upon operational data from the PULSE system as was available on 12/02/2025 and is liable to change</a:t>
            </a:r>
            <a:r>
              <a:rPr kumimoji="0" lang="en-US" altLang="en-US" sz="1400" b="0" i="0" u="none" strike="noStrike" cap="none" normalizeH="0" baseline="0" dirty="0">
                <a:ln>
                  <a:noFill/>
                </a:ln>
                <a:solidFill>
                  <a:srgbClr val="FFFFFF"/>
                </a:solidFill>
                <a:effectLst/>
              </a:rPr>
              <a:t>.</a:t>
            </a:r>
          </a:p>
        </p:txBody>
      </p:sp>
      <p:sp>
        <p:nvSpPr>
          <p:cNvPr id="14" name="Rectangle 1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graphicFrame>
        <p:nvGraphicFramePr>
          <p:cNvPr id="4" name="Content Placeholder 3">
            <a:extLst>
              <a:ext uri="{FF2B5EF4-FFF2-40B4-BE49-F238E27FC236}">
                <a16:creationId xmlns:a16="http://schemas.microsoft.com/office/drawing/2014/main" id="{1F0FEC31-62A9-293C-EF93-88E9FCF05A2C}"/>
              </a:ext>
            </a:extLst>
          </p:cNvPr>
          <p:cNvGraphicFramePr>
            <a:graphicFrameLocks noGrp="1"/>
          </p:cNvGraphicFramePr>
          <p:nvPr>
            <p:ph idx="1"/>
            <p:extLst>
              <p:ext uri="{D42A27DB-BD31-4B8C-83A1-F6EECF244321}">
                <p14:modId xmlns:p14="http://schemas.microsoft.com/office/powerpoint/2010/main" val="3156180659"/>
              </p:ext>
            </p:extLst>
          </p:nvPr>
        </p:nvGraphicFramePr>
        <p:xfrm>
          <a:off x="4742017" y="2228154"/>
          <a:ext cx="6798085" cy="2401693"/>
        </p:xfrm>
        <a:graphic>
          <a:graphicData uri="http://schemas.openxmlformats.org/drawingml/2006/table">
            <a:tbl>
              <a:tblPr firstRow="1" firstCol="1" bandRow="1"/>
              <a:tblGrid>
                <a:gridCol w="1579541">
                  <a:extLst>
                    <a:ext uri="{9D8B030D-6E8A-4147-A177-3AD203B41FA5}">
                      <a16:colId xmlns:a16="http://schemas.microsoft.com/office/drawing/2014/main" val="420926051"/>
                    </a:ext>
                  </a:extLst>
                </a:gridCol>
                <a:gridCol w="1209704">
                  <a:extLst>
                    <a:ext uri="{9D8B030D-6E8A-4147-A177-3AD203B41FA5}">
                      <a16:colId xmlns:a16="http://schemas.microsoft.com/office/drawing/2014/main" val="2000895508"/>
                    </a:ext>
                  </a:extLst>
                </a:gridCol>
                <a:gridCol w="1209704">
                  <a:extLst>
                    <a:ext uri="{9D8B030D-6E8A-4147-A177-3AD203B41FA5}">
                      <a16:colId xmlns:a16="http://schemas.microsoft.com/office/drawing/2014/main" val="3594955433"/>
                    </a:ext>
                  </a:extLst>
                </a:gridCol>
                <a:gridCol w="1110795">
                  <a:extLst>
                    <a:ext uri="{9D8B030D-6E8A-4147-A177-3AD203B41FA5}">
                      <a16:colId xmlns:a16="http://schemas.microsoft.com/office/drawing/2014/main" val="842717510"/>
                    </a:ext>
                  </a:extLst>
                </a:gridCol>
                <a:gridCol w="844170">
                  <a:extLst>
                    <a:ext uri="{9D8B030D-6E8A-4147-A177-3AD203B41FA5}">
                      <a16:colId xmlns:a16="http://schemas.microsoft.com/office/drawing/2014/main" val="465947507"/>
                    </a:ext>
                  </a:extLst>
                </a:gridCol>
                <a:gridCol w="844171">
                  <a:extLst>
                    <a:ext uri="{9D8B030D-6E8A-4147-A177-3AD203B41FA5}">
                      <a16:colId xmlns:a16="http://schemas.microsoft.com/office/drawing/2014/main" val="103542606"/>
                    </a:ext>
                  </a:extLst>
                </a:gridCol>
              </a:tblGrid>
              <a:tr h="767709">
                <a:tc>
                  <a:txBody>
                    <a:bodyPr/>
                    <a:lstStyle/>
                    <a:p>
                      <a:pP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Incidents where E-scooters detained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2023</a:t>
                      </a:r>
                      <a:r>
                        <a:rPr lang="en-IE"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(Full)</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2024</a:t>
                      </a:r>
                      <a:r>
                        <a:rPr lang="en-IE"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(Full)</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a:noFill/>
                    </a:lnT>
                    <a:lnB>
                      <a:noFill/>
                    </a:lnB>
                    <a:noFill/>
                  </a:tcPr>
                </a:tc>
                <a:extLst>
                  <a:ext uri="{0D108BD9-81ED-4DB2-BD59-A6C34878D82A}">
                    <a16:rowId xmlns:a16="http://schemas.microsoft.com/office/drawing/2014/main" val="5466424"/>
                  </a:ext>
                </a:extLst>
              </a:tr>
              <a:tr h="281763">
                <a:tc>
                  <a:txBody>
                    <a:bodyPr/>
                    <a:lstStyle/>
                    <a:p>
                      <a:pP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186</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b="1">
                          <a:solidFill>
                            <a:srgbClr val="006100"/>
                          </a:solidFill>
                          <a:effectLst/>
                          <a:latin typeface="Calibri" panose="020F0502020204030204" pitchFamily="34" charset="0"/>
                          <a:ea typeface="Times New Roman" panose="02020603050405020304" pitchFamily="18" charset="0"/>
                          <a:cs typeface="Calibri" panose="020F0502020204030204" pitchFamily="34" charset="0"/>
                        </a:rPr>
                        <a:t>+182%</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a:noFill/>
                    </a:lnT>
                    <a:lnB>
                      <a:noFill/>
                    </a:lnB>
                    <a:noFill/>
                  </a:tcPr>
                </a:tc>
                <a:extLst>
                  <a:ext uri="{0D108BD9-81ED-4DB2-BD59-A6C34878D82A}">
                    <a16:rowId xmlns:a16="http://schemas.microsoft.com/office/drawing/2014/main" val="228749135"/>
                  </a:ext>
                </a:extLst>
              </a:tr>
              <a:tr h="302749">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IE" sz="1500">
                        <a:effectLst/>
                        <a:latin typeface="Calibri" panose="020F0502020204030204" pitchFamily="34" charset="0"/>
                        <a:cs typeface="Times New Roman" panose="02020603050405020304" pitchFamily="18" charset="0"/>
                      </a:endParaRPr>
                    </a:p>
                  </a:txBody>
                  <a:tcPr marL="92889" marR="92889"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6951837"/>
                  </a:ext>
                </a:extLst>
              </a:tr>
              <a:tr h="767709">
                <a:tc>
                  <a:txBody>
                    <a:bodyPr/>
                    <a:lstStyle/>
                    <a:p>
                      <a:pP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Incidents where E-scooters detained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2023YTD**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2024YTD**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2025TD**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 23/25 YTD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lnSpc>
                          <a:spcPct val="107000"/>
                        </a:lnSpc>
                        <a:spcAft>
                          <a:spcPts val="800"/>
                        </a:spcAft>
                      </a:pPr>
                      <a:r>
                        <a:rPr lang="en-IE" sz="15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Diff 24/25 YTD</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3150713896"/>
                  </a:ext>
                </a:extLst>
              </a:tr>
              <a:tr h="281763">
                <a:tc>
                  <a:txBody>
                    <a:bodyPr/>
                    <a:lstStyle/>
                    <a:p>
                      <a:pP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IE" sz="1500" b="1">
                          <a:solidFill>
                            <a:srgbClr val="006100"/>
                          </a:solidFill>
                          <a:effectLst/>
                          <a:latin typeface="Calibri" panose="020F0502020204030204" pitchFamily="34" charset="0"/>
                          <a:ea typeface="Times New Roman" panose="02020603050405020304" pitchFamily="18" charset="0"/>
                          <a:cs typeface="Calibri" panose="020F0502020204030204" pitchFamily="34" charset="0"/>
                        </a:rPr>
                        <a:t>+560%</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a:lnSpc>
                          <a:spcPct val="107000"/>
                        </a:lnSpc>
                        <a:spcAft>
                          <a:spcPts val="800"/>
                        </a:spcAft>
                      </a:pPr>
                      <a:r>
                        <a:rPr lang="en-IE" sz="1500" b="1">
                          <a:solidFill>
                            <a:srgbClr val="006100"/>
                          </a:solidFill>
                          <a:effectLst/>
                          <a:latin typeface="Calibri" panose="020F0502020204030204" pitchFamily="34" charset="0"/>
                          <a:ea typeface="Times New Roman" panose="02020603050405020304" pitchFamily="18" charset="0"/>
                          <a:cs typeface="Calibri" panose="020F0502020204030204" pitchFamily="34" charset="0"/>
                        </a:rPr>
                        <a:t>+230%</a:t>
                      </a:r>
                      <a:endParaRPr lang="en-IE" sz="1500">
                        <a:effectLst/>
                        <a:latin typeface="Calibri" panose="020F0502020204030204" pitchFamily="34" charset="0"/>
                        <a:ea typeface="Calibri" panose="020F0502020204030204" pitchFamily="34" charset="0"/>
                        <a:cs typeface="Times New Roman" panose="02020603050405020304" pitchFamily="18" charset="0"/>
                      </a:endParaRPr>
                    </a:p>
                  </a:txBody>
                  <a:tcPr marL="92889" marR="928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429081035"/>
                  </a:ext>
                </a:extLst>
              </a:tr>
            </a:tbl>
          </a:graphicData>
        </a:graphic>
      </p:graphicFrame>
    </p:spTree>
    <p:extLst>
      <p:ext uri="{BB962C8B-B14F-4D97-AF65-F5344CB8AC3E}">
        <p14:creationId xmlns:p14="http://schemas.microsoft.com/office/powerpoint/2010/main" val="3529191193"/>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290</TotalTime>
  <Words>754</Words>
  <Application>Microsoft Office PowerPoint</Application>
  <PresentationFormat>Widescreen</PresentationFormat>
  <Paragraphs>141</Paragraphs>
  <Slides>11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Arial</vt:lpstr>
      <vt:lpstr>Calibri</vt:lpstr>
      <vt:lpstr>Calibri Light</vt:lpstr>
      <vt:lpstr>Lato</vt:lpstr>
      <vt:lpstr>Wingdings</vt:lpstr>
      <vt:lpstr>Retrospect</vt:lpstr>
      <vt:lpstr>South Dublin  E-Scooter Campaign 2025   Presented by Orlaith Maguire Road Safety Officer  27th February 2025 </vt:lpstr>
      <vt:lpstr>New E-Scooter Legislation</vt:lpstr>
      <vt:lpstr>Personal Powered Transporters</vt:lpstr>
      <vt:lpstr>E-Scooters</vt:lpstr>
      <vt:lpstr>E-Scooters</vt:lpstr>
      <vt:lpstr>PowerPoint Presentation</vt:lpstr>
      <vt:lpstr>Fixed Charge Notices Issued</vt:lpstr>
      <vt:lpstr>Collisions involving E-Scooters – 2023, 2024 and 2025– To show increase/decrease on same time period last year.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Tallaght to Knocklyon - Overview</dc:title>
  <dc:creator>Orlaith Maguire</dc:creator>
  <cp:lastModifiedBy>Mary Maguire</cp:lastModifiedBy>
  <cp:revision>3</cp:revision>
  <cp:lastPrinted>2025-02-19T11:20:27Z</cp:lastPrinted>
  <dcterms:created xsi:type="dcterms:W3CDTF">2021-06-23T12:35:09Z</dcterms:created>
  <dcterms:modified xsi:type="dcterms:W3CDTF">2025-02-20T09:23:59Z</dcterms:modified>
</cp:coreProperties>
</file>