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3" r:id="rId2"/>
    <p:sldId id="260" r:id="rId3"/>
    <p:sldId id="282" r:id="rId4"/>
    <p:sldId id="272" r:id="rId5"/>
    <p:sldId id="280" r:id="rId6"/>
    <p:sldId id="284" r:id="rId7"/>
    <p:sldId id="281" r:id="rId8"/>
    <p:sldId id="275" r:id="rId9"/>
  </p:sldIdLst>
  <p:sldSz cx="9144000" cy="6858000" type="screen4x3"/>
  <p:notesSz cx="9144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4660"/>
  </p:normalViewPr>
  <p:slideViewPr>
    <p:cSldViewPr>
      <p:cViewPr varScale="1">
        <p:scale>
          <a:sx n="105" d="100"/>
          <a:sy n="105" d="100"/>
        </p:scale>
        <p:origin x="1800" y="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zanne Furlong" userId="6b543a21-3ac4-4a88-be96-b2dfb48d3e33" providerId="ADAL" clId="{C900740C-06E4-4F21-A43B-CEC555E04226}"/>
    <pc:docChg chg="custSel modSld">
      <pc:chgData name="Suzanne Furlong" userId="6b543a21-3ac4-4a88-be96-b2dfb48d3e33" providerId="ADAL" clId="{C900740C-06E4-4F21-A43B-CEC555E04226}" dt="2025-03-04T14:43:59.914" v="901" actId="20577"/>
      <pc:docMkLst>
        <pc:docMk/>
      </pc:docMkLst>
      <pc:sldChg chg="modSp mod">
        <pc:chgData name="Suzanne Furlong" userId="6b543a21-3ac4-4a88-be96-b2dfb48d3e33" providerId="ADAL" clId="{C900740C-06E4-4F21-A43B-CEC555E04226}" dt="2025-03-04T14:43:59.914" v="901" actId="20577"/>
        <pc:sldMkLst>
          <pc:docMk/>
          <pc:sldMk cId="610941622" sldId="275"/>
        </pc:sldMkLst>
        <pc:spChg chg="mod">
          <ac:chgData name="Suzanne Furlong" userId="6b543a21-3ac4-4a88-be96-b2dfb48d3e33" providerId="ADAL" clId="{C900740C-06E4-4F21-A43B-CEC555E04226}" dt="2025-03-04T14:43:59.914" v="901" actId="20577"/>
          <ac:spMkLst>
            <pc:docMk/>
            <pc:sldMk cId="610941622" sldId="275"/>
            <ac:spMk id="5" creationId="{DAB6109B-3EB5-E804-56FB-39ADC8C1BFB7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FDB657-5B71-4986-9CA7-B55CCDE02A06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D07B6F-9F4D-40FB-A991-3C705FF5733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Proposal has undergone Appropriate Assessment Screening under the Habitats Directive (92/43/EEC), an Environmental Impact Assessment Screening (EIA) and an </a:t>
          </a:r>
          <a:r>
            <a:rPr lang="en-GB" dirty="0" err="1"/>
            <a:t>EcIA</a:t>
          </a:r>
          <a:r>
            <a:rPr lang="en-GB" dirty="0"/>
            <a:t> under the EIA Directive 2014/52/EU. </a:t>
          </a:r>
          <a:endParaRPr lang="en-US" dirty="0"/>
        </a:p>
      </dgm:t>
    </dgm:pt>
    <dgm:pt modelId="{EFB597C9-DA45-4816-A2B3-76067DEF54BB}" type="parTrans" cxnId="{47FAFBE0-5229-4AC1-96ED-1D243779DEAF}">
      <dgm:prSet/>
      <dgm:spPr/>
      <dgm:t>
        <a:bodyPr/>
        <a:lstStyle/>
        <a:p>
          <a:endParaRPr lang="en-US"/>
        </a:p>
      </dgm:t>
    </dgm:pt>
    <dgm:pt modelId="{27723EF0-39D3-4E3D-A843-D0FBB04782C6}" type="sibTrans" cxnId="{47FAFBE0-5229-4AC1-96ED-1D243779DEAF}">
      <dgm:prSet/>
      <dgm:spPr/>
      <dgm:t>
        <a:bodyPr/>
        <a:lstStyle/>
        <a:p>
          <a:endParaRPr lang="en-US"/>
        </a:p>
      </dgm:t>
    </dgm:pt>
    <dgm:pt modelId="{36280128-377F-4307-AAC0-17160BD414C2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The Planning Authority has made a preliminary examination of the nature, size and location of the proposed development. </a:t>
          </a:r>
          <a:endParaRPr lang="en-US" dirty="0"/>
        </a:p>
      </dgm:t>
    </dgm:pt>
    <dgm:pt modelId="{047DBA41-A1B5-4CE8-AD63-7D046C9D305D}" type="parTrans" cxnId="{97AD48CA-1981-404B-A7E4-D52E06738BC6}">
      <dgm:prSet/>
      <dgm:spPr/>
      <dgm:t>
        <a:bodyPr/>
        <a:lstStyle/>
        <a:p>
          <a:endParaRPr lang="en-US"/>
        </a:p>
      </dgm:t>
    </dgm:pt>
    <dgm:pt modelId="{F7051F08-B7F2-4DE8-9DA9-85742FC04A2F}" type="sibTrans" cxnId="{97AD48CA-1981-404B-A7E4-D52E06738BC6}">
      <dgm:prSet/>
      <dgm:spPr/>
      <dgm:t>
        <a:bodyPr/>
        <a:lstStyle/>
        <a:p>
          <a:endParaRPr lang="en-US"/>
        </a:p>
      </dgm:t>
    </dgm:pt>
    <dgm:pt modelId="{E3B1C037-3371-4149-9748-E5635BDEBC21}">
      <dgm:prSet/>
      <dgm:spPr/>
      <dgm:t>
        <a:bodyPr/>
        <a:lstStyle/>
        <a:p>
          <a:pPr>
            <a:lnSpc>
              <a:spcPct val="100000"/>
            </a:lnSpc>
          </a:pPr>
          <a:r>
            <a:rPr lang="en-GB" dirty="0"/>
            <a:t>Conclusion that there is no real likelihood of significant effects on the environment arising from proposed development.</a:t>
          </a:r>
        </a:p>
        <a:p>
          <a:pPr>
            <a:lnSpc>
              <a:spcPct val="100000"/>
            </a:lnSpc>
          </a:pPr>
          <a:r>
            <a:rPr lang="en-GB" dirty="0"/>
            <a:t>Determination that an EIA is not required.</a:t>
          </a:r>
          <a:endParaRPr lang="en-US" dirty="0"/>
        </a:p>
      </dgm:t>
    </dgm:pt>
    <dgm:pt modelId="{7F444082-6A2A-47F7-AFF9-9A541D560BFB}" type="parTrans" cxnId="{E55A8A76-5AF9-48F1-9038-FEAEF670BEE0}">
      <dgm:prSet/>
      <dgm:spPr/>
      <dgm:t>
        <a:bodyPr/>
        <a:lstStyle/>
        <a:p>
          <a:endParaRPr lang="en-US"/>
        </a:p>
      </dgm:t>
    </dgm:pt>
    <dgm:pt modelId="{EBE38592-AD6D-4967-8821-D18170E18AC5}" type="sibTrans" cxnId="{E55A8A76-5AF9-48F1-9038-FEAEF670BEE0}">
      <dgm:prSet/>
      <dgm:spPr/>
      <dgm:t>
        <a:bodyPr/>
        <a:lstStyle/>
        <a:p>
          <a:endParaRPr lang="en-US"/>
        </a:p>
      </dgm:t>
    </dgm:pt>
    <dgm:pt modelId="{4AFC6520-BE24-4DEA-88D4-EFCD39978F5C}" type="pres">
      <dgm:prSet presAssocID="{68FDB657-5B71-4986-9CA7-B55CCDE02A06}" presName="root" presStyleCnt="0">
        <dgm:presLayoutVars>
          <dgm:dir/>
          <dgm:resizeHandles val="exact"/>
        </dgm:presLayoutVars>
      </dgm:prSet>
      <dgm:spPr/>
    </dgm:pt>
    <dgm:pt modelId="{1A209331-BB9B-4E95-AD0B-9E1FD8A0A89E}" type="pres">
      <dgm:prSet presAssocID="{B6D07B6F-9F4D-40FB-A991-3C705FF57331}" presName="compNode" presStyleCnt="0"/>
      <dgm:spPr/>
    </dgm:pt>
    <dgm:pt modelId="{BC842183-C386-4D9D-8B70-503A92B2C245}" type="pres">
      <dgm:prSet presAssocID="{B6D07B6F-9F4D-40FB-A991-3C705FF57331}" presName="bgRect" presStyleLbl="bgShp" presStyleIdx="0" presStyleCnt="3" custLinFactNeighborX="-609" custLinFactNeighborY="-73568"/>
      <dgm:spPr/>
    </dgm:pt>
    <dgm:pt modelId="{9871CFFE-E44C-4884-936C-24D5CC669385}" type="pres">
      <dgm:prSet presAssocID="{B6D07B6F-9F4D-40FB-A991-3C705FF57331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icroscope"/>
        </a:ext>
      </dgm:extLst>
    </dgm:pt>
    <dgm:pt modelId="{6CB87067-3DA1-46B4-9C73-F12345BE4DA8}" type="pres">
      <dgm:prSet presAssocID="{B6D07B6F-9F4D-40FB-A991-3C705FF57331}" presName="spaceRect" presStyleCnt="0"/>
      <dgm:spPr/>
    </dgm:pt>
    <dgm:pt modelId="{379D41D5-0183-4008-A102-9C960FA10E5B}" type="pres">
      <dgm:prSet presAssocID="{B6D07B6F-9F4D-40FB-A991-3C705FF57331}" presName="parTx" presStyleLbl="revTx" presStyleIdx="0" presStyleCnt="3">
        <dgm:presLayoutVars>
          <dgm:chMax val="0"/>
          <dgm:chPref val="0"/>
        </dgm:presLayoutVars>
      </dgm:prSet>
      <dgm:spPr/>
    </dgm:pt>
    <dgm:pt modelId="{C005A71F-E2F5-4044-B679-2206B5C66F49}" type="pres">
      <dgm:prSet presAssocID="{27723EF0-39D3-4E3D-A843-D0FBB04782C6}" presName="sibTrans" presStyleCnt="0"/>
      <dgm:spPr/>
    </dgm:pt>
    <dgm:pt modelId="{B9BC1688-4FC3-4067-8BF2-2185D3264F96}" type="pres">
      <dgm:prSet presAssocID="{36280128-377F-4307-AAC0-17160BD414C2}" presName="compNode" presStyleCnt="0"/>
      <dgm:spPr/>
    </dgm:pt>
    <dgm:pt modelId="{7D13E73B-532D-415D-85EA-DA969821A6CE}" type="pres">
      <dgm:prSet presAssocID="{36280128-377F-4307-AAC0-17160BD414C2}" presName="bgRect" presStyleLbl="bgShp" presStyleIdx="1" presStyleCnt="3"/>
      <dgm:spPr/>
    </dgm:pt>
    <dgm:pt modelId="{828DDDB7-74AA-4A46-B25D-85A9D495C7E3}" type="pres">
      <dgm:prSet presAssocID="{36280128-377F-4307-AAC0-17160BD414C2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solidFill>
            <a:schemeClr val="bg1"/>
          </a:solidFill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6E5D12C0-1CC4-44F2-B429-67762090826B}" type="pres">
      <dgm:prSet presAssocID="{36280128-377F-4307-AAC0-17160BD414C2}" presName="spaceRect" presStyleCnt="0"/>
      <dgm:spPr/>
    </dgm:pt>
    <dgm:pt modelId="{BAE24FFD-1775-44D6-87CF-3A99E01423C7}" type="pres">
      <dgm:prSet presAssocID="{36280128-377F-4307-AAC0-17160BD414C2}" presName="parTx" presStyleLbl="revTx" presStyleIdx="1" presStyleCnt="3">
        <dgm:presLayoutVars>
          <dgm:chMax val="0"/>
          <dgm:chPref val="0"/>
        </dgm:presLayoutVars>
      </dgm:prSet>
      <dgm:spPr/>
    </dgm:pt>
    <dgm:pt modelId="{CEF5E38F-D6F4-4BA2-99B2-B2902B1E8774}" type="pres">
      <dgm:prSet presAssocID="{F7051F08-B7F2-4DE8-9DA9-85742FC04A2F}" presName="sibTrans" presStyleCnt="0"/>
      <dgm:spPr/>
    </dgm:pt>
    <dgm:pt modelId="{10BFD4D3-5A83-42DA-BCEF-685ED16C7BE8}" type="pres">
      <dgm:prSet presAssocID="{E3B1C037-3371-4149-9748-E5635BDEBC21}" presName="compNode" presStyleCnt="0"/>
      <dgm:spPr/>
    </dgm:pt>
    <dgm:pt modelId="{C2B80EB7-9DC9-441E-88DD-BF71AD20D3AC}" type="pres">
      <dgm:prSet presAssocID="{E3B1C037-3371-4149-9748-E5635BDEBC21}" presName="bgRect" presStyleLbl="bgShp" presStyleIdx="2" presStyleCnt="3"/>
      <dgm:spPr/>
    </dgm:pt>
    <dgm:pt modelId="{9194BD8C-8AF7-4E26-AA30-FA7055941605}" type="pres">
      <dgm:prSet presAssocID="{E3B1C037-3371-4149-9748-E5635BDEBC21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Irritant"/>
        </a:ext>
      </dgm:extLst>
    </dgm:pt>
    <dgm:pt modelId="{B940A0B6-12E9-4819-ABD2-341AB8B64F75}" type="pres">
      <dgm:prSet presAssocID="{E3B1C037-3371-4149-9748-E5635BDEBC21}" presName="spaceRect" presStyleCnt="0"/>
      <dgm:spPr/>
    </dgm:pt>
    <dgm:pt modelId="{329BCEBB-AC7C-46F4-8A3D-D59F758F66AF}" type="pres">
      <dgm:prSet presAssocID="{E3B1C037-3371-4149-9748-E5635BDEBC21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986B7429-798F-4DAD-91DF-A5B8828E4A33}" type="presOf" srcId="{E3B1C037-3371-4149-9748-E5635BDEBC21}" destId="{329BCEBB-AC7C-46F4-8A3D-D59F758F66AF}" srcOrd="0" destOrd="0" presId="urn:microsoft.com/office/officeart/2018/2/layout/IconVerticalSolidList"/>
    <dgm:cxn modelId="{E55A8A76-5AF9-48F1-9038-FEAEF670BEE0}" srcId="{68FDB657-5B71-4986-9CA7-B55CCDE02A06}" destId="{E3B1C037-3371-4149-9748-E5635BDEBC21}" srcOrd="2" destOrd="0" parTransId="{7F444082-6A2A-47F7-AFF9-9A541D560BFB}" sibTransId="{EBE38592-AD6D-4967-8821-D18170E18AC5}"/>
    <dgm:cxn modelId="{5F22B682-A416-4039-907E-0FC06B5B5CE3}" type="presOf" srcId="{B6D07B6F-9F4D-40FB-A991-3C705FF57331}" destId="{379D41D5-0183-4008-A102-9C960FA10E5B}" srcOrd="0" destOrd="0" presId="urn:microsoft.com/office/officeart/2018/2/layout/IconVerticalSolidList"/>
    <dgm:cxn modelId="{E98E5EB3-3C2B-4CAB-9BEA-32B479F61A95}" type="presOf" srcId="{36280128-377F-4307-AAC0-17160BD414C2}" destId="{BAE24FFD-1775-44D6-87CF-3A99E01423C7}" srcOrd="0" destOrd="0" presId="urn:microsoft.com/office/officeart/2018/2/layout/IconVerticalSolidList"/>
    <dgm:cxn modelId="{97AD48CA-1981-404B-A7E4-D52E06738BC6}" srcId="{68FDB657-5B71-4986-9CA7-B55CCDE02A06}" destId="{36280128-377F-4307-AAC0-17160BD414C2}" srcOrd="1" destOrd="0" parTransId="{047DBA41-A1B5-4CE8-AD63-7D046C9D305D}" sibTransId="{F7051F08-B7F2-4DE8-9DA9-85742FC04A2F}"/>
    <dgm:cxn modelId="{F75173DC-9CCE-459C-BD98-5EC8F33270CB}" type="presOf" srcId="{68FDB657-5B71-4986-9CA7-B55CCDE02A06}" destId="{4AFC6520-BE24-4DEA-88D4-EFCD39978F5C}" srcOrd="0" destOrd="0" presId="urn:microsoft.com/office/officeart/2018/2/layout/IconVerticalSolidList"/>
    <dgm:cxn modelId="{47FAFBE0-5229-4AC1-96ED-1D243779DEAF}" srcId="{68FDB657-5B71-4986-9CA7-B55CCDE02A06}" destId="{B6D07B6F-9F4D-40FB-A991-3C705FF57331}" srcOrd="0" destOrd="0" parTransId="{EFB597C9-DA45-4816-A2B3-76067DEF54BB}" sibTransId="{27723EF0-39D3-4E3D-A843-D0FBB04782C6}"/>
    <dgm:cxn modelId="{A1FF036B-FB92-4C28-80B5-68F69174CFF0}" type="presParOf" srcId="{4AFC6520-BE24-4DEA-88D4-EFCD39978F5C}" destId="{1A209331-BB9B-4E95-AD0B-9E1FD8A0A89E}" srcOrd="0" destOrd="0" presId="urn:microsoft.com/office/officeart/2018/2/layout/IconVerticalSolidList"/>
    <dgm:cxn modelId="{71AE0D1D-32DA-48EC-842E-9DBE299AB30F}" type="presParOf" srcId="{1A209331-BB9B-4E95-AD0B-9E1FD8A0A89E}" destId="{BC842183-C386-4D9D-8B70-503A92B2C245}" srcOrd="0" destOrd="0" presId="urn:microsoft.com/office/officeart/2018/2/layout/IconVerticalSolidList"/>
    <dgm:cxn modelId="{5A6FA2A3-CCC9-4DD7-8530-4D8A55BBA887}" type="presParOf" srcId="{1A209331-BB9B-4E95-AD0B-9E1FD8A0A89E}" destId="{9871CFFE-E44C-4884-936C-24D5CC669385}" srcOrd="1" destOrd="0" presId="urn:microsoft.com/office/officeart/2018/2/layout/IconVerticalSolidList"/>
    <dgm:cxn modelId="{C7806714-E2B8-4367-9ACB-9E3ED2940B9F}" type="presParOf" srcId="{1A209331-BB9B-4E95-AD0B-9E1FD8A0A89E}" destId="{6CB87067-3DA1-46B4-9C73-F12345BE4DA8}" srcOrd="2" destOrd="0" presId="urn:microsoft.com/office/officeart/2018/2/layout/IconVerticalSolidList"/>
    <dgm:cxn modelId="{7D031CCE-42CB-43BA-8178-0A1D2EC73BFE}" type="presParOf" srcId="{1A209331-BB9B-4E95-AD0B-9E1FD8A0A89E}" destId="{379D41D5-0183-4008-A102-9C960FA10E5B}" srcOrd="3" destOrd="0" presId="urn:microsoft.com/office/officeart/2018/2/layout/IconVerticalSolidList"/>
    <dgm:cxn modelId="{7B6D8295-0A41-4AB9-A6CE-20A3247EAF4D}" type="presParOf" srcId="{4AFC6520-BE24-4DEA-88D4-EFCD39978F5C}" destId="{C005A71F-E2F5-4044-B679-2206B5C66F49}" srcOrd="1" destOrd="0" presId="urn:microsoft.com/office/officeart/2018/2/layout/IconVerticalSolidList"/>
    <dgm:cxn modelId="{FFB40D49-380A-4BFF-ADEF-CC22A7D86C93}" type="presParOf" srcId="{4AFC6520-BE24-4DEA-88D4-EFCD39978F5C}" destId="{B9BC1688-4FC3-4067-8BF2-2185D3264F96}" srcOrd="2" destOrd="0" presId="urn:microsoft.com/office/officeart/2018/2/layout/IconVerticalSolidList"/>
    <dgm:cxn modelId="{7E677C99-63DB-4142-A139-792C32F770FA}" type="presParOf" srcId="{B9BC1688-4FC3-4067-8BF2-2185D3264F96}" destId="{7D13E73B-532D-415D-85EA-DA969821A6CE}" srcOrd="0" destOrd="0" presId="urn:microsoft.com/office/officeart/2018/2/layout/IconVerticalSolidList"/>
    <dgm:cxn modelId="{4962E6C9-C3DB-4CC1-83FC-42D06B083590}" type="presParOf" srcId="{B9BC1688-4FC3-4067-8BF2-2185D3264F96}" destId="{828DDDB7-74AA-4A46-B25D-85A9D495C7E3}" srcOrd="1" destOrd="0" presId="urn:microsoft.com/office/officeart/2018/2/layout/IconVerticalSolidList"/>
    <dgm:cxn modelId="{FEB9D449-3CC3-454D-B3BA-3516F61D498F}" type="presParOf" srcId="{B9BC1688-4FC3-4067-8BF2-2185D3264F96}" destId="{6E5D12C0-1CC4-44F2-B429-67762090826B}" srcOrd="2" destOrd="0" presId="urn:microsoft.com/office/officeart/2018/2/layout/IconVerticalSolidList"/>
    <dgm:cxn modelId="{2870984A-313E-4F7A-9385-D3403B053E60}" type="presParOf" srcId="{B9BC1688-4FC3-4067-8BF2-2185D3264F96}" destId="{BAE24FFD-1775-44D6-87CF-3A99E01423C7}" srcOrd="3" destOrd="0" presId="urn:microsoft.com/office/officeart/2018/2/layout/IconVerticalSolidList"/>
    <dgm:cxn modelId="{EDD87CB8-78BB-4FFA-B8D6-D6C9B25D9388}" type="presParOf" srcId="{4AFC6520-BE24-4DEA-88D4-EFCD39978F5C}" destId="{CEF5E38F-D6F4-4BA2-99B2-B2902B1E8774}" srcOrd="3" destOrd="0" presId="urn:microsoft.com/office/officeart/2018/2/layout/IconVerticalSolidList"/>
    <dgm:cxn modelId="{F8A7F185-0E6F-4373-B851-E5577A85B800}" type="presParOf" srcId="{4AFC6520-BE24-4DEA-88D4-EFCD39978F5C}" destId="{10BFD4D3-5A83-42DA-BCEF-685ED16C7BE8}" srcOrd="4" destOrd="0" presId="urn:microsoft.com/office/officeart/2018/2/layout/IconVerticalSolidList"/>
    <dgm:cxn modelId="{B9FF3BC2-8BE6-4846-83CA-223281E81B5A}" type="presParOf" srcId="{10BFD4D3-5A83-42DA-BCEF-685ED16C7BE8}" destId="{C2B80EB7-9DC9-441E-88DD-BF71AD20D3AC}" srcOrd="0" destOrd="0" presId="urn:microsoft.com/office/officeart/2018/2/layout/IconVerticalSolidList"/>
    <dgm:cxn modelId="{6A880494-A741-47B9-A014-EFF57CE03578}" type="presParOf" srcId="{10BFD4D3-5A83-42DA-BCEF-685ED16C7BE8}" destId="{9194BD8C-8AF7-4E26-AA30-FA7055941605}" srcOrd="1" destOrd="0" presId="urn:microsoft.com/office/officeart/2018/2/layout/IconVerticalSolidList"/>
    <dgm:cxn modelId="{B7AEAF32-F095-4AFB-9E19-D6DA5149EBC1}" type="presParOf" srcId="{10BFD4D3-5A83-42DA-BCEF-685ED16C7BE8}" destId="{B940A0B6-12E9-4819-ABD2-341AB8B64F75}" srcOrd="2" destOrd="0" presId="urn:microsoft.com/office/officeart/2018/2/layout/IconVerticalSolidList"/>
    <dgm:cxn modelId="{B70E0B57-2755-4641-A192-8B550DF87A73}" type="presParOf" srcId="{10BFD4D3-5A83-42DA-BCEF-685ED16C7BE8}" destId="{329BCEBB-AC7C-46F4-8A3D-D59F758F66AF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842183-C386-4D9D-8B70-503A92B2C245}">
      <dsp:nvSpPr>
        <dsp:cNvPr id="0" name=""/>
        <dsp:cNvSpPr/>
      </dsp:nvSpPr>
      <dsp:spPr>
        <a:xfrm>
          <a:off x="0" y="0"/>
          <a:ext cx="8001000" cy="11309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71CFFE-E44C-4884-936C-24D5CC669385}">
      <dsp:nvSpPr>
        <dsp:cNvPr id="0" name=""/>
        <dsp:cNvSpPr/>
      </dsp:nvSpPr>
      <dsp:spPr>
        <a:xfrm>
          <a:off x="342117" y="254950"/>
          <a:ext cx="622031" cy="62203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9D41D5-0183-4008-A102-9C960FA10E5B}">
      <dsp:nvSpPr>
        <dsp:cNvPr id="0" name=""/>
        <dsp:cNvSpPr/>
      </dsp:nvSpPr>
      <dsp:spPr>
        <a:xfrm>
          <a:off x="1306266" y="483"/>
          <a:ext cx="6694733" cy="113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94" tIns="119694" rIns="119694" bIns="11969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Proposal has undergone Appropriate Assessment Screening under the Habitats Directive (92/43/EEC), an Environmental Impact Assessment Screening (EIA) and an </a:t>
          </a:r>
          <a:r>
            <a:rPr lang="en-GB" sz="1700" kern="1200" dirty="0" err="1"/>
            <a:t>EcIA</a:t>
          </a:r>
          <a:r>
            <a:rPr lang="en-GB" sz="1700" kern="1200" dirty="0"/>
            <a:t> under the EIA Directive 2014/52/EU. </a:t>
          </a:r>
          <a:endParaRPr lang="en-US" sz="1700" kern="1200" dirty="0"/>
        </a:p>
      </dsp:txBody>
      <dsp:txXfrm>
        <a:off x="1306266" y="483"/>
        <a:ext cx="6694733" cy="1130966"/>
      </dsp:txXfrm>
    </dsp:sp>
    <dsp:sp modelId="{7D13E73B-532D-415D-85EA-DA969821A6CE}">
      <dsp:nvSpPr>
        <dsp:cNvPr id="0" name=""/>
        <dsp:cNvSpPr/>
      </dsp:nvSpPr>
      <dsp:spPr>
        <a:xfrm>
          <a:off x="0" y="1414192"/>
          <a:ext cx="8001000" cy="11309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28DDDB7-74AA-4A46-B25D-85A9D495C7E3}">
      <dsp:nvSpPr>
        <dsp:cNvPr id="0" name=""/>
        <dsp:cNvSpPr/>
      </dsp:nvSpPr>
      <dsp:spPr>
        <a:xfrm>
          <a:off x="342117" y="1668659"/>
          <a:ext cx="622031" cy="62203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solidFill>
            <a:schemeClr val="bg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E24FFD-1775-44D6-87CF-3A99E01423C7}">
      <dsp:nvSpPr>
        <dsp:cNvPr id="0" name=""/>
        <dsp:cNvSpPr/>
      </dsp:nvSpPr>
      <dsp:spPr>
        <a:xfrm>
          <a:off x="1306266" y="1414192"/>
          <a:ext cx="6694733" cy="113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94" tIns="119694" rIns="119694" bIns="11969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The Planning Authority has made a preliminary examination of the nature, size and location of the proposed development. </a:t>
          </a:r>
          <a:endParaRPr lang="en-US" sz="1700" kern="1200" dirty="0"/>
        </a:p>
      </dsp:txBody>
      <dsp:txXfrm>
        <a:off x="1306266" y="1414192"/>
        <a:ext cx="6694733" cy="1130966"/>
      </dsp:txXfrm>
    </dsp:sp>
    <dsp:sp modelId="{C2B80EB7-9DC9-441E-88DD-BF71AD20D3AC}">
      <dsp:nvSpPr>
        <dsp:cNvPr id="0" name=""/>
        <dsp:cNvSpPr/>
      </dsp:nvSpPr>
      <dsp:spPr>
        <a:xfrm>
          <a:off x="0" y="2827900"/>
          <a:ext cx="8001000" cy="1130966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4BD8C-8AF7-4E26-AA30-FA7055941605}">
      <dsp:nvSpPr>
        <dsp:cNvPr id="0" name=""/>
        <dsp:cNvSpPr/>
      </dsp:nvSpPr>
      <dsp:spPr>
        <a:xfrm>
          <a:off x="342117" y="3082368"/>
          <a:ext cx="622031" cy="62203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BCEBB-AC7C-46F4-8A3D-D59F758F66AF}">
      <dsp:nvSpPr>
        <dsp:cNvPr id="0" name=""/>
        <dsp:cNvSpPr/>
      </dsp:nvSpPr>
      <dsp:spPr>
        <a:xfrm>
          <a:off x="1306266" y="2827900"/>
          <a:ext cx="6694733" cy="11309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9694" tIns="119694" rIns="119694" bIns="119694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Conclusion that there is no real likelihood of significant effects on the environment arising from proposed development.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Determination that an EIA is not required.</a:t>
          </a:r>
          <a:endParaRPr lang="en-US" sz="1700" kern="1200" dirty="0"/>
        </a:p>
      </dsp:txBody>
      <dsp:txXfrm>
        <a:off x="1306266" y="2827900"/>
        <a:ext cx="6694733" cy="11309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5" y="6207261"/>
            <a:ext cx="9142730" cy="650875"/>
          </a:xfrm>
          <a:custGeom>
            <a:avLst/>
            <a:gdLst/>
            <a:ahLst/>
            <a:cxnLst/>
            <a:rect l="l" t="t" r="r" b="b"/>
            <a:pathLst>
              <a:path w="9142730" h="650875">
                <a:moveTo>
                  <a:pt x="8259610" y="0"/>
                </a:moveTo>
                <a:lnTo>
                  <a:pt x="882638" y="0"/>
                </a:lnTo>
                <a:lnTo>
                  <a:pt x="828817" y="1228"/>
                </a:lnTo>
                <a:lnTo>
                  <a:pt x="775849" y="4865"/>
                </a:lnTo>
                <a:lnTo>
                  <a:pt x="723826" y="10842"/>
                </a:lnTo>
                <a:lnTo>
                  <a:pt x="672841" y="19088"/>
                </a:lnTo>
                <a:lnTo>
                  <a:pt x="622986" y="29532"/>
                </a:lnTo>
                <a:lnTo>
                  <a:pt x="574353" y="42104"/>
                </a:lnTo>
                <a:lnTo>
                  <a:pt x="527035" y="56733"/>
                </a:lnTo>
                <a:lnTo>
                  <a:pt x="481124" y="73349"/>
                </a:lnTo>
                <a:lnTo>
                  <a:pt x="436713" y="91883"/>
                </a:lnTo>
                <a:lnTo>
                  <a:pt x="393895" y="112262"/>
                </a:lnTo>
                <a:lnTo>
                  <a:pt x="352760" y="134418"/>
                </a:lnTo>
                <a:lnTo>
                  <a:pt x="313403" y="158279"/>
                </a:lnTo>
                <a:lnTo>
                  <a:pt x="275915" y="183775"/>
                </a:lnTo>
                <a:lnTo>
                  <a:pt x="240389" y="210836"/>
                </a:lnTo>
                <a:lnTo>
                  <a:pt x="206917" y="239392"/>
                </a:lnTo>
                <a:lnTo>
                  <a:pt x="175592" y="269371"/>
                </a:lnTo>
                <a:lnTo>
                  <a:pt x="146505" y="300705"/>
                </a:lnTo>
                <a:lnTo>
                  <a:pt x="119751" y="333321"/>
                </a:lnTo>
                <a:lnTo>
                  <a:pt x="95420" y="367150"/>
                </a:lnTo>
                <a:lnTo>
                  <a:pt x="73605" y="402122"/>
                </a:lnTo>
                <a:lnTo>
                  <a:pt x="54399" y="438165"/>
                </a:lnTo>
                <a:lnTo>
                  <a:pt x="37895" y="475211"/>
                </a:lnTo>
                <a:lnTo>
                  <a:pt x="24184" y="513187"/>
                </a:lnTo>
                <a:lnTo>
                  <a:pt x="13359" y="552024"/>
                </a:lnTo>
                <a:lnTo>
                  <a:pt x="5512" y="591652"/>
                </a:lnTo>
                <a:lnTo>
                  <a:pt x="736" y="632000"/>
                </a:lnTo>
                <a:lnTo>
                  <a:pt x="0" y="650739"/>
                </a:lnTo>
                <a:lnTo>
                  <a:pt x="9142249" y="650739"/>
                </a:lnTo>
                <a:lnTo>
                  <a:pt x="9136736" y="591652"/>
                </a:lnTo>
                <a:lnTo>
                  <a:pt x="9128889" y="552024"/>
                </a:lnTo>
                <a:lnTo>
                  <a:pt x="9118064" y="513187"/>
                </a:lnTo>
                <a:lnTo>
                  <a:pt x="9104353" y="475211"/>
                </a:lnTo>
                <a:lnTo>
                  <a:pt x="9087849" y="438165"/>
                </a:lnTo>
                <a:lnTo>
                  <a:pt x="9068643" y="402122"/>
                </a:lnTo>
                <a:lnTo>
                  <a:pt x="9046828" y="367150"/>
                </a:lnTo>
                <a:lnTo>
                  <a:pt x="9022498" y="333321"/>
                </a:lnTo>
                <a:lnTo>
                  <a:pt x="8995743" y="300705"/>
                </a:lnTo>
                <a:lnTo>
                  <a:pt x="8966657" y="269371"/>
                </a:lnTo>
                <a:lnTo>
                  <a:pt x="8935331" y="239392"/>
                </a:lnTo>
                <a:lnTo>
                  <a:pt x="8901859" y="210836"/>
                </a:lnTo>
                <a:lnTo>
                  <a:pt x="8866333" y="183775"/>
                </a:lnTo>
                <a:lnTo>
                  <a:pt x="8828845" y="158279"/>
                </a:lnTo>
                <a:lnTo>
                  <a:pt x="8789488" y="134418"/>
                </a:lnTo>
                <a:lnTo>
                  <a:pt x="8748354" y="112262"/>
                </a:lnTo>
                <a:lnTo>
                  <a:pt x="8705535" y="91883"/>
                </a:lnTo>
                <a:lnTo>
                  <a:pt x="8661124" y="73349"/>
                </a:lnTo>
                <a:lnTo>
                  <a:pt x="8615213" y="56733"/>
                </a:lnTo>
                <a:lnTo>
                  <a:pt x="8567895" y="42104"/>
                </a:lnTo>
                <a:lnTo>
                  <a:pt x="8519262" y="29532"/>
                </a:lnTo>
                <a:lnTo>
                  <a:pt x="8469407" y="19088"/>
                </a:lnTo>
                <a:lnTo>
                  <a:pt x="8418422" y="10842"/>
                </a:lnTo>
                <a:lnTo>
                  <a:pt x="8366399" y="4865"/>
                </a:lnTo>
                <a:lnTo>
                  <a:pt x="8313431" y="1228"/>
                </a:lnTo>
                <a:lnTo>
                  <a:pt x="8259610" y="0"/>
                </a:lnTo>
                <a:close/>
              </a:path>
            </a:pathLst>
          </a:custGeom>
          <a:solidFill>
            <a:srgbClr val="EB6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85" y="6324813"/>
            <a:ext cx="9105265" cy="533400"/>
          </a:xfrm>
          <a:custGeom>
            <a:avLst/>
            <a:gdLst/>
            <a:ahLst/>
            <a:cxnLst/>
            <a:rect l="l" t="t" r="r" b="b"/>
            <a:pathLst>
              <a:path w="9105265" h="533400">
                <a:moveTo>
                  <a:pt x="8241000" y="0"/>
                </a:moveTo>
                <a:lnTo>
                  <a:pt x="864028" y="0"/>
                </a:lnTo>
                <a:lnTo>
                  <a:pt x="810207" y="1228"/>
                </a:lnTo>
                <a:lnTo>
                  <a:pt x="757239" y="4865"/>
                </a:lnTo>
                <a:lnTo>
                  <a:pt x="705216" y="10842"/>
                </a:lnTo>
                <a:lnTo>
                  <a:pt x="654231" y="19088"/>
                </a:lnTo>
                <a:lnTo>
                  <a:pt x="604376" y="29532"/>
                </a:lnTo>
                <a:lnTo>
                  <a:pt x="555743" y="42104"/>
                </a:lnTo>
                <a:lnTo>
                  <a:pt x="508425" y="56733"/>
                </a:lnTo>
                <a:lnTo>
                  <a:pt x="462514" y="73349"/>
                </a:lnTo>
                <a:lnTo>
                  <a:pt x="418103" y="91883"/>
                </a:lnTo>
                <a:lnTo>
                  <a:pt x="375285" y="112262"/>
                </a:lnTo>
                <a:lnTo>
                  <a:pt x="334150" y="134418"/>
                </a:lnTo>
                <a:lnTo>
                  <a:pt x="294793" y="158279"/>
                </a:lnTo>
                <a:lnTo>
                  <a:pt x="257305" y="183775"/>
                </a:lnTo>
                <a:lnTo>
                  <a:pt x="221779" y="210836"/>
                </a:lnTo>
                <a:lnTo>
                  <a:pt x="188307" y="239392"/>
                </a:lnTo>
                <a:lnTo>
                  <a:pt x="156981" y="269371"/>
                </a:lnTo>
                <a:lnTo>
                  <a:pt x="127895" y="300705"/>
                </a:lnTo>
                <a:lnTo>
                  <a:pt x="101141" y="333321"/>
                </a:lnTo>
                <a:lnTo>
                  <a:pt x="76810" y="367150"/>
                </a:lnTo>
                <a:lnTo>
                  <a:pt x="54995" y="402122"/>
                </a:lnTo>
                <a:lnTo>
                  <a:pt x="35789" y="438165"/>
                </a:lnTo>
                <a:lnTo>
                  <a:pt x="19285" y="475211"/>
                </a:lnTo>
                <a:lnTo>
                  <a:pt x="5574" y="513187"/>
                </a:lnTo>
                <a:lnTo>
                  <a:pt x="0" y="533186"/>
                </a:lnTo>
                <a:lnTo>
                  <a:pt x="9105029" y="533186"/>
                </a:lnTo>
                <a:lnTo>
                  <a:pt x="9085743" y="475211"/>
                </a:lnTo>
                <a:lnTo>
                  <a:pt x="9069239" y="438165"/>
                </a:lnTo>
                <a:lnTo>
                  <a:pt x="9050033" y="402122"/>
                </a:lnTo>
                <a:lnTo>
                  <a:pt x="9028218" y="367150"/>
                </a:lnTo>
                <a:lnTo>
                  <a:pt x="9003888" y="333321"/>
                </a:lnTo>
                <a:lnTo>
                  <a:pt x="8977133" y="300705"/>
                </a:lnTo>
                <a:lnTo>
                  <a:pt x="8948047" y="269371"/>
                </a:lnTo>
                <a:lnTo>
                  <a:pt x="8916721" y="239392"/>
                </a:lnTo>
                <a:lnTo>
                  <a:pt x="8883249" y="210836"/>
                </a:lnTo>
                <a:lnTo>
                  <a:pt x="8847723" y="183775"/>
                </a:lnTo>
                <a:lnTo>
                  <a:pt x="8810235" y="158279"/>
                </a:lnTo>
                <a:lnTo>
                  <a:pt x="8770878" y="134418"/>
                </a:lnTo>
                <a:lnTo>
                  <a:pt x="8729744" y="112262"/>
                </a:lnTo>
                <a:lnTo>
                  <a:pt x="8686925" y="91883"/>
                </a:lnTo>
                <a:lnTo>
                  <a:pt x="8642514" y="73349"/>
                </a:lnTo>
                <a:lnTo>
                  <a:pt x="8596603" y="56733"/>
                </a:lnTo>
                <a:lnTo>
                  <a:pt x="8549285" y="42104"/>
                </a:lnTo>
                <a:lnTo>
                  <a:pt x="8500652" y="29532"/>
                </a:lnTo>
                <a:lnTo>
                  <a:pt x="8450797" y="19088"/>
                </a:lnTo>
                <a:lnTo>
                  <a:pt x="8399812" y="10842"/>
                </a:lnTo>
                <a:lnTo>
                  <a:pt x="8347789" y="4865"/>
                </a:lnTo>
                <a:lnTo>
                  <a:pt x="8294821" y="1228"/>
                </a:lnTo>
                <a:lnTo>
                  <a:pt x="8241000" y="0"/>
                </a:lnTo>
                <a:close/>
              </a:path>
            </a:pathLst>
          </a:custGeom>
          <a:solidFill>
            <a:srgbClr val="4C6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06432" y="6610146"/>
            <a:ext cx="182651" cy="144183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6732945" y="6383420"/>
            <a:ext cx="989965" cy="405765"/>
          </a:xfrm>
          <a:custGeom>
            <a:avLst/>
            <a:gdLst/>
            <a:ahLst/>
            <a:cxnLst/>
            <a:rect l="l" t="t" r="r" b="b"/>
            <a:pathLst>
              <a:path w="989965" h="405765">
                <a:moveTo>
                  <a:pt x="923226" y="139115"/>
                </a:moveTo>
                <a:lnTo>
                  <a:pt x="897456" y="155117"/>
                </a:lnTo>
                <a:lnTo>
                  <a:pt x="876412" y="194494"/>
                </a:lnTo>
                <a:lnTo>
                  <a:pt x="862224" y="244300"/>
                </a:lnTo>
                <a:lnTo>
                  <a:pt x="857021" y="291591"/>
                </a:lnTo>
                <a:lnTo>
                  <a:pt x="861192" y="322958"/>
                </a:lnTo>
                <a:lnTo>
                  <a:pt x="872696" y="343828"/>
                </a:lnTo>
                <a:lnTo>
                  <a:pt x="890014" y="355976"/>
                </a:lnTo>
                <a:lnTo>
                  <a:pt x="911631" y="361175"/>
                </a:lnTo>
                <a:lnTo>
                  <a:pt x="911631" y="394804"/>
                </a:lnTo>
                <a:lnTo>
                  <a:pt x="911631" y="400735"/>
                </a:lnTo>
                <a:lnTo>
                  <a:pt x="916825" y="405549"/>
                </a:lnTo>
                <a:lnTo>
                  <a:pt x="923226" y="405549"/>
                </a:lnTo>
                <a:lnTo>
                  <a:pt x="929627" y="405549"/>
                </a:lnTo>
                <a:lnTo>
                  <a:pt x="934821" y="400735"/>
                </a:lnTo>
                <a:lnTo>
                  <a:pt x="934821" y="394804"/>
                </a:lnTo>
                <a:lnTo>
                  <a:pt x="934821" y="361175"/>
                </a:lnTo>
                <a:lnTo>
                  <a:pt x="956443" y="355969"/>
                </a:lnTo>
                <a:lnTo>
                  <a:pt x="973761" y="343819"/>
                </a:lnTo>
                <a:lnTo>
                  <a:pt x="985261" y="322950"/>
                </a:lnTo>
                <a:lnTo>
                  <a:pt x="989431" y="291591"/>
                </a:lnTo>
                <a:lnTo>
                  <a:pt x="984228" y="244300"/>
                </a:lnTo>
                <a:lnTo>
                  <a:pt x="970040" y="194494"/>
                </a:lnTo>
                <a:lnTo>
                  <a:pt x="948996" y="155117"/>
                </a:lnTo>
                <a:lnTo>
                  <a:pt x="923226" y="139115"/>
                </a:lnTo>
                <a:close/>
              </a:path>
              <a:path w="989965" h="405765">
                <a:moveTo>
                  <a:pt x="522008" y="213017"/>
                </a:moveTo>
                <a:lnTo>
                  <a:pt x="513143" y="213017"/>
                </a:lnTo>
                <a:lnTo>
                  <a:pt x="513143" y="232168"/>
                </a:lnTo>
                <a:lnTo>
                  <a:pt x="522008" y="232168"/>
                </a:lnTo>
                <a:lnTo>
                  <a:pt x="522008" y="213017"/>
                </a:lnTo>
                <a:close/>
              </a:path>
              <a:path w="989965" h="405765">
                <a:moveTo>
                  <a:pt x="510197" y="52273"/>
                </a:moveTo>
                <a:lnTo>
                  <a:pt x="501332" y="52273"/>
                </a:lnTo>
                <a:lnTo>
                  <a:pt x="501332" y="71424"/>
                </a:lnTo>
                <a:lnTo>
                  <a:pt x="510197" y="71424"/>
                </a:lnTo>
                <a:lnTo>
                  <a:pt x="510197" y="52273"/>
                </a:lnTo>
                <a:close/>
              </a:path>
              <a:path w="989965" h="405765">
                <a:moveTo>
                  <a:pt x="440817" y="253314"/>
                </a:moveTo>
                <a:lnTo>
                  <a:pt x="440817" y="251891"/>
                </a:lnTo>
                <a:lnTo>
                  <a:pt x="439407" y="250736"/>
                </a:lnTo>
                <a:lnTo>
                  <a:pt x="437680" y="250736"/>
                </a:lnTo>
                <a:lnTo>
                  <a:pt x="415721" y="250736"/>
                </a:lnTo>
                <a:lnTo>
                  <a:pt x="415721" y="267017"/>
                </a:lnTo>
                <a:lnTo>
                  <a:pt x="440817" y="267017"/>
                </a:lnTo>
                <a:lnTo>
                  <a:pt x="440817" y="253314"/>
                </a:lnTo>
                <a:close/>
              </a:path>
              <a:path w="989965" h="405765">
                <a:moveTo>
                  <a:pt x="440817" y="277621"/>
                </a:moveTo>
                <a:lnTo>
                  <a:pt x="415721" y="277621"/>
                </a:lnTo>
                <a:lnTo>
                  <a:pt x="415721" y="293903"/>
                </a:lnTo>
                <a:lnTo>
                  <a:pt x="437680" y="293903"/>
                </a:lnTo>
                <a:lnTo>
                  <a:pt x="439407" y="293903"/>
                </a:lnTo>
                <a:lnTo>
                  <a:pt x="440817" y="292747"/>
                </a:lnTo>
                <a:lnTo>
                  <a:pt x="440817" y="291325"/>
                </a:lnTo>
                <a:lnTo>
                  <a:pt x="440817" y="277621"/>
                </a:lnTo>
                <a:close/>
              </a:path>
              <a:path w="989965" h="405765">
                <a:moveTo>
                  <a:pt x="404279" y="250736"/>
                </a:moveTo>
                <a:lnTo>
                  <a:pt x="382333" y="250736"/>
                </a:lnTo>
                <a:lnTo>
                  <a:pt x="380606" y="250736"/>
                </a:lnTo>
                <a:lnTo>
                  <a:pt x="379196" y="251891"/>
                </a:lnTo>
                <a:lnTo>
                  <a:pt x="379196" y="253314"/>
                </a:lnTo>
                <a:lnTo>
                  <a:pt x="379196" y="267017"/>
                </a:lnTo>
                <a:lnTo>
                  <a:pt x="404279" y="267017"/>
                </a:lnTo>
                <a:lnTo>
                  <a:pt x="404279" y="250736"/>
                </a:lnTo>
                <a:close/>
              </a:path>
              <a:path w="989965" h="405765">
                <a:moveTo>
                  <a:pt x="404279" y="277621"/>
                </a:moveTo>
                <a:lnTo>
                  <a:pt x="379196" y="277621"/>
                </a:lnTo>
                <a:lnTo>
                  <a:pt x="379196" y="291325"/>
                </a:lnTo>
                <a:lnTo>
                  <a:pt x="379196" y="292747"/>
                </a:lnTo>
                <a:lnTo>
                  <a:pt x="380606" y="293903"/>
                </a:lnTo>
                <a:lnTo>
                  <a:pt x="382333" y="293903"/>
                </a:lnTo>
                <a:lnTo>
                  <a:pt x="404279" y="293903"/>
                </a:lnTo>
                <a:lnTo>
                  <a:pt x="404279" y="277621"/>
                </a:lnTo>
                <a:close/>
              </a:path>
              <a:path w="989965" h="405765">
                <a:moveTo>
                  <a:pt x="309702" y="300469"/>
                </a:moveTo>
                <a:lnTo>
                  <a:pt x="309702" y="299046"/>
                </a:lnTo>
                <a:lnTo>
                  <a:pt x="308292" y="297891"/>
                </a:lnTo>
                <a:lnTo>
                  <a:pt x="306552" y="297891"/>
                </a:lnTo>
                <a:lnTo>
                  <a:pt x="284607" y="297891"/>
                </a:lnTo>
                <a:lnTo>
                  <a:pt x="284607" y="314172"/>
                </a:lnTo>
                <a:lnTo>
                  <a:pt x="309702" y="314172"/>
                </a:lnTo>
                <a:lnTo>
                  <a:pt x="309702" y="300469"/>
                </a:lnTo>
                <a:close/>
              </a:path>
              <a:path w="989965" h="405765">
                <a:moveTo>
                  <a:pt x="309702" y="324777"/>
                </a:moveTo>
                <a:lnTo>
                  <a:pt x="284607" y="324777"/>
                </a:lnTo>
                <a:lnTo>
                  <a:pt x="284607" y="341058"/>
                </a:lnTo>
                <a:lnTo>
                  <a:pt x="306552" y="341058"/>
                </a:lnTo>
                <a:lnTo>
                  <a:pt x="308292" y="341058"/>
                </a:lnTo>
                <a:lnTo>
                  <a:pt x="309702" y="339902"/>
                </a:lnTo>
                <a:lnTo>
                  <a:pt x="309702" y="338480"/>
                </a:lnTo>
                <a:lnTo>
                  <a:pt x="309702" y="324777"/>
                </a:lnTo>
                <a:close/>
              </a:path>
              <a:path w="989965" h="405765">
                <a:moveTo>
                  <a:pt x="273164" y="297891"/>
                </a:moveTo>
                <a:lnTo>
                  <a:pt x="251218" y="297891"/>
                </a:lnTo>
                <a:lnTo>
                  <a:pt x="249491" y="297891"/>
                </a:lnTo>
                <a:lnTo>
                  <a:pt x="248081" y="299046"/>
                </a:lnTo>
                <a:lnTo>
                  <a:pt x="248081" y="300469"/>
                </a:lnTo>
                <a:lnTo>
                  <a:pt x="248081" y="314172"/>
                </a:lnTo>
                <a:lnTo>
                  <a:pt x="273164" y="314172"/>
                </a:lnTo>
                <a:lnTo>
                  <a:pt x="273164" y="297891"/>
                </a:lnTo>
                <a:close/>
              </a:path>
              <a:path w="989965" h="405765">
                <a:moveTo>
                  <a:pt x="273164" y="324777"/>
                </a:moveTo>
                <a:lnTo>
                  <a:pt x="248081" y="324777"/>
                </a:lnTo>
                <a:lnTo>
                  <a:pt x="248081" y="338480"/>
                </a:lnTo>
                <a:lnTo>
                  <a:pt x="248081" y="339902"/>
                </a:lnTo>
                <a:lnTo>
                  <a:pt x="249491" y="341058"/>
                </a:lnTo>
                <a:lnTo>
                  <a:pt x="251218" y="341058"/>
                </a:lnTo>
                <a:lnTo>
                  <a:pt x="273164" y="341058"/>
                </a:lnTo>
                <a:lnTo>
                  <a:pt x="273164" y="324777"/>
                </a:lnTo>
                <a:close/>
              </a:path>
              <a:path w="989965" h="405765">
                <a:moveTo>
                  <a:pt x="182130" y="211975"/>
                </a:moveTo>
                <a:lnTo>
                  <a:pt x="173050" y="211975"/>
                </a:lnTo>
                <a:lnTo>
                  <a:pt x="173050" y="224129"/>
                </a:lnTo>
                <a:lnTo>
                  <a:pt x="182130" y="224129"/>
                </a:lnTo>
                <a:lnTo>
                  <a:pt x="182130" y="211975"/>
                </a:lnTo>
                <a:close/>
              </a:path>
              <a:path w="989965" h="405765">
                <a:moveTo>
                  <a:pt x="182130" y="238290"/>
                </a:moveTo>
                <a:lnTo>
                  <a:pt x="173050" y="238290"/>
                </a:lnTo>
                <a:lnTo>
                  <a:pt x="173050" y="250456"/>
                </a:lnTo>
                <a:lnTo>
                  <a:pt x="182130" y="250456"/>
                </a:lnTo>
                <a:lnTo>
                  <a:pt x="182130" y="238290"/>
                </a:lnTo>
                <a:close/>
              </a:path>
              <a:path w="989965" h="405765">
                <a:moveTo>
                  <a:pt x="182130" y="264604"/>
                </a:moveTo>
                <a:lnTo>
                  <a:pt x="173050" y="264604"/>
                </a:lnTo>
                <a:lnTo>
                  <a:pt x="173050" y="276758"/>
                </a:lnTo>
                <a:lnTo>
                  <a:pt x="182130" y="276758"/>
                </a:lnTo>
                <a:lnTo>
                  <a:pt x="182130" y="264604"/>
                </a:lnTo>
                <a:close/>
              </a:path>
              <a:path w="989965" h="405765">
                <a:moveTo>
                  <a:pt x="182130" y="290918"/>
                </a:moveTo>
                <a:lnTo>
                  <a:pt x="173050" y="290918"/>
                </a:lnTo>
                <a:lnTo>
                  <a:pt x="173050" y="303072"/>
                </a:lnTo>
                <a:lnTo>
                  <a:pt x="182130" y="303072"/>
                </a:lnTo>
                <a:lnTo>
                  <a:pt x="182130" y="290918"/>
                </a:lnTo>
                <a:close/>
              </a:path>
              <a:path w="989965" h="405765">
                <a:moveTo>
                  <a:pt x="182130" y="317220"/>
                </a:moveTo>
                <a:lnTo>
                  <a:pt x="173050" y="317220"/>
                </a:lnTo>
                <a:lnTo>
                  <a:pt x="173050" y="329387"/>
                </a:lnTo>
                <a:lnTo>
                  <a:pt x="182130" y="329387"/>
                </a:lnTo>
                <a:lnTo>
                  <a:pt x="182130" y="317220"/>
                </a:lnTo>
                <a:close/>
              </a:path>
              <a:path w="989965" h="405765">
                <a:moveTo>
                  <a:pt x="182130" y="343522"/>
                </a:moveTo>
                <a:lnTo>
                  <a:pt x="173037" y="343522"/>
                </a:lnTo>
                <a:lnTo>
                  <a:pt x="173037" y="355688"/>
                </a:lnTo>
                <a:lnTo>
                  <a:pt x="182130" y="355688"/>
                </a:lnTo>
                <a:lnTo>
                  <a:pt x="182130" y="343522"/>
                </a:lnTo>
                <a:close/>
              </a:path>
              <a:path w="989965" h="405765">
                <a:moveTo>
                  <a:pt x="160616" y="211975"/>
                </a:moveTo>
                <a:lnTo>
                  <a:pt x="151523" y="211975"/>
                </a:lnTo>
                <a:lnTo>
                  <a:pt x="151523" y="224129"/>
                </a:lnTo>
                <a:lnTo>
                  <a:pt x="160616" y="224129"/>
                </a:lnTo>
                <a:lnTo>
                  <a:pt x="160616" y="211975"/>
                </a:lnTo>
                <a:close/>
              </a:path>
              <a:path w="989965" h="405765">
                <a:moveTo>
                  <a:pt x="160616" y="238290"/>
                </a:moveTo>
                <a:lnTo>
                  <a:pt x="151523" y="238290"/>
                </a:lnTo>
                <a:lnTo>
                  <a:pt x="151523" y="250456"/>
                </a:lnTo>
                <a:lnTo>
                  <a:pt x="160616" y="250456"/>
                </a:lnTo>
                <a:lnTo>
                  <a:pt x="160616" y="238290"/>
                </a:lnTo>
                <a:close/>
              </a:path>
              <a:path w="989965" h="405765">
                <a:moveTo>
                  <a:pt x="160616" y="264604"/>
                </a:moveTo>
                <a:lnTo>
                  <a:pt x="151523" y="264604"/>
                </a:lnTo>
                <a:lnTo>
                  <a:pt x="151523" y="276758"/>
                </a:lnTo>
                <a:lnTo>
                  <a:pt x="160616" y="276758"/>
                </a:lnTo>
                <a:lnTo>
                  <a:pt x="160616" y="264604"/>
                </a:lnTo>
                <a:close/>
              </a:path>
              <a:path w="989965" h="405765">
                <a:moveTo>
                  <a:pt x="160616" y="290918"/>
                </a:moveTo>
                <a:lnTo>
                  <a:pt x="151523" y="290918"/>
                </a:lnTo>
                <a:lnTo>
                  <a:pt x="151523" y="303072"/>
                </a:lnTo>
                <a:lnTo>
                  <a:pt x="160616" y="303072"/>
                </a:lnTo>
                <a:lnTo>
                  <a:pt x="160616" y="290918"/>
                </a:lnTo>
                <a:close/>
              </a:path>
              <a:path w="989965" h="405765">
                <a:moveTo>
                  <a:pt x="160616" y="317220"/>
                </a:moveTo>
                <a:lnTo>
                  <a:pt x="151523" y="317220"/>
                </a:lnTo>
                <a:lnTo>
                  <a:pt x="151523" y="329387"/>
                </a:lnTo>
                <a:lnTo>
                  <a:pt x="160616" y="329387"/>
                </a:lnTo>
                <a:lnTo>
                  <a:pt x="160616" y="317220"/>
                </a:lnTo>
                <a:close/>
              </a:path>
              <a:path w="989965" h="405765">
                <a:moveTo>
                  <a:pt x="160616" y="343522"/>
                </a:moveTo>
                <a:lnTo>
                  <a:pt x="151523" y="343522"/>
                </a:lnTo>
                <a:lnTo>
                  <a:pt x="151523" y="355688"/>
                </a:lnTo>
                <a:lnTo>
                  <a:pt x="160616" y="355688"/>
                </a:lnTo>
                <a:lnTo>
                  <a:pt x="160616" y="343522"/>
                </a:lnTo>
                <a:close/>
              </a:path>
              <a:path w="989965" h="405765">
                <a:moveTo>
                  <a:pt x="139103" y="211975"/>
                </a:moveTo>
                <a:lnTo>
                  <a:pt x="130022" y="211975"/>
                </a:lnTo>
                <a:lnTo>
                  <a:pt x="130022" y="224129"/>
                </a:lnTo>
                <a:lnTo>
                  <a:pt x="139103" y="224129"/>
                </a:lnTo>
                <a:lnTo>
                  <a:pt x="139103" y="211975"/>
                </a:lnTo>
                <a:close/>
              </a:path>
              <a:path w="989965" h="405765">
                <a:moveTo>
                  <a:pt x="139103" y="238290"/>
                </a:moveTo>
                <a:lnTo>
                  <a:pt x="130022" y="238290"/>
                </a:lnTo>
                <a:lnTo>
                  <a:pt x="130022" y="250456"/>
                </a:lnTo>
                <a:lnTo>
                  <a:pt x="139103" y="250456"/>
                </a:lnTo>
                <a:lnTo>
                  <a:pt x="139103" y="238290"/>
                </a:lnTo>
                <a:close/>
              </a:path>
              <a:path w="989965" h="405765">
                <a:moveTo>
                  <a:pt x="139103" y="264604"/>
                </a:moveTo>
                <a:lnTo>
                  <a:pt x="130022" y="264604"/>
                </a:lnTo>
                <a:lnTo>
                  <a:pt x="130022" y="276758"/>
                </a:lnTo>
                <a:lnTo>
                  <a:pt x="139103" y="276758"/>
                </a:lnTo>
                <a:lnTo>
                  <a:pt x="139103" y="264604"/>
                </a:lnTo>
                <a:close/>
              </a:path>
              <a:path w="989965" h="405765">
                <a:moveTo>
                  <a:pt x="139103" y="290918"/>
                </a:moveTo>
                <a:lnTo>
                  <a:pt x="130022" y="290918"/>
                </a:lnTo>
                <a:lnTo>
                  <a:pt x="130022" y="303072"/>
                </a:lnTo>
                <a:lnTo>
                  <a:pt x="139103" y="303072"/>
                </a:lnTo>
                <a:lnTo>
                  <a:pt x="139103" y="290918"/>
                </a:lnTo>
                <a:close/>
              </a:path>
              <a:path w="989965" h="405765">
                <a:moveTo>
                  <a:pt x="139103" y="317220"/>
                </a:moveTo>
                <a:lnTo>
                  <a:pt x="130022" y="317220"/>
                </a:lnTo>
                <a:lnTo>
                  <a:pt x="130022" y="329387"/>
                </a:lnTo>
                <a:lnTo>
                  <a:pt x="139103" y="329387"/>
                </a:lnTo>
                <a:lnTo>
                  <a:pt x="139103" y="317220"/>
                </a:lnTo>
                <a:close/>
              </a:path>
              <a:path w="989965" h="405765">
                <a:moveTo>
                  <a:pt x="139103" y="343522"/>
                </a:moveTo>
                <a:lnTo>
                  <a:pt x="130022" y="343522"/>
                </a:lnTo>
                <a:lnTo>
                  <a:pt x="130022" y="355688"/>
                </a:lnTo>
                <a:lnTo>
                  <a:pt x="139103" y="355688"/>
                </a:lnTo>
                <a:lnTo>
                  <a:pt x="139103" y="343522"/>
                </a:lnTo>
                <a:close/>
              </a:path>
              <a:path w="989965" h="405765">
                <a:moveTo>
                  <a:pt x="92735" y="0"/>
                </a:moveTo>
                <a:lnTo>
                  <a:pt x="0" y="0"/>
                </a:lnTo>
                <a:lnTo>
                  <a:pt x="0" y="6642"/>
                </a:lnTo>
                <a:lnTo>
                  <a:pt x="92735" y="6642"/>
                </a:lnTo>
                <a:lnTo>
                  <a:pt x="92735" y="0"/>
                </a:lnTo>
                <a:close/>
              </a:path>
              <a:path w="989965" h="405765">
                <a:moveTo>
                  <a:pt x="92735" y="19405"/>
                </a:moveTo>
                <a:lnTo>
                  <a:pt x="0" y="19405"/>
                </a:lnTo>
                <a:lnTo>
                  <a:pt x="0" y="26047"/>
                </a:lnTo>
                <a:lnTo>
                  <a:pt x="92735" y="26047"/>
                </a:lnTo>
                <a:lnTo>
                  <a:pt x="92735" y="19405"/>
                </a:lnTo>
                <a:close/>
              </a:path>
              <a:path w="989965" h="405765">
                <a:moveTo>
                  <a:pt x="92735" y="38811"/>
                </a:moveTo>
                <a:lnTo>
                  <a:pt x="0" y="38811"/>
                </a:lnTo>
                <a:lnTo>
                  <a:pt x="0" y="45453"/>
                </a:lnTo>
                <a:lnTo>
                  <a:pt x="92735" y="45453"/>
                </a:lnTo>
                <a:lnTo>
                  <a:pt x="92735" y="38811"/>
                </a:lnTo>
                <a:close/>
              </a:path>
              <a:path w="989965" h="405765">
                <a:moveTo>
                  <a:pt x="92735" y="58216"/>
                </a:moveTo>
                <a:lnTo>
                  <a:pt x="0" y="58216"/>
                </a:lnTo>
                <a:lnTo>
                  <a:pt x="0" y="64858"/>
                </a:lnTo>
                <a:lnTo>
                  <a:pt x="92735" y="64858"/>
                </a:lnTo>
                <a:lnTo>
                  <a:pt x="92735" y="58216"/>
                </a:lnTo>
                <a:close/>
              </a:path>
              <a:path w="989965" h="405765">
                <a:moveTo>
                  <a:pt x="92735" y="77622"/>
                </a:moveTo>
                <a:lnTo>
                  <a:pt x="0" y="77622"/>
                </a:lnTo>
                <a:lnTo>
                  <a:pt x="0" y="84264"/>
                </a:lnTo>
                <a:lnTo>
                  <a:pt x="92735" y="84264"/>
                </a:lnTo>
                <a:lnTo>
                  <a:pt x="92735" y="77622"/>
                </a:lnTo>
                <a:close/>
              </a:path>
              <a:path w="989965" h="405765">
                <a:moveTo>
                  <a:pt x="92735" y="97027"/>
                </a:moveTo>
                <a:lnTo>
                  <a:pt x="0" y="97027"/>
                </a:lnTo>
                <a:lnTo>
                  <a:pt x="0" y="103670"/>
                </a:lnTo>
                <a:lnTo>
                  <a:pt x="92735" y="103670"/>
                </a:lnTo>
                <a:lnTo>
                  <a:pt x="92735" y="97027"/>
                </a:lnTo>
                <a:close/>
              </a:path>
              <a:path w="989965" h="405765">
                <a:moveTo>
                  <a:pt x="92735" y="116433"/>
                </a:moveTo>
                <a:lnTo>
                  <a:pt x="0" y="116433"/>
                </a:lnTo>
                <a:lnTo>
                  <a:pt x="0" y="123075"/>
                </a:lnTo>
                <a:lnTo>
                  <a:pt x="92735" y="123075"/>
                </a:lnTo>
                <a:lnTo>
                  <a:pt x="92735" y="116433"/>
                </a:lnTo>
                <a:close/>
              </a:path>
              <a:path w="989965" h="405765">
                <a:moveTo>
                  <a:pt x="92735" y="135839"/>
                </a:moveTo>
                <a:lnTo>
                  <a:pt x="0" y="135839"/>
                </a:lnTo>
                <a:lnTo>
                  <a:pt x="0" y="142481"/>
                </a:lnTo>
                <a:lnTo>
                  <a:pt x="92735" y="142481"/>
                </a:lnTo>
                <a:lnTo>
                  <a:pt x="92735" y="135839"/>
                </a:lnTo>
                <a:close/>
              </a:path>
              <a:path w="989965" h="405765">
                <a:moveTo>
                  <a:pt x="92735" y="155244"/>
                </a:moveTo>
                <a:lnTo>
                  <a:pt x="0" y="155244"/>
                </a:lnTo>
                <a:lnTo>
                  <a:pt x="0" y="161886"/>
                </a:lnTo>
                <a:lnTo>
                  <a:pt x="92735" y="161886"/>
                </a:lnTo>
                <a:lnTo>
                  <a:pt x="92735" y="155244"/>
                </a:lnTo>
                <a:close/>
              </a:path>
              <a:path w="989965" h="405765">
                <a:moveTo>
                  <a:pt x="92735" y="174650"/>
                </a:moveTo>
                <a:lnTo>
                  <a:pt x="0" y="174650"/>
                </a:lnTo>
                <a:lnTo>
                  <a:pt x="0" y="181292"/>
                </a:lnTo>
                <a:lnTo>
                  <a:pt x="92735" y="181292"/>
                </a:lnTo>
                <a:lnTo>
                  <a:pt x="92735" y="174650"/>
                </a:lnTo>
                <a:close/>
              </a:path>
              <a:path w="989965" h="405765">
                <a:moveTo>
                  <a:pt x="92735" y="194055"/>
                </a:moveTo>
                <a:lnTo>
                  <a:pt x="0" y="194055"/>
                </a:lnTo>
                <a:lnTo>
                  <a:pt x="0" y="200698"/>
                </a:lnTo>
                <a:lnTo>
                  <a:pt x="92735" y="200698"/>
                </a:lnTo>
                <a:lnTo>
                  <a:pt x="92735" y="194055"/>
                </a:lnTo>
                <a:close/>
              </a:path>
              <a:path w="989965" h="405765">
                <a:moveTo>
                  <a:pt x="92735" y="213461"/>
                </a:moveTo>
                <a:lnTo>
                  <a:pt x="0" y="213461"/>
                </a:lnTo>
                <a:lnTo>
                  <a:pt x="0" y="220103"/>
                </a:lnTo>
                <a:lnTo>
                  <a:pt x="92735" y="220103"/>
                </a:lnTo>
                <a:lnTo>
                  <a:pt x="92735" y="213461"/>
                </a:lnTo>
                <a:close/>
              </a:path>
              <a:path w="989965" h="405765">
                <a:moveTo>
                  <a:pt x="92735" y="232867"/>
                </a:moveTo>
                <a:lnTo>
                  <a:pt x="0" y="232867"/>
                </a:lnTo>
                <a:lnTo>
                  <a:pt x="0" y="239509"/>
                </a:lnTo>
                <a:lnTo>
                  <a:pt x="92735" y="239509"/>
                </a:lnTo>
                <a:lnTo>
                  <a:pt x="92735" y="232867"/>
                </a:lnTo>
                <a:close/>
              </a:path>
              <a:path w="989965" h="405765">
                <a:moveTo>
                  <a:pt x="92735" y="252272"/>
                </a:moveTo>
                <a:lnTo>
                  <a:pt x="0" y="252272"/>
                </a:lnTo>
                <a:lnTo>
                  <a:pt x="0" y="258914"/>
                </a:lnTo>
                <a:lnTo>
                  <a:pt x="92735" y="258914"/>
                </a:lnTo>
                <a:lnTo>
                  <a:pt x="92735" y="252272"/>
                </a:lnTo>
                <a:close/>
              </a:path>
              <a:path w="989965" h="405765">
                <a:moveTo>
                  <a:pt x="92735" y="271678"/>
                </a:moveTo>
                <a:lnTo>
                  <a:pt x="0" y="271678"/>
                </a:lnTo>
                <a:lnTo>
                  <a:pt x="0" y="278320"/>
                </a:lnTo>
                <a:lnTo>
                  <a:pt x="92735" y="278320"/>
                </a:lnTo>
                <a:lnTo>
                  <a:pt x="92735" y="271678"/>
                </a:lnTo>
                <a:close/>
              </a:path>
              <a:path w="989965" h="405765">
                <a:moveTo>
                  <a:pt x="92735" y="291083"/>
                </a:moveTo>
                <a:lnTo>
                  <a:pt x="0" y="291083"/>
                </a:lnTo>
                <a:lnTo>
                  <a:pt x="0" y="297726"/>
                </a:lnTo>
                <a:lnTo>
                  <a:pt x="92735" y="297726"/>
                </a:lnTo>
                <a:lnTo>
                  <a:pt x="92735" y="291083"/>
                </a:lnTo>
                <a:close/>
              </a:path>
              <a:path w="989965" h="405765">
                <a:moveTo>
                  <a:pt x="92735" y="310489"/>
                </a:moveTo>
                <a:lnTo>
                  <a:pt x="0" y="310489"/>
                </a:lnTo>
                <a:lnTo>
                  <a:pt x="0" y="317131"/>
                </a:lnTo>
                <a:lnTo>
                  <a:pt x="92735" y="317131"/>
                </a:lnTo>
                <a:lnTo>
                  <a:pt x="92735" y="310489"/>
                </a:lnTo>
                <a:close/>
              </a:path>
              <a:path w="989965" h="405765">
                <a:moveTo>
                  <a:pt x="92735" y="329895"/>
                </a:moveTo>
                <a:lnTo>
                  <a:pt x="0" y="329895"/>
                </a:lnTo>
                <a:lnTo>
                  <a:pt x="0" y="336537"/>
                </a:lnTo>
                <a:lnTo>
                  <a:pt x="92735" y="336537"/>
                </a:lnTo>
                <a:lnTo>
                  <a:pt x="92735" y="329895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635669" y="6493535"/>
            <a:ext cx="43180" cy="248285"/>
          </a:xfrm>
          <a:custGeom>
            <a:avLst/>
            <a:gdLst/>
            <a:ahLst/>
            <a:cxnLst/>
            <a:rect l="l" t="t" r="r" b="b"/>
            <a:pathLst>
              <a:path w="43179" h="248284">
                <a:moveTo>
                  <a:pt x="0" y="0"/>
                </a:moveTo>
                <a:lnTo>
                  <a:pt x="0" y="247929"/>
                </a:lnTo>
              </a:path>
              <a:path w="43179" h="248284">
                <a:moveTo>
                  <a:pt x="21513" y="0"/>
                </a:moveTo>
                <a:lnTo>
                  <a:pt x="21513" y="247929"/>
                </a:lnTo>
              </a:path>
              <a:path w="43179" h="248284">
                <a:moveTo>
                  <a:pt x="43027" y="0"/>
                </a:moveTo>
                <a:lnTo>
                  <a:pt x="43027" y="247929"/>
                </a:lnTo>
              </a:path>
            </a:pathLst>
          </a:custGeom>
          <a:ln w="13792">
            <a:solidFill>
              <a:srgbClr val="FFFFFF"/>
            </a:solidFill>
            <a:prstDash val="sys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616080" y="6366376"/>
            <a:ext cx="1589405" cy="401955"/>
          </a:xfrm>
          <a:custGeom>
            <a:avLst/>
            <a:gdLst/>
            <a:ahLst/>
            <a:cxnLst/>
            <a:rect l="l" t="t" r="r" b="b"/>
            <a:pathLst>
              <a:path w="1589404" h="401954">
                <a:moveTo>
                  <a:pt x="784720" y="347764"/>
                </a:moveTo>
                <a:lnTo>
                  <a:pt x="784720" y="376796"/>
                </a:lnTo>
                <a:lnTo>
                  <a:pt x="784720" y="381914"/>
                </a:lnTo>
                <a:lnTo>
                  <a:pt x="780237" y="386054"/>
                </a:lnTo>
                <a:lnTo>
                  <a:pt x="774712" y="386054"/>
                </a:lnTo>
                <a:lnTo>
                  <a:pt x="769188" y="386054"/>
                </a:lnTo>
                <a:lnTo>
                  <a:pt x="764705" y="381914"/>
                </a:lnTo>
                <a:lnTo>
                  <a:pt x="764705" y="376796"/>
                </a:lnTo>
                <a:lnTo>
                  <a:pt x="764705" y="347764"/>
                </a:lnTo>
                <a:lnTo>
                  <a:pt x="753123" y="345691"/>
                </a:lnTo>
                <a:lnTo>
                  <a:pt x="742700" y="341658"/>
                </a:lnTo>
                <a:lnTo>
                  <a:pt x="733713" y="335344"/>
                </a:lnTo>
                <a:lnTo>
                  <a:pt x="726440" y="326428"/>
                </a:lnTo>
                <a:lnTo>
                  <a:pt x="723790" y="337826"/>
                </a:lnTo>
                <a:lnTo>
                  <a:pt x="718683" y="345673"/>
                </a:lnTo>
                <a:lnTo>
                  <a:pt x="711581" y="350507"/>
                </a:lnTo>
                <a:lnTo>
                  <a:pt x="702945" y="352869"/>
                </a:lnTo>
                <a:lnTo>
                  <a:pt x="702945" y="368909"/>
                </a:lnTo>
                <a:lnTo>
                  <a:pt x="702945" y="372618"/>
                </a:lnTo>
                <a:lnTo>
                  <a:pt x="699693" y="375627"/>
                </a:lnTo>
                <a:lnTo>
                  <a:pt x="695693" y="375627"/>
                </a:lnTo>
                <a:lnTo>
                  <a:pt x="691692" y="375627"/>
                </a:lnTo>
                <a:lnTo>
                  <a:pt x="688441" y="372618"/>
                </a:lnTo>
                <a:lnTo>
                  <a:pt x="688441" y="368909"/>
                </a:lnTo>
                <a:lnTo>
                  <a:pt x="688441" y="352869"/>
                </a:lnTo>
                <a:lnTo>
                  <a:pt x="681391" y="351149"/>
                </a:lnTo>
                <a:lnTo>
                  <a:pt x="675278" y="347897"/>
                </a:lnTo>
                <a:lnTo>
                  <a:pt x="670335" y="342836"/>
                </a:lnTo>
                <a:lnTo>
                  <a:pt x="666800" y="335686"/>
                </a:lnTo>
                <a:lnTo>
                  <a:pt x="668134" y="390753"/>
                </a:lnTo>
                <a:lnTo>
                  <a:pt x="625773" y="397500"/>
                </a:lnTo>
                <a:lnTo>
                  <a:pt x="611718" y="396429"/>
                </a:lnTo>
                <a:lnTo>
                  <a:pt x="602386" y="395046"/>
                </a:lnTo>
                <a:lnTo>
                  <a:pt x="600227" y="394652"/>
                </a:lnTo>
                <a:lnTo>
                  <a:pt x="598690" y="392887"/>
                </a:lnTo>
                <a:lnTo>
                  <a:pt x="598741" y="390842"/>
                </a:lnTo>
                <a:lnTo>
                  <a:pt x="601980" y="256971"/>
                </a:lnTo>
                <a:lnTo>
                  <a:pt x="601599" y="257556"/>
                </a:lnTo>
                <a:lnTo>
                  <a:pt x="601116" y="258114"/>
                </a:lnTo>
                <a:lnTo>
                  <a:pt x="600468" y="258597"/>
                </a:lnTo>
                <a:lnTo>
                  <a:pt x="586689" y="258597"/>
                </a:lnTo>
                <a:lnTo>
                  <a:pt x="586689" y="379437"/>
                </a:lnTo>
                <a:lnTo>
                  <a:pt x="586689" y="382689"/>
                </a:lnTo>
                <a:lnTo>
                  <a:pt x="583476" y="385330"/>
                </a:lnTo>
                <a:lnTo>
                  <a:pt x="579513" y="385330"/>
                </a:lnTo>
                <a:lnTo>
                  <a:pt x="474230" y="385330"/>
                </a:lnTo>
                <a:lnTo>
                  <a:pt x="470268" y="385330"/>
                </a:lnTo>
                <a:lnTo>
                  <a:pt x="467055" y="382689"/>
                </a:lnTo>
                <a:lnTo>
                  <a:pt x="467055" y="379437"/>
                </a:lnTo>
                <a:lnTo>
                  <a:pt x="467055" y="305752"/>
                </a:lnTo>
                <a:lnTo>
                  <a:pt x="455574" y="305752"/>
                </a:lnTo>
                <a:lnTo>
                  <a:pt x="455574" y="379323"/>
                </a:lnTo>
                <a:lnTo>
                  <a:pt x="455574" y="382574"/>
                </a:lnTo>
                <a:lnTo>
                  <a:pt x="452361" y="385216"/>
                </a:lnTo>
                <a:lnTo>
                  <a:pt x="448398" y="385216"/>
                </a:lnTo>
                <a:lnTo>
                  <a:pt x="343115" y="385216"/>
                </a:lnTo>
                <a:lnTo>
                  <a:pt x="339140" y="385216"/>
                </a:lnTo>
                <a:lnTo>
                  <a:pt x="335927" y="382574"/>
                </a:lnTo>
                <a:lnTo>
                  <a:pt x="335927" y="379323"/>
                </a:lnTo>
                <a:lnTo>
                  <a:pt x="335927" y="305752"/>
                </a:lnTo>
                <a:lnTo>
                  <a:pt x="324091" y="305752"/>
                </a:lnTo>
                <a:lnTo>
                  <a:pt x="324091" y="384911"/>
                </a:lnTo>
                <a:lnTo>
                  <a:pt x="161937" y="384911"/>
                </a:lnTo>
                <a:lnTo>
                  <a:pt x="161937" y="401358"/>
                </a:lnTo>
                <a:lnTo>
                  <a:pt x="16573" y="401358"/>
                </a:lnTo>
                <a:lnTo>
                  <a:pt x="16573" y="384911"/>
                </a:lnTo>
                <a:lnTo>
                  <a:pt x="0" y="384911"/>
                </a:lnTo>
                <a:lnTo>
                  <a:pt x="0" y="119113"/>
                </a:lnTo>
                <a:lnTo>
                  <a:pt x="76962" y="119113"/>
                </a:lnTo>
                <a:lnTo>
                  <a:pt x="76962" y="0"/>
                </a:lnTo>
                <a:lnTo>
                  <a:pt x="224180" y="0"/>
                </a:lnTo>
                <a:lnTo>
                  <a:pt x="224180" y="210324"/>
                </a:lnTo>
                <a:lnTo>
                  <a:pt x="324091" y="210324"/>
                </a:lnTo>
                <a:lnTo>
                  <a:pt x="324091" y="295617"/>
                </a:lnTo>
                <a:lnTo>
                  <a:pt x="389978" y="246113"/>
                </a:lnTo>
                <a:lnTo>
                  <a:pt x="393179" y="243713"/>
                </a:lnTo>
                <a:lnTo>
                  <a:pt x="398386" y="243713"/>
                </a:lnTo>
                <a:lnTo>
                  <a:pt x="401586" y="246113"/>
                </a:lnTo>
                <a:lnTo>
                  <a:pt x="432028" y="268986"/>
                </a:lnTo>
                <a:lnTo>
                  <a:pt x="432028" y="254381"/>
                </a:lnTo>
                <a:lnTo>
                  <a:pt x="432028" y="252336"/>
                </a:lnTo>
                <a:lnTo>
                  <a:pt x="433819" y="250672"/>
                </a:lnTo>
                <a:lnTo>
                  <a:pt x="436029" y="250672"/>
                </a:lnTo>
                <a:lnTo>
                  <a:pt x="442734" y="250672"/>
                </a:lnTo>
                <a:lnTo>
                  <a:pt x="444944" y="250672"/>
                </a:lnTo>
                <a:lnTo>
                  <a:pt x="446735" y="252336"/>
                </a:lnTo>
                <a:lnTo>
                  <a:pt x="446735" y="254381"/>
                </a:lnTo>
                <a:lnTo>
                  <a:pt x="446735" y="280035"/>
                </a:lnTo>
                <a:lnTo>
                  <a:pt x="467055" y="295300"/>
                </a:lnTo>
                <a:lnTo>
                  <a:pt x="467055" y="258597"/>
                </a:lnTo>
                <a:lnTo>
                  <a:pt x="453326" y="258597"/>
                </a:lnTo>
                <a:lnTo>
                  <a:pt x="450113" y="256184"/>
                </a:lnTo>
                <a:lnTo>
                  <a:pt x="450113" y="252272"/>
                </a:lnTo>
                <a:lnTo>
                  <a:pt x="453326" y="249872"/>
                </a:lnTo>
                <a:lnTo>
                  <a:pt x="521093" y="198958"/>
                </a:lnTo>
                <a:lnTo>
                  <a:pt x="524294" y="196545"/>
                </a:lnTo>
                <a:lnTo>
                  <a:pt x="529501" y="196545"/>
                </a:lnTo>
                <a:lnTo>
                  <a:pt x="532701" y="198958"/>
                </a:lnTo>
                <a:lnTo>
                  <a:pt x="563143" y="221818"/>
                </a:lnTo>
                <a:lnTo>
                  <a:pt x="563143" y="207213"/>
                </a:lnTo>
                <a:lnTo>
                  <a:pt x="563143" y="205168"/>
                </a:lnTo>
                <a:lnTo>
                  <a:pt x="564934" y="203504"/>
                </a:lnTo>
                <a:lnTo>
                  <a:pt x="567143" y="203504"/>
                </a:lnTo>
                <a:lnTo>
                  <a:pt x="573849" y="203504"/>
                </a:lnTo>
                <a:lnTo>
                  <a:pt x="576059" y="203504"/>
                </a:lnTo>
                <a:lnTo>
                  <a:pt x="577850" y="205168"/>
                </a:lnTo>
                <a:lnTo>
                  <a:pt x="577850" y="207213"/>
                </a:lnTo>
                <a:lnTo>
                  <a:pt x="577850" y="232867"/>
                </a:lnTo>
                <a:lnTo>
                  <a:pt x="600468" y="249872"/>
                </a:lnTo>
                <a:lnTo>
                  <a:pt x="601179" y="250405"/>
                </a:lnTo>
                <a:lnTo>
                  <a:pt x="601713" y="251015"/>
                </a:lnTo>
                <a:lnTo>
                  <a:pt x="602107" y="251675"/>
                </a:lnTo>
                <a:lnTo>
                  <a:pt x="607009" y="49098"/>
                </a:lnTo>
                <a:lnTo>
                  <a:pt x="607021" y="48399"/>
                </a:lnTo>
                <a:lnTo>
                  <a:pt x="607225" y="47713"/>
                </a:lnTo>
                <a:lnTo>
                  <a:pt x="607606" y="47117"/>
                </a:lnTo>
                <a:lnTo>
                  <a:pt x="625970" y="17335"/>
                </a:lnTo>
                <a:lnTo>
                  <a:pt x="628891" y="12598"/>
                </a:lnTo>
                <a:lnTo>
                  <a:pt x="636231" y="12484"/>
                </a:lnTo>
                <a:lnTo>
                  <a:pt x="639330" y="17132"/>
                </a:lnTo>
                <a:lnTo>
                  <a:pt x="666038" y="304266"/>
                </a:lnTo>
                <a:lnTo>
                  <a:pt x="670368" y="284981"/>
                </a:lnTo>
                <a:lnTo>
                  <a:pt x="677113" y="267169"/>
                </a:lnTo>
                <a:lnTo>
                  <a:pt x="685734" y="254092"/>
                </a:lnTo>
                <a:lnTo>
                  <a:pt x="695693" y="249008"/>
                </a:lnTo>
                <a:lnTo>
                  <a:pt x="702098" y="251106"/>
                </a:lnTo>
                <a:lnTo>
                  <a:pt x="708045" y="256855"/>
                </a:lnTo>
                <a:lnTo>
                  <a:pt x="713404" y="265441"/>
                </a:lnTo>
                <a:lnTo>
                  <a:pt x="718045" y="276047"/>
                </a:lnTo>
                <a:lnTo>
                  <a:pt x="724293" y="236767"/>
                </a:lnTo>
                <a:lnTo>
                  <a:pt x="736782" y="197839"/>
                </a:lnTo>
                <a:lnTo>
                  <a:pt x="754069" y="168042"/>
                </a:lnTo>
                <a:lnTo>
                  <a:pt x="774712" y="156159"/>
                </a:lnTo>
                <a:lnTo>
                  <a:pt x="796947" y="169966"/>
                </a:lnTo>
                <a:lnTo>
                  <a:pt x="815105" y="203942"/>
                </a:lnTo>
                <a:lnTo>
                  <a:pt x="827347" y="246920"/>
                </a:lnTo>
                <a:lnTo>
                  <a:pt x="831837" y="287731"/>
                </a:lnTo>
                <a:lnTo>
                  <a:pt x="828238" y="314793"/>
                </a:lnTo>
                <a:lnTo>
                  <a:pt x="818313" y="332801"/>
                </a:lnTo>
                <a:lnTo>
                  <a:pt x="803371" y="343282"/>
                </a:lnTo>
                <a:lnTo>
                  <a:pt x="784720" y="347764"/>
                </a:lnTo>
                <a:close/>
              </a:path>
              <a:path w="1589404" h="401954">
                <a:moveTo>
                  <a:pt x="1589074" y="215607"/>
                </a:moveTo>
                <a:lnTo>
                  <a:pt x="1559737" y="215607"/>
                </a:lnTo>
                <a:lnTo>
                  <a:pt x="1559737" y="306578"/>
                </a:lnTo>
                <a:lnTo>
                  <a:pt x="1589074" y="306578"/>
                </a:lnTo>
                <a:lnTo>
                  <a:pt x="1589074" y="215607"/>
                </a:lnTo>
                <a:close/>
              </a:path>
              <a:path w="1589404" h="401954">
                <a:moveTo>
                  <a:pt x="1491246" y="268871"/>
                </a:moveTo>
                <a:lnTo>
                  <a:pt x="1454035" y="268871"/>
                </a:lnTo>
                <a:lnTo>
                  <a:pt x="1454035" y="306578"/>
                </a:lnTo>
                <a:lnTo>
                  <a:pt x="1491246" y="306578"/>
                </a:lnTo>
                <a:lnTo>
                  <a:pt x="1491246" y="268871"/>
                </a:lnTo>
                <a:close/>
              </a:path>
              <a:path w="1589404" h="401954">
                <a:moveTo>
                  <a:pt x="1441894" y="268871"/>
                </a:moveTo>
                <a:lnTo>
                  <a:pt x="1404683" y="268871"/>
                </a:lnTo>
                <a:lnTo>
                  <a:pt x="1404683" y="306578"/>
                </a:lnTo>
                <a:lnTo>
                  <a:pt x="1441894" y="306578"/>
                </a:lnTo>
                <a:lnTo>
                  <a:pt x="1441894" y="268871"/>
                </a:lnTo>
                <a:close/>
              </a:path>
              <a:path w="1589404" h="401954">
                <a:moveTo>
                  <a:pt x="1391259" y="268871"/>
                </a:moveTo>
                <a:lnTo>
                  <a:pt x="1354048" y="268871"/>
                </a:lnTo>
                <a:lnTo>
                  <a:pt x="1354048" y="306578"/>
                </a:lnTo>
                <a:lnTo>
                  <a:pt x="1391259" y="306578"/>
                </a:lnTo>
                <a:lnTo>
                  <a:pt x="1391259" y="268871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82873" y="6543217"/>
            <a:ext cx="133070" cy="181952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7619316" y="6436033"/>
            <a:ext cx="723265" cy="361315"/>
          </a:xfrm>
          <a:custGeom>
            <a:avLst/>
            <a:gdLst/>
            <a:ahLst/>
            <a:cxnLst/>
            <a:rect l="l" t="t" r="r" b="b"/>
            <a:pathLst>
              <a:path w="723265" h="361315">
                <a:moveTo>
                  <a:pt x="37553" y="6619"/>
                </a:moveTo>
                <a:lnTo>
                  <a:pt x="29078" y="6833"/>
                </a:lnTo>
                <a:lnTo>
                  <a:pt x="20588" y="7035"/>
                </a:lnTo>
                <a:lnTo>
                  <a:pt x="12081" y="7223"/>
                </a:lnTo>
                <a:lnTo>
                  <a:pt x="3556" y="7394"/>
                </a:lnTo>
                <a:lnTo>
                  <a:pt x="3492" y="10480"/>
                </a:lnTo>
                <a:lnTo>
                  <a:pt x="4305" y="13528"/>
                </a:lnTo>
                <a:lnTo>
                  <a:pt x="6794" y="14417"/>
                </a:lnTo>
                <a:lnTo>
                  <a:pt x="7924" y="14836"/>
                </a:lnTo>
                <a:lnTo>
                  <a:pt x="9461" y="14595"/>
                </a:lnTo>
                <a:lnTo>
                  <a:pt x="11010" y="14557"/>
                </a:lnTo>
                <a:lnTo>
                  <a:pt x="16548" y="14404"/>
                </a:lnTo>
                <a:lnTo>
                  <a:pt x="21920" y="14112"/>
                </a:lnTo>
                <a:lnTo>
                  <a:pt x="27444" y="14036"/>
                </a:lnTo>
                <a:lnTo>
                  <a:pt x="29781" y="13998"/>
                </a:lnTo>
                <a:lnTo>
                  <a:pt x="32639" y="14112"/>
                </a:lnTo>
                <a:lnTo>
                  <a:pt x="33896" y="13642"/>
                </a:lnTo>
                <a:lnTo>
                  <a:pt x="36461" y="12677"/>
                </a:lnTo>
                <a:lnTo>
                  <a:pt x="37236" y="9261"/>
                </a:lnTo>
                <a:lnTo>
                  <a:pt x="37553" y="6619"/>
                </a:lnTo>
                <a:close/>
              </a:path>
              <a:path w="723265" h="361315">
                <a:moveTo>
                  <a:pt x="723214" y="342420"/>
                </a:moveTo>
                <a:lnTo>
                  <a:pt x="701291" y="342468"/>
                </a:lnTo>
                <a:lnTo>
                  <a:pt x="675670" y="342557"/>
                </a:lnTo>
                <a:lnTo>
                  <a:pt x="646874" y="342602"/>
                </a:lnTo>
                <a:lnTo>
                  <a:pt x="615429" y="342522"/>
                </a:lnTo>
                <a:lnTo>
                  <a:pt x="615429" y="361000"/>
                </a:lnTo>
                <a:lnTo>
                  <a:pt x="488543" y="361000"/>
                </a:lnTo>
                <a:lnTo>
                  <a:pt x="488543" y="342865"/>
                </a:lnTo>
                <a:lnTo>
                  <a:pt x="444900" y="342806"/>
                </a:lnTo>
                <a:lnTo>
                  <a:pt x="396000" y="342652"/>
                </a:lnTo>
                <a:lnTo>
                  <a:pt x="356160" y="342493"/>
                </a:lnTo>
                <a:lnTo>
                  <a:pt x="339699" y="342420"/>
                </a:lnTo>
                <a:lnTo>
                  <a:pt x="339699" y="333098"/>
                </a:lnTo>
                <a:lnTo>
                  <a:pt x="295033" y="298516"/>
                </a:lnTo>
                <a:lnTo>
                  <a:pt x="165138" y="298516"/>
                </a:lnTo>
                <a:lnTo>
                  <a:pt x="129501" y="325935"/>
                </a:lnTo>
                <a:lnTo>
                  <a:pt x="129184" y="331384"/>
                </a:lnTo>
                <a:lnTo>
                  <a:pt x="128701" y="336769"/>
                </a:lnTo>
                <a:lnTo>
                  <a:pt x="128003" y="342052"/>
                </a:lnTo>
                <a:lnTo>
                  <a:pt x="115646" y="342052"/>
                </a:lnTo>
                <a:lnTo>
                  <a:pt x="113794" y="323904"/>
                </a:lnTo>
                <a:lnTo>
                  <a:pt x="113282" y="304992"/>
                </a:lnTo>
                <a:lnTo>
                  <a:pt x="113987" y="285972"/>
                </a:lnTo>
                <a:lnTo>
                  <a:pt x="115785" y="267503"/>
                </a:lnTo>
                <a:lnTo>
                  <a:pt x="116586" y="261305"/>
                </a:lnTo>
                <a:lnTo>
                  <a:pt x="116243" y="254892"/>
                </a:lnTo>
                <a:lnTo>
                  <a:pt x="116484" y="248364"/>
                </a:lnTo>
                <a:lnTo>
                  <a:pt x="116725" y="241925"/>
                </a:lnTo>
                <a:lnTo>
                  <a:pt x="116573" y="235308"/>
                </a:lnTo>
                <a:lnTo>
                  <a:pt x="116763" y="228857"/>
                </a:lnTo>
                <a:lnTo>
                  <a:pt x="116988" y="219117"/>
                </a:lnTo>
                <a:lnTo>
                  <a:pt x="117116" y="209337"/>
                </a:lnTo>
                <a:lnTo>
                  <a:pt x="117210" y="199557"/>
                </a:lnTo>
                <a:lnTo>
                  <a:pt x="117335" y="189817"/>
                </a:lnTo>
                <a:lnTo>
                  <a:pt x="117508" y="180120"/>
                </a:lnTo>
                <a:lnTo>
                  <a:pt x="117690" y="170375"/>
                </a:lnTo>
                <a:lnTo>
                  <a:pt x="117835" y="160594"/>
                </a:lnTo>
                <a:lnTo>
                  <a:pt x="117894" y="150790"/>
                </a:lnTo>
                <a:lnTo>
                  <a:pt x="118068" y="131298"/>
                </a:lnTo>
                <a:lnTo>
                  <a:pt x="118452" y="111879"/>
                </a:lnTo>
                <a:lnTo>
                  <a:pt x="118837" y="92395"/>
                </a:lnTo>
                <a:lnTo>
                  <a:pt x="119011" y="72710"/>
                </a:lnTo>
                <a:lnTo>
                  <a:pt x="119036" y="64271"/>
                </a:lnTo>
                <a:lnTo>
                  <a:pt x="119113" y="55765"/>
                </a:lnTo>
                <a:lnTo>
                  <a:pt x="119247" y="47178"/>
                </a:lnTo>
                <a:lnTo>
                  <a:pt x="119443" y="38496"/>
                </a:lnTo>
                <a:lnTo>
                  <a:pt x="119481" y="36807"/>
                </a:lnTo>
                <a:lnTo>
                  <a:pt x="119862" y="34991"/>
                </a:lnTo>
                <a:lnTo>
                  <a:pt x="119583" y="33683"/>
                </a:lnTo>
                <a:lnTo>
                  <a:pt x="119380" y="32743"/>
                </a:lnTo>
                <a:lnTo>
                  <a:pt x="76972" y="9693"/>
                </a:lnTo>
                <a:lnTo>
                  <a:pt x="52833" y="6845"/>
                </a:lnTo>
                <a:lnTo>
                  <a:pt x="39662" y="6873"/>
                </a:lnTo>
                <a:lnTo>
                  <a:pt x="39662" y="10569"/>
                </a:lnTo>
                <a:lnTo>
                  <a:pt x="39598" y="14392"/>
                </a:lnTo>
                <a:lnTo>
                  <a:pt x="35864" y="15332"/>
                </a:lnTo>
                <a:lnTo>
                  <a:pt x="33693" y="15878"/>
                </a:lnTo>
                <a:lnTo>
                  <a:pt x="30886" y="15636"/>
                </a:lnTo>
                <a:lnTo>
                  <a:pt x="28282" y="15725"/>
                </a:lnTo>
                <a:lnTo>
                  <a:pt x="23507" y="15878"/>
                </a:lnTo>
                <a:lnTo>
                  <a:pt x="18034" y="16030"/>
                </a:lnTo>
                <a:lnTo>
                  <a:pt x="13119" y="16246"/>
                </a:lnTo>
                <a:lnTo>
                  <a:pt x="9652" y="16398"/>
                </a:lnTo>
                <a:lnTo>
                  <a:pt x="5791" y="17071"/>
                </a:lnTo>
                <a:lnTo>
                  <a:pt x="3987" y="15459"/>
                </a:lnTo>
                <a:lnTo>
                  <a:pt x="3187" y="14760"/>
                </a:lnTo>
                <a:lnTo>
                  <a:pt x="2489" y="13554"/>
                </a:lnTo>
                <a:lnTo>
                  <a:pt x="2159" y="12474"/>
                </a:lnTo>
                <a:lnTo>
                  <a:pt x="1739" y="11115"/>
                </a:lnTo>
                <a:lnTo>
                  <a:pt x="1905" y="9629"/>
                </a:lnTo>
                <a:lnTo>
                  <a:pt x="1600" y="8308"/>
                </a:lnTo>
                <a:lnTo>
                  <a:pt x="1498" y="7877"/>
                </a:lnTo>
                <a:lnTo>
                  <a:pt x="1714" y="7585"/>
                </a:lnTo>
                <a:lnTo>
                  <a:pt x="1600" y="7394"/>
                </a:lnTo>
                <a:lnTo>
                  <a:pt x="1270" y="6873"/>
                </a:lnTo>
                <a:lnTo>
                  <a:pt x="0" y="7254"/>
                </a:lnTo>
                <a:lnTo>
                  <a:pt x="50" y="6099"/>
                </a:lnTo>
                <a:lnTo>
                  <a:pt x="101" y="5019"/>
                </a:lnTo>
                <a:lnTo>
                  <a:pt x="4432" y="3330"/>
                </a:lnTo>
                <a:lnTo>
                  <a:pt x="5524" y="2974"/>
                </a:lnTo>
                <a:lnTo>
                  <a:pt x="12471" y="676"/>
                </a:lnTo>
                <a:lnTo>
                  <a:pt x="20320" y="485"/>
                </a:lnTo>
                <a:lnTo>
                  <a:pt x="28981" y="104"/>
                </a:lnTo>
                <a:lnTo>
                  <a:pt x="36343" y="0"/>
                </a:lnTo>
                <a:lnTo>
                  <a:pt x="78309" y="4448"/>
                </a:lnTo>
                <a:lnTo>
                  <a:pt x="117335" y="17808"/>
                </a:lnTo>
                <a:lnTo>
                  <a:pt x="126604" y="73733"/>
                </a:lnTo>
                <a:lnTo>
                  <a:pt x="127080" y="124044"/>
                </a:lnTo>
                <a:lnTo>
                  <a:pt x="127526" y="174421"/>
                </a:lnTo>
                <a:lnTo>
                  <a:pt x="127723" y="224691"/>
                </a:lnTo>
                <a:lnTo>
                  <a:pt x="127723" y="231397"/>
                </a:lnTo>
                <a:lnTo>
                  <a:pt x="127863" y="238115"/>
                </a:lnTo>
                <a:lnTo>
                  <a:pt x="127863" y="244859"/>
                </a:lnTo>
                <a:lnTo>
                  <a:pt x="127863" y="251501"/>
                </a:lnTo>
                <a:lnTo>
                  <a:pt x="127698" y="258270"/>
                </a:lnTo>
                <a:lnTo>
                  <a:pt x="128003" y="264899"/>
                </a:lnTo>
                <a:lnTo>
                  <a:pt x="128295" y="271186"/>
                </a:lnTo>
                <a:lnTo>
                  <a:pt x="129095" y="277523"/>
                </a:lnTo>
                <a:lnTo>
                  <a:pt x="129413" y="283886"/>
                </a:lnTo>
                <a:lnTo>
                  <a:pt x="129699" y="290473"/>
                </a:lnTo>
                <a:lnTo>
                  <a:pt x="129901" y="297079"/>
                </a:lnTo>
                <a:lnTo>
                  <a:pt x="130009" y="303694"/>
                </a:lnTo>
                <a:lnTo>
                  <a:pt x="130009" y="310302"/>
                </a:lnTo>
                <a:lnTo>
                  <a:pt x="157949" y="288788"/>
                </a:lnTo>
                <a:lnTo>
                  <a:pt x="158394" y="288331"/>
                </a:lnTo>
                <a:lnTo>
                  <a:pt x="158902" y="287937"/>
                </a:lnTo>
                <a:lnTo>
                  <a:pt x="159473" y="287620"/>
                </a:lnTo>
                <a:lnTo>
                  <a:pt x="174523" y="276037"/>
                </a:lnTo>
                <a:lnTo>
                  <a:pt x="165504" y="273239"/>
                </a:lnTo>
                <a:lnTo>
                  <a:pt x="158256" y="267833"/>
                </a:lnTo>
                <a:lnTo>
                  <a:pt x="153429" y="260417"/>
                </a:lnTo>
                <a:lnTo>
                  <a:pt x="151676" y="251590"/>
                </a:lnTo>
                <a:lnTo>
                  <a:pt x="151676" y="136680"/>
                </a:lnTo>
                <a:lnTo>
                  <a:pt x="151676" y="136096"/>
                </a:lnTo>
                <a:lnTo>
                  <a:pt x="151676" y="116233"/>
                </a:lnTo>
                <a:lnTo>
                  <a:pt x="155657" y="108812"/>
                </a:lnTo>
                <a:lnTo>
                  <a:pt x="166747" y="102368"/>
                </a:lnTo>
                <a:lnTo>
                  <a:pt x="183662" y="97281"/>
                </a:lnTo>
                <a:lnTo>
                  <a:pt x="205117" y="93932"/>
                </a:lnTo>
                <a:lnTo>
                  <a:pt x="205117" y="93703"/>
                </a:lnTo>
                <a:lnTo>
                  <a:pt x="205117" y="91468"/>
                </a:lnTo>
                <a:lnTo>
                  <a:pt x="207060" y="89665"/>
                </a:lnTo>
                <a:lnTo>
                  <a:pt x="209473" y="89665"/>
                </a:lnTo>
                <a:lnTo>
                  <a:pt x="250710" y="89665"/>
                </a:lnTo>
                <a:lnTo>
                  <a:pt x="253111" y="89665"/>
                </a:lnTo>
                <a:lnTo>
                  <a:pt x="255066" y="91468"/>
                </a:lnTo>
                <a:lnTo>
                  <a:pt x="255066" y="93703"/>
                </a:lnTo>
                <a:lnTo>
                  <a:pt x="255066" y="93932"/>
                </a:lnTo>
                <a:lnTo>
                  <a:pt x="276516" y="97281"/>
                </a:lnTo>
                <a:lnTo>
                  <a:pt x="293431" y="102368"/>
                </a:lnTo>
                <a:lnTo>
                  <a:pt x="304524" y="108812"/>
                </a:lnTo>
                <a:lnTo>
                  <a:pt x="308508" y="116233"/>
                </a:lnTo>
                <a:lnTo>
                  <a:pt x="308508" y="136096"/>
                </a:lnTo>
                <a:lnTo>
                  <a:pt x="308508" y="136680"/>
                </a:lnTo>
                <a:lnTo>
                  <a:pt x="308508" y="251590"/>
                </a:lnTo>
                <a:lnTo>
                  <a:pt x="306752" y="260417"/>
                </a:lnTo>
                <a:lnTo>
                  <a:pt x="301921" y="267833"/>
                </a:lnTo>
                <a:lnTo>
                  <a:pt x="294669" y="273239"/>
                </a:lnTo>
                <a:lnTo>
                  <a:pt x="285648" y="276037"/>
                </a:lnTo>
                <a:lnTo>
                  <a:pt x="300710" y="287620"/>
                </a:lnTo>
                <a:lnTo>
                  <a:pt x="301282" y="287937"/>
                </a:lnTo>
                <a:lnTo>
                  <a:pt x="301790" y="288331"/>
                </a:lnTo>
                <a:lnTo>
                  <a:pt x="302221" y="288788"/>
                </a:lnTo>
                <a:lnTo>
                  <a:pt x="339699" y="317807"/>
                </a:lnTo>
                <a:lnTo>
                  <a:pt x="339699" y="39627"/>
                </a:lnTo>
                <a:lnTo>
                  <a:pt x="380758" y="39665"/>
                </a:lnTo>
                <a:lnTo>
                  <a:pt x="488543" y="96688"/>
                </a:lnTo>
                <a:lnTo>
                  <a:pt x="488543" y="58245"/>
                </a:lnTo>
                <a:lnTo>
                  <a:pt x="615429" y="125364"/>
                </a:lnTo>
                <a:lnTo>
                  <a:pt x="615429" y="149621"/>
                </a:lnTo>
                <a:lnTo>
                  <a:pt x="723214" y="206644"/>
                </a:lnTo>
                <a:lnTo>
                  <a:pt x="723214" y="342420"/>
                </a:lnTo>
                <a:close/>
              </a:path>
              <a:path w="723265" h="361315">
                <a:moveTo>
                  <a:pt x="370662" y="10912"/>
                </a:moveTo>
                <a:lnTo>
                  <a:pt x="345198" y="10912"/>
                </a:lnTo>
                <a:lnTo>
                  <a:pt x="345198" y="34420"/>
                </a:lnTo>
                <a:lnTo>
                  <a:pt x="370662" y="34420"/>
                </a:lnTo>
                <a:lnTo>
                  <a:pt x="370662" y="10912"/>
                </a:lnTo>
                <a:close/>
              </a:path>
              <a:path w="723265" h="361315">
                <a:moveTo>
                  <a:pt x="293573" y="306530"/>
                </a:moveTo>
                <a:lnTo>
                  <a:pt x="166598" y="306530"/>
                </a:lnTo>
                <a:lnTo>
                  <a:pt x="163106" y="306530"/>
                </a:lnTo>
                <a:lnTo>
                  <a:pt x="160274" y="309159"/>
                </a:lnTo>
                <a:lnTo>
                  <a:pt x="160274" y="312397"/>
                </a:lnTo>
                <a:lnTo>
                  <a:pt x="160274" y="315636"/>
                </a:lnTo>
                <a:lnTo>
                  <a:pt x="163106" y="318265"/>
                </a:lnTo>
                <a:lnTo>
                  <a:pt x="166598" y="318265"/>
                </a:lnTo>
                <a:lnTo>
                  <a:pt x="293573" y="318265"/>
                </a:lnTo>
                <a:lnTo>
                  <a:pt x="297078" y="318265"/>
                </a:lnTo>
                <a:lnTo>
                  <a:pt x="299910" y="315636"/>
                </a:lnTo>
                <a:lnTo>
                  <a:pt x="299910" y="312397"/>
                </a:lnTo>
                <a:lnTo>
                  <a:pt x="299910" y="309159"/>
                </a:lnTo>
                <a:lnTo>
                  <a:pt x="297078" y="306530"/>
                </a:lnTo>
                <a:lnTo>
                  <a:pt x="293573" y="306530"/>
                </a:lnTo>
                <a:close/>
              </a:path>
            </a:pathLst>
          </a:custGeom>
          <a:ln w="4711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0" y="0"/>
            <a:ext cx="9144000" cy="1522095"/>
          </a:xfrm>
          <a:custGeom>
            <a:avLst/>
            <a:gdLst/>
            <a:ahLst/>
            <a:cxnLst/>
            <a:rect l="l" t="t" r="r" b="b"/>
            <a:pathLst>
              <a:path w="9144000" h="1522095">
                <a:moveTo>
                  <a:pt x="9144000" y="485091"/>
                </a:moveTo>
                <a:lnTo>
                  <a:pt x="2391137" y="485091"/>
                </a:lnTo>
                <a:lnTo>
                  <a:pt x="2544857" y="486450"/>
                </a:lnTo>
                <a:lnTo>
                  <a:pt x="2697180" y="490727"/>
                </a:lnTo>
                <a:lnTo>
                  <a:pt x="2848223" y="497843"/>
                </a:lnTo>
                <a:lnTo>
                  <a:pt x="2998106" y="507716"/>
                </a:lnTo>
                <a:lnTo>
                  <a:pt x="3146944" y="520267"/>
                </a:lnTo>
                <a:lnTo>
                  <a:pt x="3294857" y="535414"/>
                </a:lnTo>
                <a:lnTo>
                  <a:pt x="3441962" y="553077"/>
                </a:lnTo>
                <a:lnTo>
                  <a:pt x="3588375" y="573176"/>
                </a:lnTo>
                <a:lnTo>
                  <a:pt x="3734216" y="595629"/>
                </a:lnTo>
                <a:lnTo>
                  <a:pt x="3879602" y="620357"/>
                </a:lnTo>
                <a:lnTo>
                  <a:pt x="4024650" y="647279"/>
                </a:lnTo>
                <a:lnTo>
                  <a:pt x="4217727" y="686448"/>
                </a:lnTo>
                <a:lnTo>
                  <a:pt x="4410691" y="729184"/>
                </a:lnTo>
                <a:lnTo>
                  <a:pt x="4603823" y="775294"/>
                </a:lnTo>
                <a:lnTo>
                  <a:pt x="4845897" y="837388"/>
                </a:lnTo>
                <a:lnTo>
                  <a:pt x="5138075" y="917943"/>
                </a:lnTo>
                <a:lnTo>
                  <a:pt x="5482465" y="1019440"/>
                </a:lnTo>
                <a:lnTo>
                  <a:pt x="6041123" y="1180410"/>
                </a:lnTo>
                <a:lnTo>
                  <a:pt x="6335700" y="1259503"/>
                </a:lnTo>
                <a:lnTo>
                  <a:pt x="6529453" y="1307938"/>
                </a:lnTo>
                <a:lnTo>
                  <a:pt x="6721819" y="1352470"/>
                </a:lnTo>
                <a:lnTo>
                  <a:pt x="6865554" y="1383066"/>
                </a:lnTo>
                <a:lnTo>
                  <a:pt x="7009114" y="1411072"/>
                </a:lnTo>
                <a:lnTo>
                  <a:pt x="7152760" y="1436318"/>
                </a:lnTo>
                <a:lnTo>
                  <a:pt x="7248699" y="1451532"/>
                </a:lnTo>
                <a:lnTo>
                  <a:pt x="7344869" y="1465394"/>
                </a:lnTo>
                <a:lnTo>
                  <a:pt x="7441346" y="1477853"/>
                </a:lnTo>
                <a:lnTo>
                  <a:pt x="7538207" y="1488861"/>
                </a:lnTo>
                <a:lnTo>
                  <a:pt x="7635529" y="1498366"/>
                </a:lnTo>
                <a:lnTo>
                  <a:pt x="7733390" y="1506318"/>
                </a:lnTo>
                <a:lnTo>
                  <a:pt x="7831865" y="1512667"/>
                </a:lnTo>
                <a:lnTo>
                  <a:pt x="7931033" y="1517363"/>
                </a:lnTo>
                <a:lnTo>
                  <a:pt x="8030969" y="1520356"/>
                </a:lnTo>
                <a:lnTo>
                  <a:pt x="8131752" y="1521596"/>
                </a:lnTo>
                <a:lnTo>
                  <a:pt x="8233457" y="1521032"/>
                </a:lnTo>
                <a:lnTo>
                  <a:pt x="8336162" y="1518614"/>
                </a:lnTo>
                <a:lnTo>
                  <a:pt x="8439944" y="1514293"/>
                </a:lnTo>
                <a:lnTo>
                  <a:pt x="8544879" y="1508017"/>
                </a:lnTo>
                <a:lnTo>
                  <a:pt x="8651046" y="1499738"/>
                </a:lnTo>
                <a:lnTo>
                  <a:pt x="8758519" y="1489404"/>
                </a:lnTo>
                <a:lnTo>
                  <a:pt x="8859615" y="1477881"/>
                </a:lnTo>
                <a:lnTo>
                  <a:pt x="8960237" y="1464635"/>
                </a:lnTo>
                <a:lnTo>
                  <a:pt x="9010398" y="1457387"/>
                </a:lnTo>
                <a:lnTo>
                  <a:pt x="9144000" y="1436585"/>
                </a:lnTo>
                <a:lnTo>
                  <a:pt x="9144000" y="485091"/>
                </a:lnTo>
                <a:close/>
              </a:path>
              <a:path w="9144000" h="1522095">
                <a:moveTo>
                  <a:pt x="9144000" y="0"/>
                </a:moveTo>
                <a:lnTo>
                  <a:pt x="0" y="0"/>
                </a:lnTo>
                <a:lnTo>
                  <a:pt x="0" y="845399"/>
                </a:lnTo>
                <a:lnTo>
                  <a:pt x="87933" y="818354"/>
                </a:lnTo>
                <a:lnTo>
                  <a:pt x="183243" y="790439"/>
                </a:lnTo>
                <a:lnTo>
                  <a:pt x="279355" y="763702"/>
                </a:lnTo>
                <a:lnTo>
                  <a:pt x="376253" y="738147"/>
                </a:lnTo>
                <a:lnTo>
                  <a:pt x="473926" y="713779"/>
                </a:lnTo>
                <a:lnTo>
                  <a:pt x="572359" y="690600"/>
                </a:lnTo>
                <a:lnTo>
                  <a:pt x="671539" y="668615"/>
                </a:lnTo>
                <a:lnTo>
                  <a:pt x="771453" y="647827"/>
                </a:lnTo>
                <a:lnTo>
                  <a:pt x="922671" y="618899"/>
                </a:lnTo>
                <a:lnTo>
                  <a:pt x="1075465" y="592686"/>
                </a:lnTo>
                <a:lnTo>
                  <a:pt x="1229789" y="569201"/>
                </a:lnTo>
                <a:lnTo>
                  <a:pt x="1385599" y="548456"/>
                </a:lnTo>
                <a:lnTo>
                  <a:pt x="1542849" y="530465"/>
                </a:lnTo>
                <a:lnTo>
                  <a:pt x="1706006" y="514896"/>
                </a:lnTo>
                <a:lnTo>
                  <a:pt x="1867139" y="502676"/>
                </a:lnTo>
                <a:lnTo>
                  <a:pt x="2026365" y="493724"/>
                </a:lnTo>
                <a:lnTo>
                  <a:pt x="2183801" y="487959"/>
                </a:lnTo>
                <a:lnTo>
                  <a:pt x="2339566" y="485301"/>
                </a:lnTo>
                <a:lnTo>
                  <a:pt x="9144000" y="485091"/>
                </a:lnTo>
                <a:lnTo>
                  <a:pt x="9144000" y="0"/>
                </a:lnTo>
                <a:close/>
              </a:path>
            </a:pathLst>
          </a:custGeom>
          <a:solidFill>
            <a:srgbClr val="F36E2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60530" y="2287550"/>
            <a:ext cx="5243830" cy="14884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75" y="6207261"/>
            <a:ext cx="9142730" cy="650875"/>
          </a:xfrm>
          <a:custGeom>
            <a:avLst/>
            <a:gdLst/>
            <a:ahLst/>
            <a:cxnLst/>
            <a:rect l="l" t="t" r="r" b="b"/>
            <a:pathLst>
              <a:path w="9142730" h="650875">
                <a:moveTo>
                  <a:pt x="8259610" y="0"/>
                </a:moveTo>
                <a:lnTo>
                  <a:pt x="882638" y="0"/>
                </a:lnTo>
                <a:lnTo>
                  <a:pt x="828817" y="1228"/>
                </a:lnTo>
                <a:lnTo>
                  <a:pt x="775849" y="4865"/>
                </a:lnTo>
                <a:lnTo>
                  <a:pt x="723826" y="10842"/>
                </a:lnTo>
                <a:lnTo>
                  <a:pt x="672841" y="19088"/>
                </a:lnTo>
                <a:lnTo>
                  <a:pt x="622986" y="29532"/>
                </a:lnTo>
                <a:lnTo>
                  <a:pt x="574353" y="42104"/>
                </a:lnTo>
                <a:lnTo>
                  <a:pt x="527035" y="56733"/>
                </a:lnTo>
                <a:lnTo>
                  <a:pt x="481124" y="73349"/>
                </a:lnTo>
                <a:lnTo>
                  <a:pt x="436713" y="91883"/>
                </a:lnTo>
                <a:lnTo>
                  <a:pt x="393895" y="112262"/>
                </a:lnTo>
                <a:lnTo>
                  <a:pt x="352760" y="134418"/>
                </a:lnTo>
                <a:lnTo>
                  <a:pt x="313403" y="158279"/>
                </a:lnTo>
                <a:lnTo>
                  <a:pt x="275915" y="183775"/>
                </a:lnTo>
                <a:lnTo>
                  <a:pt x="240389" y="210836"/>
                </a:lnTo>
                <a:lnTo>
                  <a:pt x="206917" y="239392"/>
                </a:lnTo>
                <a:lnTo>
                  <a:pt x="175592" y="269371"/>
                </a:lnTo>
                <a:lnTo>
                  <a:pt x="146505" y="300705"/>
                </a:lnTo>
                <a:lnTo>
                  <a:pt x="119751" y="333321"/>
                </a:lnTo>
                <a:lnTo>
                  <a:pt x="95420" y="367150"/>
                </a:lnTo>
                <a:lnTo>
                  <a:pt x="73605" y="402122"/>
                </a:lnTo>
                <a:lnTo>
                  <a:pt x="54399" y="438165"/>
                </a:lnTo>
                <a:lnTo>
                  <a:pt x="37895" y="475211"/>
                </a:lnTo>
                <a:lnTo>
                  <a:pt x="24184" y="513187"/>
                </a:lnTo>
                <a:lnTo>
                  <a:pt x="13359" y="552024"/>
                </a:lnTo>
                <a:lnTo>
                  <a:pt x="5512" y="591652"/>
                </a:lnTo>
                <a:lnTo>
                  <a:pt x="736" y="632000"/>
                </a:lnTo>
                <a:lnTo>
                  <a:pt x="0" y="650739"/>
                </a:lnTo>
                <a:lnTo>
                  <a:pt x="9142249" y="650739"/>
                </a:lnTo>
                <a:lnTo>
                  <a:pt x="9136736" y="591652"/>
                </a:lnTo>
                <a:lnTo>
                  <a:pt x="9128889" y="552024"/>
                </a:lnTo>
                <a:lnTo>
                  <a:pt x="9118064" y="513187"/>
                </a:lnTo>
                <a:lnTo>
                  <a:pt x="9104353" y="475211"/>
                </a:lnTo>
                <a:lnTo>
                  <a:pt x="9087849" y="438165"/>
                </a:lnTo>
                <a:lnTo>
                  <a:pt x="9068643" y="402122"/>
                </a:lnTo>
                <a:lnTo>
                  <a:pt x="9046828" y="367150"/>
                </a:lnTo>
                <a:lnTo>
                  <a:pt x="9022498" y="333321"/>
                </a:lnTo>
                <a:lnTo>
                  <a:pt x="8995743" y="300705"/>
                </a:lnTo>
                <a:lnTo>
                  <a:pt x="8966657" y="269371"/>
                </a:lnTo>
                <a:lnTo>
                  <a:pt x="8935331" y="239392"/>
                </a:lnTo>
                <a:lnTo>
                  <a:pt x="8901859" y="210836"/>
                </a:lnTo>
                <a:lnTo>
                  <a:pt x="8866333" y="183775"/>
                </a:lnTo>
                <a:lnTo>
                  <a:pt x="8828845" y="158279"/>
                </a:lnTo>
                <a:lnTo>
                  <a:pt x="8789488" y="134418"/>
                </a:lnTo>
                <a:lnTo>
                  <a:pt x="8748354" y="112262"/>
                </a:lnTo>
                <a:lnTo>
                  <a:pt x="8705535" y="91883"/>
                </a:lnTo>
                <a:lnTo>
                  <a:pt x="8661124" y="73349"/>
                </a:lnTo>
                <a:lnTo>
                  <a:pt x="8615213" y="56733"/>
                </a:lnTo>
                <a:lnTo>
                  <a:pt x="8567895" y="42104"/>
                </a:lnTo>
                <a:lnTo>
                  <a:pt x="8519262" y="29532"/>
                </a:lnTo>
                <a:lnTo>
                  <a:pt x="8469407" y="19088"/>
                </a:lnTo>
                <a:lnTo>
                  <a:pt x="8418422" y="10842"/>
                </a:lnTo>
                <a:lnTo>
                  <a:pt x="8366399" y="4865"/>
                </a:lnTo>
                <a:lnTo>
                  <a:pt x="8313431" y="1228"/>
                </a:lnTo>
                <a:lnTo>
                  <a:pt x="8259610" y="0"/>
                </a:lnTo>
                <a:close/>
              </a:path>
            </a:pathLst>
          </a:custGeom>
          <a:solidFill>
            <a:srgbClr val="EB650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9485" y="6324813"/>
            <a:ext cx="9105265" cy="533400"/>
          </a:xfrm>
          <a:custGeom>
            <a:avLst/>
            <a:gdLst/>
            <a:ahLst/>
            <a:cxnLst/>
            <a:rect l="l" t="t" r="r" b="b"/>
            <a:pathLst>
              <a:path w="9105265" h="533400">
                <a:moveTo>
                  <a:pt x="8241000" y="0"/>
                </a:moveTo>
                <a:lnTo>
                  <a:pt x="864028" y="0"/>
                </a:lnTo>
                <a:lnTo>
                  <a:pt x="810207" y="1228"/>
                </a:lnTo>
                <a:lnTo>
                  <a:pt x="757239" y="4865"/>
                </a:lnTo>
                <a:lnTo>
                  <a:pt x="705216" y="10842"/>
                </a:lnTo>
                <a:lnTo>
                  <a:pt x="654231" y="19088"/>
                </a:lnTo>
                <a:lnTo>
                  <a:pt x="604376" y="29532"/>
                </a:lnTo>
                <a:lnTo>
                  <a:pt x="555743" y="42104"/>
                </a:lnTo>
                <a:lnTo>
                  <a:pt x="508425" y="56733"/>
                </a:lnTo>
                <a:lnTo>
                  <a:pt x="462514" y="73349"/>
                </a:lnTo>
                <a:lnTo>
                  <a:pt x="418103" y="91883"/>
                </a:lnTo>
                <a:lnTo>
                  <a:pt x="375285" y="112262"/>
                </a:lnTo>
                <a:lnTo>
                  <a:pt x="334150" y="134418"/>
                </a:lnTo>
                <a:lnTo>
                  <a:pt x="294793" y="158279"/>
                </a:lnTo>
                <a:lnTo>
                  <a:pt x="257305" y="183775"/>
                </a:lnTo>
                <a:lnTo>
                  <a:pt x="221779" y="210836"/>
                </a:lnTo>
                <a:lnTo>
                  <a:pt x="188307" y="239392"/>
                </a:lnTo>
                <a:lnTo>
                  <a:pt x="156981" y="269371"/>
                </a:lnTo>
                <a:lnTo>
                  <a:pt x="127895" y="300705"/>
                </a:lnTo>
                <a:lnTo>
                  <a:pt x="101141" y="333321"/>
                </a:lnTo>
                <a:lnTo>
                  <a:pt x="76810" y="367150"/>
                </a:lnTo>
                <a:lnTo>
                  <a:pt x="54995" y="402122"/>
                </a:lnTo>
                <a:lnTo>
                  <a:pt x="35789" y="438165"/>
                </a:lnTo>
                <a:lnTo>
                  <a:pt x="19285" y="475211"/>
                </a:lnTo>
                <a:lnTo>
                  <a:pt x="5574" y="513187"/>
                </a:lnTo>
                <a:lnTo>
                  <a:pt x="0" y="533186"/>
                </a:lnTo>
                <a:lnTo>
                  <a:pt x="9105029" y="533186"/>
                </a:lnTo>
                <a:lnTo>
                  <a:pt x="9085743" y="475211"/>
                </a:lnTo>
                <a:lnTo>
                  <a:pt x="9069239" y="438165"/>
                </a:lnTo>
                <a:lnTo>
                  <a:pt x="9050033" y="402122"/>
                </a:lnTo>
                <a:lnTo>
                  <a:pt x="9028218" y="367150"/>
                </a:lnTo>
                <a:lnTo>
                  <a:pt x="9003888" y="333321"/>
                </a:lnTo>
                <a:lnTo>
                  <a:pt x="8977133" y="300705"/>
                </a:lnTo>
                <a:lnTo>
                  <a:pt x="8948047" y="269371"/>
                </a:lnTo>
                <a:lnTo>
                  <a:pt x="8916721" y="239392"/>
                </a:lnTo>
                <a:lnTo>
                  <a:pt x="8883249" y="210836"/>
                </a:lnTo>
                <a:lnTo>
                  <a:pt x="8847723" y="183775"/>
                </a:lnTo>
                <a:lnTo>
                  <a:pt x="8810235" y="158279"/>
                </a:lnTo>
                <a:lnTo>
                  <a:pt x="8770878" y="134418"/>
                </a:lnTo>
                <a:lnTo>
                  <a:pt x="8729744" y="112262"/>
                </a:lnTo>
                <a:lnTo>
                  <a:pt x="8686925" y="91883"/>
                </a:lnTo>
                <a:lnTo>
                  <a:pt x="8642514" y="73349"/>
                </a:lnTo>
                <a:lnTo>
                  <a:pt x="8596603" y="56733"/>
                </a:lnTo>
                <a:lnTo>
                  <a:pt x="8549285" y="42104"/>
                </a:lnTo>
                <a:lnTo>
                  <a:pt x="8500652" y="29532"/>
                </a:lnTo>
                <a:lnTo>
                  <a:pt x="8450797" y="19088"/>
                </a:lnTo>
                <a:lnTo>
                  <a:pt x="8399812" y="10842"/>
                </a:lnTo>
                <a:lnTo>
                  <a:pt x="8347789" y="4865"/>
                </a:lnTo>
                <a:lnTo>
                  <a:pt x="8294821" y="1228"/>
                </a:lnTo>
                <a:lnTo>
                  <a:pt x="8241000" y="0"/>
                </a:lnTo>
                <a:close/>
              </a:path>
            </a:pathLst>
          </a:custGeom>
          <a:solidFill>
            <a:srgbClr val="4C60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38714" y="1991140"/>
            <a:ext cx="5565140" cy="10515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16973" y="6406346"/>
            <a:ext cx="1601470" cy="2832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800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marL="12700">
              <a:lnSpc>
                <a:spcPts val="2039"/>
              </a:lnSpc>
            </a:pPr>
            <a:r>
              <a:rPr spc="-30" dirty="0"/>
              <a:t>Insert</a:t>
            </a:r>
            <a:r>
              <a:rPr spc="-70" dirty="0"/>
              <a:t> </a:t>
            </a:r>
            <a:r>
              <a:rPr spc="-75" dirty="0"/>
              <a:t>Date</a:t>
            </a:r>
            <a:r>
              <a:rPr spc="-70" dirty="0"/>
              <a:t> </a:t>
            </a:r>
            <a:r>
              <a:rPr spc="-40" dirty="0"/>
              <a:t>Here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3/4/2025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0CEDB40-6031-D80A-6557-C9067BFE5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43675" y="0"/>
            <a:ext cx="2600325" cy="1295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592FA5-8EFC-F6FD-BC1C-4014303D26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328003"/>
            <a:ext cx="3686175" cy="1714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1EEBA3E-AD80-7D60-8274-DF3A4C8303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25968" y="6343650"/>
            <a:ext cx="2832232" cy="514350"/>
          </a:xfrm>
          <a:prstGeom prst="rect">
            <a:avLst/>
          </a:prstGeom>
        </p:spPr>
      </p:pic>
      <p:sp>
        <p:nvSpPr>
          <p:cNvPr id="13" name="object 2">
            <a:extLst>
              <a:ext uri="{FF2B5EF4-FFF2-40B4-BE49-F238E27FC236}">
                <a16:creationId xmlns:a16="http://schemas.microsoft.com/office/drawing/2014/main" id="{BB598F8E-0F54-3C3F-8272-BA1353250D2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780489" y="1934573"/>
            <a:ext cx="7525872" cy="1120820"/>
          </a:xfrm>
          <a:prstGeom prst="rect">
            <a:avLst/>
          </a:prstGeom>
        </p:spPr>
        <p:txBody>
          <a:bodyPr vert="horz" wrap="square" lIns="0" tIns="12700" rIns="0" bIns="0" rtlCol="0" anchor="t">
            <a:spAutoFit/>
          </a:bodyPr>
          <a:lstStyle/>
          <a:p>
            <a:pPr marL="12700" marR="5080" algn="ctr">
              <a:spcBef>
                <a:spcPts val="100"/>
              </a:spcBef>
            </a:pPr>
            <a:r>
              <a:rPr lang="en-GB" sz="4000" dirty="0"/>
              <a:t>Lucan Demesne Park Part 8 </a:t>
            </a:r>
            <a:r>
              <a:rPr lang="en-GB" sz="3200" dirty="0"/>
              <a:t>Upgrade of Entrance &amp; Route</a:t>
            </a:r>
            <a:endParaRPr sz="3200" dirty="0"/>
          </a:p>
        </p:txBody>
      </p:sp>
      <p:sp>
        <p:nvSpPr>
          <p:cNvPr id="14" name="object 3">
            <a:extLst>
              <a:ext uri="{FF2B5EF4-FFF2-40B4-BE49-F238E27FC236}">
                <a16:creationId xmlns:a16="http://schemas.microsoft.com/office/drawing/2014/main" id="{01179127-B42B-21B6-5CB3-BCDCC32EA396}"/>
              </a:ext>
            </a:extLst>
          </p:cNvPr>
          <p:cNvSpPr txBox="1"/>
          <p:nvPr/>
        </p:nvSpPr>
        <p:spPr>
          <a:xfrm>
            <a:off x="622390" y="4047564"/>
            <a:ext cx="8212328" cy="123848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Meeting of South Dublin County Council</a:t>
            </a:r>
          </a:p>
          <a:p>
            <a:pPr marL="12700" algn="ctr">
              <a:lnSpc>
                <a:spcPct val="150000"/>
              </a:lnSpc>
              <a:spcBef>
                <a:spcPts val="100"/>
              </a:spcBef>
            </a:pP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10</a:t>
            </a:r>
            <a:r>
              <a:rPr lang="en-IE" sz="2800" spc="-20" baseline="30000" dirty="0">
                <a:solidFill>
                  <a:srgbClr val="4C6072"/>
                </a:solidFill>
                <a:latin typeface="Arial"/>
                <a:cs typeface="Arial"/>
              </a:rPr>
              <a:t>th</a:t>
            </a:r>
            <a:r>
              <a:rPr lang="en-IE" sz="2800" spc="-20" dirty="0">
                <a:solidFill>
                  <a:srgbClr val="4C6072"/>
                </a:solidFill>
                <a:latin typeface="Arial"/>
                <a:cs typeface="Arial"/>
              </a:rPr>
              <a:t> March 2025</a:t>
            </a:r>
            <a:endParaRPr lang="en-IE" sz="2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10701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" y="442451"/>
            <a:ext cx="60198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sz="4000" dirty="0"/>
              <a:t>Overview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F0FCC4D4-0BF3-6510-AB7D-CF2C1F2240F2}"/>
              </a:ext>
            </a:extLst>
          </p:cNvPr>
          <p:cNvSpPr txBox="1">
            <a:spLocks/>
          </p:cNvSpPr>
          <p:nvPr/>
        </p:nvSpPr>
        <p:spPr>
          <a:xfrm>
            <a:off x="453044" y="1219200"/>
            <a:ext cx="8153400" cy="369502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IE" sz="2800" dirty="0"/>
              <a:t>Proposed upgrade  of entrance &amp; route into Lucan Demesne 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Construction timber boardwalk from plaza to existing river side path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Approx. 105m in length, ranging from 150mm to 900mm in elevation &amp; generally 2m in width, widening in places up to 3m.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Removal of &amp; rewilding of existing pathway</a:t>
            </a:r>
          </a:p>
          <a:p>
            <a:pPr marL="285750" indent="-285750">
              <a:lnSpc>
                <a:spcPct val="120000"/>
              </a:lnSpc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800" dirty="0"/>
              <a:t>Associated landscaping, planting and ancillary works</a:t>
            </a:r>
          </a:p>
        </p:txBody>
      </p:sp>
    </p:spTree>
    <p:extLst>
      <p:ext uri="{BB962C8B-B14F-4D97-AF65-F5344CB8AC3E}">
        <p14:creationId xmlns:p14="http://schemas.microsoft.com/office/powerpoint/2010/main" val="24530060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DA10FD-3C4F-FD3B-8FFF-1430DC78B8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A70C480C-EA42-2366-AC65-2594BBCE145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324600" cy="496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sz="2400" dirty="0"/>
              <a:t>Site Location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5B92A0A1-6D1C-A8C0-8053-B112AB06C6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D546CD-0C3C-4D4E-B3B6-458B1A2FB3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066800"/>
            <a:ext cx="7467600" cy="503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956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Content Placeholder 2">
            <a:extLst>
              <a:ext uri="{FF2B5EF4-FFF2-40B4-BE49-F238E27FC236}">
                <a16:creationId xmlns:a16="http://schemas.microsoft.com/office/drawing/2014/main" id="{B3335AF0-68A7-A9CC-9062-94007DB865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3265952"/>
              </p:ext>
            </p:extLst>
          </p:nvPr>
        </p:nvGraphicFramePr>
        <p:xfrm>
          <a:off x="571500" y="1449324"/>
          <a:ext cx="8001000" cy="39593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object 2">
            <a:extLst>
              <a:ext uri="{FF2B5EF4-FFF2-40B4-BE49-F238E27FC236}">
                <a16:creationId xmlns:a16="http://schemas.microsoft.com/office/drawing/2014/main" id="{98FBCC33-716E-1925-A98F-E55D2DB9D05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3246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sz="4000" dirty="0"/>
              <a:t>Preliminary</a:t>
            </a:r>
            <a:r>
              <a:rPr lang="en-IE" dirty="0"/>
              <a:t> Assessments</a:t>
            </a:r>
            <a:endParaRPr spc="-20" dirty="0"/>
          </a:p>
        </p:txBody>
      </p:sp>
    </p:spTree>
    <p:extLst>
      <p:ext uri="{BB962C8B-B14F-4D97-AF65-F5344CB8AC3E}">
        <p14:creationId xmlns:p14="http://schemas.microsoft.com/office/powerpoint/2010/main" val="40363917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3DC2A0-BB31-8841-795C-FC9D9A358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F1576E9-28FF-7BAD-19CF-3E03EEDE3A4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096" b="26804"/>
          <a:stretch/>
        </p:blipFill>
        <p:spPr>
          <a:xfrm>
            <a:off x="517891" y="1143000"/>
            <a:ext cx="8108217" cy="5181427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5F25F06F-1C39-E3A4-5749-EC5A889AB56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3246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spc="-20" dirty="0"/>
              <a:t>Site </a:t>
            </a:r>
            <a:r>
              <a:rPr lang="en-IE" sz="4000" spc="-20" dirty="0"/>
              <a:t>Boundary</a:t>
            </a:r>
            <a:endParaRPr sz="40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B75738F9-0EFC-6B9C-4F13-7C70D70DB30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13957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9F41F3-583E-49F4-CF79-BD8246A476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8A2B693-7D2D-DF8C-9F96-14C2128C98E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3630" y="411036"/>
            <a:ext cx="6324600" cy="4964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IE" sz="2400" dirty="0"/>
              <a:t>Boardwalk Inspiration Design</a:t>
            </a:r>
            <a:endParaRPr sz="24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DE041FA1-5940-3EC3-DA7E-6E6D1FFBB5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wooden walkway in a forest&#10;&#10;AI-generated content may be incorrect.">
            <a:extLst>
              <a:ext uri="{FF2B5EF4-FFF2-40B4-BE49-F238E27FC236}">
                <a16:creationId xmlns:a16="http://schemas.microsoft.com/office/drawing/2014/main" id="{B1C20310-91D4-0954-0F9B-704DEE98C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630" y="1460545"/>
            <a:ext cx="4704900" cy="3359543"/>
          </a:xfrm>
          <a:prstGeom prst="rect">
            <a:avLst/>
          </a:prstGeom>
        </p:spPr>
      </p:pic>
      <p:pic>
        <p:nvPicPr>
          <p:cNvPr id="7" name="Picture 6" descr="A wooden bridge in the woods with Congaree National Park in the background&#10;&#10;AI-generated content may be incorrect.">
            <a:extLst>
              <a:ext uri="{FF2B5EF4-FFF2-40B4-BE49-F238E27FC236}">
                <a16:creationId xmlns:a16="http://schemas.microsoft.com/office/drawing/2014/main" id="{94BFBC6B-F4C6-EFA9-C247-D0954E5E54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6"/>
          <a:stretch/>
        </p:blipFill>
        <p:spPr>
          <a:xfrm>
            <a:off x="5440430" y="1460545"/>
            <a:ext cx="3474970" cy="3359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307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35972C-A75D-F880-3691-F9B35BA8AF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AA363DD-3999-360A-510B-CF618A9EAD7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90" b="4790"/>
          <a:stretch/>
        </p:blipFill>
        <p:spPr>
          <a:xfrm>
            <a:off x="533401" y="1143000"/>
            <a:ext cx="8218714" cy="4985180"/>
          </a:xfrm>
          <a:prstGeom prst="rect">
            <a:avLst/>
          </a:prstGeom>
        </p:spPr>
      </p:pic>
      <p:sp>
        <p:nvSpPr>
          <p:cNvPr id="2" name="object 2">
            <a:extLst>
              <a:ext uri="{FF2B5EF4-FFF2-40B4-BE49-F238E27FC236}">
                <a16:creationId xmlns:a16="http://schemas.microsoft.com/office/drawing/2014/main" id="{685F9E14-E7E5-62A5-9D14-24BB79F0B3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81000" y="393382"/>
            <a:ext cx="63246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spc="-20" dirty="0"/>
              <a:t>Structural Layout</a:t>
            </a:r>
            <a:endParaRPr sz="4000" spc="-20" dirty="0"/>
          </a:p>
        </p:txBody>
      </p:sp>
      <p:pic>
        <p:nvPicPr>
          <p:cNvPr id="17" name="Picture 5">
            <a:extLst>
              <a:ext uri="{FF2B5EF4-FFF2-40B4-BE49-F238E27FC236}">
                <a16:creationId xmlns:a16="http://schemas.microsoft.com/office/drawing/2014/main" id="{F64C73BF-C4DA-AA2B-A79F-D2D0F942AB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1457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5">
            <a:extLst>
              <a:ext uri="{FF2B5EF4-FFF2-40B4-BE49-F238E27FC236}">
                <a16:creationId xmlns:a16="http://schemas.microsoft.com/office/drawing/2014/main" id="{755084FA-5447-2408-F8DD-DDC2C25E67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928" y="11545"/>
            <a:ext cx="2329817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2">
            <a:extLst>
              <a:ext uri="{FF2B5EF4-FFF2-40B4-BE49-F238E27FC236}">
                <a16:creationId xmlns:a16="http://schemas.microsoft.com/office/drawing/2014/main" id="{0E324A9C-4E81-FAAA-EB66-E316F50F00C7}"/>
              </a:ext>
            </a:extLst>
          </p:cNvPr>
          <p:cNvSpPr txBox="1">
            <a:spLocks/>
          </p:cNvSpPr>
          <p:nvPr/>
        </p:nvSpPr>
        <p:spPr>
          <a:xfrm>
            <a:off x="304800" y="463741"/>
            <a:ext cx="6019800" cy="56425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>
              <a:defRPr sz="3600" b="1" i="0">
                <a:solidFill>
                  <a:srgbClr val="4C6072"/>
                </a:solidFill>
                <a:latin typeface="Arial"/>
                <a:ea typeface="+mj-ea"/>
                <a:cs typeface="Arial"/>
              </a:defRPr>
            </a:lvl1pPr>
          </a:lstStyle>
          <a:p>
            <a:pPr marL="12700">
              <a:lnSpc>
                <a:spcPts val="4280"/>
              </a:lnSpc>
              <a:spcBef>
                <a:spcPts val="100"/>
              </a:spcBef>
            </a:pPr>
            <a:r>
              <a:rPr lang="en-GB" sz="4000" spc="-20" dirty="0"/>
              <a:t>P</a:t>
            </a:r>
            <a:r>
              <a:rPr lang="en-IE" sz="4000" spc="-20" dirty="0"/>
              <a:t>art 8 Consultation</a:t>
            </a: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DAB6109B-3EB5-E804-56FB-39ADC8C1BFB7}"/>
              </a:ext>
            </a:extLst>
          </p:cNvPr>
          <p:cNvSpPr txBox="1"/>
          <p:nvPr/>
        </p:nvSpPr>
        <p:spPr>
          <a:xfrm>
            <a:off x="381000" y="1219200"/>
            <a:ext cx="8534400" cy="6091410"/>
          </a:xfrm>
          <a:prstGeom prst="rect">
            <a:avLst/>
          </a:prstGeom>
        </p:spPr>
        <p:txBody>
          <a:bodyPr vert="horz" wrap="square" lIns="0" tIns="58419" rIns="0" bIns="0" rtlCol="0" anchor="t">
            <a:spAutoFit/>
          </a:bodyPr>
          <a:lstStyle/>
          <a:p>
            <a:pPr>
              <a:spcBef>
                <a:spcPts val="1200"/>
              </a:spcBef>
            </a:pPr>
            <a:r>
              <a:rPr lang="en-GB" sz="2000" dirty="0">
                <a:latin typeface="Calibri"/>
                <a:cs typeface="Calibri"/>
              </a:rPr>
              <a:t>Plans available online &amp; in County Hall from </a:t>
            </a:r>
            <a:r>
              <a:rPr lang="en-GB" sz="2000" b="1" dirty="0">
                <a:latin typeface="Calibri"/>
                <a:cs typeface="Calibri"/>
              </a:rPr>
              <a:t>17th Jan </a:t>
            </a:r>
            <a:r>
              <a:rPr lang="en-GB" sz="2000" dirty="0">
                <a:latin typeface="Calibri"/>
                <a:cs typeface="Calibri"/>
              </a:rPr>
              <a:t>to </a:t>
            </a:r>
            <a:r>
              <a:rPr lang="en-GB" sz="2000" b="1" dirty="0">
                <a:latin typeface="Calibri"/>
                <a:cs typeface="Calibri"/>
              </a:rPr>
              <a:t>28th Feb 2025</a:t>
            </a:r>
            <a:endParaRPr lang="en-GB" sz="2000" b="1" dirty="0">
              <a:solidFill>
                <a:srgbClr val="000000"/>
              </a:solidFill>
              <a:latin typeface="Calibri"/>
              <a:ea typeface="Calibri"/>
              <a:cs typeface="Calibri"/>
            </a:endParaRPr>
          </a:p>
          <a:p>
            <a:pPr>
              <a:spcBef>
                <a:spcPts val="1200"/>
              </a:spcBef>
            </a:pPr>
            <a:r>
              <a:rPr lang="en-IE" sz="2000" dirty="0">
                <a:latin typeface="Calibri"/>
                <a:ea typeface="Calibri"/>
                <a:cs typeface="Calibri"/>
              </a:rPr>
              <a:t>Two submissions received by closing date &amp; noted.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latin typeface="Calibri"/>
                <a:ea typeface="Calibri"/>
                <a:cs typeface="Calibri"/>
              </a:rPr>
              <a:t>1 relating to protection of Liffey water quality.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IE" sz="2000" dirty="0">
                <a:latin typeface="Calibri"/>
                <a:ea typeface="Calibri"/>
                <a:cs typeface="Calibri"/>
              </a:rPr>
              <a:t>1 requesting additional details to be included at detailed design stage to maximise usability for use by kayakers and others. </a:t>
            </a:r>
          </a:p>
          <a:p>
            <a:pPr>
              <a:spcBef>
                <a:spcPts val="1200"/>
              </a:spcBef>
            </a:pPr>
            <a:r>
              <a:rPr lang="en-IE" sz="2000" dirty="0">
                <a:latin typeface="Calibri"/>
                <a:ea typeface="Calibri"/>
                <a:cs typeface="Calibri"/>
              </a:rPr>
              <a:t>Both submissions were noted and further </a:t>
            </a:r>
            <a:r>
              <a:rPr lang="en-IE" sz="2000">
                <a:latin typeface="Calibri"/>
                <a:ea typeface="Calibri"/>
                <a:cs typeface="Calibri"/>
              </a:rPr>
              <a:t>consultation will </a:t>
            </a:r>
            <a:r>
              <a:rPr lang="en-IE" sz="2000" dirty="0">
                <a:latin typeface="Calibri"/>
                <a:ea typeface="Calibri"/>
                <a:cs typeface="Calibri"/>
              </a:rPr>
              <a:t>take place at detailed design stage to ensure optimal use of the facility.</a:t>
            </a:r>
          </a:p>
          <a:p>
            <a:pPr>
              <a:spcBef>
                <a:spcPts val="1200"/>
              </a:spcBef>
            </a:pPr>
            <a:r>
              <a:rPr lang="en-IE" sz="2000" dirty="0">
                <a:latin typeface="Calibri"/>
                <a:ea typeface="Calibri"/>
                <a:cs typeface="Calibri"/>
              </a:rPr>
              <a:t>CE recommendation to proceed with Part 8 proposal</a:t>
            </a:r>
          </a:p>
          <a:p>
            <a:pPr>
              <a:spcBef>
                <a:spcPts val="1200"/>
              </a:spcBef>
            </a:pPr>
            <a:endParaRPr lang="en-IE" sz="2000" dirty="0">
              <a:latin typeface="Calibri"/>
              <a:ea typeface="Calibri"/>
              <a:cs typeface="Calibri"/>
            </a:endParaRPr>
          </a:p>
          <a:p>
            <a:pPr algn="l"/>
            <a:r>
              <a:rPr lang="en-US" sz="2000" b="1" dirty="0">
                <a:latin typeface="Calibri"/>
                <a:cs typeface="Calibri"/>
              </a:rPr>
              <a:t>Next steps:</a:t>
            </a:r>
          </a:p>
          <a:p>
            <a:pPr algn="l"/>
            <a:r>
              <a:rPr lang="en-US" sz="2000" dirty="0">
                <a:latin typeface="Calibri"/>
                <a:ea typeface="Calibri" panose="020F0502020204030204" pitchFamily="34" charset="0"/>
                <a:cs typeface="Calibri"/>
              </a:rPr>
              <a:t>Go to tender &amp; award contract</a:t>
            </a:r>
          </a:p>
          <a:p>
            <a:pPr algn="l"/>
            <a:r>
              <a:rPr lang="en-US" sz="2000" dirty="0">
                <a:latin typeface="Calibri"/>
                <a:ea typeface="Calibri" panose="020F0502020204030204" pitchFamily="34" charset="0"/>
                <a:cs typeface="Calibri"/>
              </a:rPr>
              <a:t>Commence works after bird nesting season Q3.</a:t>
            </a:r>
          </a:p>
          <a:p>
            <a:pPr algn="l"/>
            <a:endParaRPr lang="en-US" sz="3200" b="1" dirty="0">
              <a:latin typeface="Calibri"/>
              <a:ea typeface="Calibri" panose="020F0502020204030204" pitchFamily="34" charset="0"/>
              <a:cs typeface="Calibri"/>
            </a:endParaRPr>
          </a:p>
          <a:p>
            <a:pPr algn="l"/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IE"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09416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1496</TotalTime>
  <Words>274</Words>
  <Application>Microsoft Office PowerPoint</Application>
  <PresentationFormat>On-screen Show (4:3)</PresentationFormat>
  <Paragraphs>31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Arial</vt:lpstr>
      <vt:lpstr>Calibri</vt:lpstr>
      <vt:lpstr>Office Theme</vt:lpstr>
      <vt:lpstr>Lucan Demesne Park Part 8 Upgrade of Entrance &amp; Route</vt:lpstr>
      <vt:lpstr>Overview</vt:lpstr>
      <vt:lpstr>Site Location</vt:lpstr>
      <vt:lpstr>Preliminary Assessments</vt:lpstr>
      <vt:lpstr>Site Boundary</vt:lpstr>
      <vt:lpstr>Boardwalk Inspiration Design</vt:lpstr>
      <vt:lpstr>Structural Layout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94766 SDCC Powerpoint Templates 25.4cm x 19.05cm</dc:title>
  <dc:creator>Suzanne Furlong</dc:creator>
  <cp:lastModifiedBy>Suzanne Furlong</cp:lastModifiedBy>
  <cp:revision>38</cp:revision>
  <dcterms:created xsi:type="dcterms:W3CDTF">2023-09-19T13:48:59Z</dcterms:created>
  <dcterms:modified xsi:type="dcterms:W3CDTF">2025-03-04T14:44:01Z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2023-08-14T00:00:00Z</vt:filetime>
  </property>
  <property fmtid="{D5CDD505-2E9C-101B-9397-08002B2CF9AE}" pid="3" name="Creator">
    <vt:lpwstr>Adobe Illustrator 27.7 (Macintosh)</vt:lpwstr>
  </property>
  <property fmtid="{D5CDD505-2E9C-101B-9397-08002B2CF9AE}" pid="4" name="LastSaved">
    <vt:filetime>2023-09-19T00:00:00Z</vt:filetime>
  </property>
  <property fmtid="{D5CDD505-2E9C-101B-9397-08002B2CF9AE}" pid="5" name="Producer">
    <vt:lpwstr>Adobe PDF library 17.00</vt:lpwstr>
  </property>
</Properties>
</file>