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  <p:sldId id="260" r:id="rId3"/>
    <p:sldId id="285" r:id="rId4"/>
    <p:sldId id="286" r:id="rId5"/>
    <p:sldId id="287" r:id="rId6"/>
    <p:sldId id="288" r:id="rId7"/>
    <p:sldId id="289" r:id="rId8"/>
    <p:sldId id="290" r:id="rId9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560A25-347E-49BC-9F17-9D1845753EEA}" v="3" dt="2025-03-03T13:31:01.92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105" d="100"/>
          <a:sy n="105" d="100"/>
        </p:scale>
        <p:origin x="180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zanne Furlong" userId="6b543a21-3ac4-4a88-be96-b2dfb48d3e33" providerId="ADAL" clId="{3D560A25-347E-49BC-9F17-9D1845753EEA}"/>
    <pc:docChg chg="undo custSel addSld delSld modSld sldOrd">
      <pc:chgData name="Suzanne Furlong" userId="6b543a21-3ac4-4a88-be96-b2dfb48d3e33" providerId="ADAL" clId="{3D560A25-347E-49BC-9F17-9D1845753EEA}" dt="2025-03-03T13:42:17.353" v="1320" actId="2711"/>
      <pc:docMkLst>
        <pc:docMk/>
      </pc:docMkLst>
      <pc:sldChg chg="modSp mod">
        <pc:chgData name="Suzanne Furlong" userId="6b543a21-3ac4-4a88-be96-b2dfb48d3e33" providerId="ADAL" clId="{3D560A25-347E-49BC-9F17-9D1845753EEA}" dt="2025-03-03T13:38:22.439" v="1239" actId="20577"/>
        <pc:sldMkLst>
          <pc:docMk/>
          <pc:sldMk cId="2453006043" sldId="260"/>
        </pc:sldMkLst>
        <pc:spChg chg="mod">
          <ac:chgData name="Suzanne Furlong" userId="6b543a21-3ac4-4a88-be96-b2dfb48d3e33" providerId="ADAL" clId="{3D560A25-347E-49BC-9F17-9D1845753EEA}" dt="2025-03-03T13:14:40.297" v="6" actId="20577"/>
          <ac:spMkLst>
            <pc:docMk/>
            <pc:sldMk cId="2453006043" sldId="260"/>
            <ac:spMk id="2" creationId="{00000000-0000-0000-0000-000000000000}"/>
          </ac:spMkLst>
        </pc:spChg>
        <pc:spChg chg="mod">
          <ac:chgData name="Suzanne Furlong" userId="6b543a21-3ac4-4a88-be96-b2dfb48d3e33" providerId="ADAL" clId="{3D560A25-347E-49BC-9F17-9D1845753EEA}" dt="2025-03-03T13:38:22.439" v="1239" actId="20577"/>
          <ac:spMkLst>
            <pc:docMk/>
            <pc:sldMk cId="2453006043" sldId="260"/>
            <ac:spMk id="4" creationId="{F0FCC4D4-0BF3-6510-AB7D-CF2C1F2240F2}"/>
          </ac:spMkLst>
        </pc:spChg>
      </pc:sldChg>
      <pc:sldChg chg="modSp mod">
        <pc:chgData name="Suzanne Furlong" userId="6b543a21-3ac4-4a88-be96-b2dfb48d3e33" providerId="ADAL" clId="{3D560A25-347E-49BC-9F17-9D1845753EEA}" dt="2025-03-03T13:14:05.820" v="0"/>
        <pc:sldMkLst>
          <pc:docMk/>
          <pc:sldMk cId="610701591" sldId="263"/>
        </pc:sldMkLst>
        <pc:spChg chg="mod">
          <ac:chgData name="Suzanne Furlong" userId="6b543a21-3ac4-4a88-be96-b2dfb48d3e33" providerId="ADAL" clId="{3D560A25-347E-49BC-9F17-9D1845753EEA}" dt="2025-03-03T13:14:05.820" v="0"/>
          <ac:spMkLst>
            <pc:docMk/>
            <pc:sldMk cId="610701591" sldId="263"/>
            <ac:spMk id="13" creationId="{BB598F8E-0F54-3C3F-8272-BA1353250D29}"/>
          </ac:spMkLst>
        </pc:spChg>
      </pc:sldChg>
      <pc:sldChg chg="del">
        <pc:chgData name="Suzanne Furlong" userId="6b543a21-3ac4-4a88-be96-b2dfb48d3e33" providerId="ADAL" clId="{3D560A25-347E-49BC-9F17-9D1845753EEA}" dt="2025-03-03T13:19:53" v="332" actId="2696"/>
        <pc:sldMkLst>
          <pc:docMk/>
          <pc:sldMk cId="4036391783" sldId="272"/>
        </pc:sldMkLst>
      </pc:sldChg>
      <pc:sldChg chg="del">
        <pc:chgData name="Suzanne Furlong" userId="6b543a21-3ac4-4a88-be96-b2dfb48d3e33" providerId="ADAL" clId="{3D560A25-347E-49BC-9F17-9D1845753EEA}" dt="2025-03-03T13:20:05.024" v="336" actId="2696"/>
        <pc:sldMkLst>
          <pc:docMk/>
          <pc:sldMk cId="610941622" sldId="275"/>
        </pc:sldMkLst>
      </pc:sldChg>
      <pc:sldChg chg="del">
        <pc:chgData name="Suzanne Furlong" userId="6b543a21-3ac4-4a88-be96-b2dfb48d3e33" providerId="ADAL" clId="{3D560A25-347E-49BC-9F17-9D1845753EEA}" dt="2025-03-03T13:19:55.849" v="333" actId="2696"/>
        <pc:sldMkLst>
          <pc:docMk/>
          <pc:sldMk cId="2671395785" sldId="280"/>
        </pc:sldMkLst>
      </pc:sldChg>
      <pc:sldChg chg="del">
        <pc:chgData name="Suzanne Furlong" userId="6b543a21-3ac4-4a88-be96-b2dfb48d3e33" providerId="ADAL" clId="{3D560A25-347E-49BC-9F17-9D1845753EEA}" dt="2025-03-03T13:20:02.514" v="335" actId="2696"/>
        <pc:sldMkLst>
          <pc:docMk/>
          <pc:sldMk cId="1471457207" sldId="281"/>
        </pc:sldMkLst>
      </pc:sldChg>
      <pc:sldChg chg="del">
        <pc:chgData name="Suzanne Furlong" userId="6b543a21-3ac4-4a88-be96-b2dfb48d3e33" providerId="ADAL" clId="{3D560A25-347E-49BC-9F17-9D1845753EEA}" dt="2025-03-03T13:19:49.841" v="331" actId="2696"/>
        <pc:sldMkLst>
          <pc:docMk/>
          <pc:sldMk cId="1312956631" sldId="282"/>
        </pc:sldMkLst>
      </pc:sldChg>
      <pc:sldChg chg="del">
        <pc:chgData name="Suzanne Furlong" userId="6b543a21-3ac4-4a88-be96-b2dfb48d3e33" providerId="ADAL" clId="{3D560A25-347E-49BC-9F17-9D1845753EEA}" dt="2025-03-03T13:19:59.765" v="334" actId="2696"/>
        <pc:sldMkLst>
          <pc:docMk/>
          <pc:sldMk cId="1457307958" sldId="284"/>
        </pc:sldMkLst>
      </pc:sldChg>
      <pc:sldChg chg="addSp modSp add mod">
        <pc:chgData name="Suzanne Furlong" userId="6b543a21-3ac4-4a88-be96-b2dfb48d3e33" providerId="ADAL" clId="{3D560A25-347E-49BC-9F17-9D1845753EEA}" dt="2025-03-03T13:40:25.783" v="1293" actId="20577"/>
        <pc:sldMkLst>
          <pc:docMk/>
          <pc:sldMk cId="3879888611" sldId="285"/>
        </pc:sldMkLst>
        <pc:spChg chg="mod">
          <ac:chgData name="Suzanne Furlong" userId="6b543a21-3ac4-4a88-be96-b2dfb48d3e33" providerId="ADAL" clId="{3D560A25-347E-49BC-9F17-9D1845753EEA}" dt="2025-03-03T13:17:40.322" v="295" actId="20577"/>
          <ac:spMkLst>
            <pc:docMk/>
            <pc:sldMk cId="3879888611" sldId="285"/>
            <ac:spMk id="2" creationId="{E73F7213-4358-7935-F98D-143E160B2834}"/>
          </ac:spMkLst>
        </pc:spChg>
        <pc:spChg chg="mod">
          <ac:chgData name="Suzanne Furlong" userId="6b543a21-3ac4-4a88-be96-b2dfb48d3e33" providerId="ADAL" clId="{3D560A25-347E-49BC-9F17-9D1845753EEA}" dt="2025-03-03T13:40:25.783" v="1293" actId="20577"/>
          <ac:spMkLst>
            <pc:docMk/>
            <pc:sldMk cId="3879888611" sldId="285"/>
            <ac:spMk id="4" creationId="{55113459-BE55-1831-C021-CE2B98FECF8F}"/>
          </ac:spMkLst>
        </pc:spChg>
        <pc:picChg chg="add mod">
          <ac:chgData name="Suzanne Furlong" userId="6b543a21-3ac4-4a88-be96-b2dfb48d3e33" providerId="ADAL" clId="{3D560A25-347E-49BC-9F17-9D1845753EEA}" dt="2025-03-03T13:18:06.144" v="297"/>
          <ac:picMkLst>
            <pc:docMk/>
            <pc:sldMk cId="3879888611" sldId="285"/>
            <ac:picMk id="3" creationId="{C1909F59-31D6-4E34-5A80-A222A9E496AA}"/>
          </ac:picMkLst>
        </pc:picChg>
      </pc:sldChg>
      <pc:sldChg chg="addSp delSp modSp add mod">
        <pc:chgData name="Suzanne Furlong" userId="6b543a21-3ac4-4a88-be96-b2dfb48d3e33" providerId="ADAL" clId="{3D560A25-347E-49BC-9F17-9D1845753EEA}" dt="2025-03-03T13:23:33.869" v="380" actId="2711"/>
        <pc:sldMkLst>
          <pc:docMk/>
          <pc:sldMk cId="480326414" sldId="286"/>
        </pc:sldMkLst>
        <pc:spChg chg="mod">
          <ac:chgData name="Suzanne Furlong" userId="6b543a21-3ac4-4a88-be96-b2dfb48d3e33" providerId="ADAL" clId="{3D560A25-347E-49BC-9F17-9D1845753EEA}" dt="2025-03-03T13:20:23.774" v="338" actId="14100"/>
          <ac:spMkLst>
            <pc:docMk/>
            <pc:sldMk cId="480326414" sldId="286"/>
            <ac:spMk id="2" creationId="{3F39C5B1-4CA4-F171-1E21-DC90ACE2C466}"/>
          </ac:spMkLst>
        </pc:spChg>
        <pc:spChg chg="add del mod">
          <ac:chgData name="Suzanne Furlong" userId="6b543a21-3ac4-4a88-be96-b2dfb48d3e33" providerId="ADAL" clId="{3D560A25-347E-49BC-9F17-9D1845753EEA}" dt="2025-03-03T13:23:33.869" v="380" actId="2711"/>
          <ac:spMkLst>
            <pc:docMk/>
            <pc:sldMk cId="480326414" sldId="286"/>
            <ac:spMk id="4" creationId="{ABCA1CCB-AF39-3EEE-3A63-54DF99E64390}"/>
          </ac:spMkLst>
        </pc:spChg>
        <pc:picChg chg="del">
          <ac:chgData name="Suzanne Furlong" userId="6b543a21-3ac4-4a88-be96-b2dfb48d3e33" providerId="ADAL" clId="{3D560A25-347E-49BC-9F17-9D1845753EEA}" dt="2025-03-03T13:20:58.519" v="341" actId="478"/>
          <ac:picMkLst>
            <pc:docMk/>
            <pc:sldMk cId="480326414" sldId="286"/>
            <ac:picMk id="3" creationId="{E861A884-963B-05C1-8DD8-B9097B52D5B1}"/>
          </ac:picMkLst>
        </pc:picChg>
      </pc:sldChg>
      <pc:sldChg chg="modSp add mod">
        <pc:chgData name="Suzanne Furlong" userId="6b543a21-3ac4-4a88-be96-b2dfb48d3e33" providerId="ADAL" clId="{3D560A25-347E-49BC-9F17-9D1845753EEA}" dt="2025-03-03T13:29:19.538" v="554" actId="1076"/>
        <pc:sldMkLst>
          <pc:docMk/>
          <pc:sldMk cId="1978058483" sldId="287"/>
        </pc:sldMkLst>
        <pc:spChg chg="mod">
          <ac:chgData name="Suzanne Furlong" userId="6b543a21-3ac4-4a88-be96-b2dfb48d3e33" providerId="ADAL" clId="{3D560A25-347E-49BC-9F17-9D1845753EEA}" dt="2025-03-03T13:24:29.024" v="400" actId="20577"/>
          <ac:spMkLst>
            <pc:docMk/>
            <pc:sldMk cId="1978058483" sldId="287"/>
            <ac:spMk id="2" creationId="{AD249555-7C1A-8549-61CE-6417EB4753A8}"/>
          </ac:spMkLst>
        </pc:spChg>
        <pc:spChg chg="mod">
          <ac:chgData name="Suzanne Furlong" userId="6b543a21-3ac4-4a88-be96-b2dfb48d3e33" providerId="ADAL" clId="{3D560A25-347E-49BC-9F17-9D1845753EEA}" dt="2025-03-03T13:29:19.538" v="554" actId="1076"/>
          <ac:spMkLst>
            <pc:docMk/>
            <pc:sldMk cId="1978058483" sldId="287"/>
            <ac:spMk id="4" creationId="{ABE324F0-DC71-7F0C-BDAC-6F6369D10873}"/>
          </ac:spMkLst>
        </pc:spChg>
      </pc:sldChg>
      <pc:sldChg chg="addSp modSp add mod">
        <pc:chgData name="Suzanne Furlong" userId="6b543a21-3ac4-4a88-be96-b2dfb48d3e33" providerId="ADAL" clId="{3D560A25-347E-49BC-9F17-9D1845753EEA}" dt="2025-03-03T13:41:04.492" v="1296" actId="20577"/>
        <pc:sldMkLst>
          <pc:docMk/>
          <pc:sldMk cId="1375235666" sldId="288"/>
        </pc:sldMkLst>
        <pc:spChg chg="mod">
          <ac:chgData name="Suzanne Furlong" userId="6b543a21-3ac4-4a88-be96-b2dfb48d3e33" providerId="ADAL" clId="{3D560A25-347E-49BC-9F17-9D1845753EEA}" dt="2025-03-03T13:31:37.159" v="602" actId="20577"/>
          <ac:spMkLst>
            <pc:docMk/>
            <pc:sldMk cId="1375235666" sldId="288"/>
            <ac:spMk id="2" creationId="{C6B4A5E9-689B-3EAB-CAE6-96250B7B9E5E}"/>
          </ac:spMkLst>
        </pc:spChg>
        <pc:spChg chg="mod">
          <ac:chgData name="Suzanne Furlong" userId="6b543a21-3ac4-4a88-be96-b2dfb48d3e33" providerId="ADAL" clId="{3D560A25-347E-49BC-9F17-9D1845753EEA}" dt="2025-03-03T13:41:04.492" v="1296" actId="20577"/>
          <ac:spMkLst>
            <pc:docMk/>
            <pc:sldMk cId="1375235666" sldId="288"/>
            <ac:spMk id="4" creationId="{1D28BD07-235A-5B3F-272A-3EC1CC1268B5}"/>
          </ac:spMkLst>
        </pc:spChg>
        <pc:picChg chg="add mod">
          <ac:chgData name="Suzanne Furlong" userId="6b543a21-3ac4-4a88-be96-b2dfb48d3e33" providerId="ADAL" clId="{3D560A25-347E-49BC-9F17-9D1845753EEA}" dt="2025-03-03T13:27:23.627" v="488" actId="1076"/>
          <ac:picMkLst>
            <pc:docMk/>
            <pc:sldMk cId="1375235666" sldId="288"/>
            <ac:picMk id="3" creationId="{9B3542D9-E312-114B-9656-D4444BE56E59}"/>
          </ac:picMkLst>
        </pc:picChg>
      </pc:sldChg>
      <pc:sldChg chg="addSp delSp modSp add mod">
        <pc:chgData name="Suzanne Furlong" userId="6b543a21-3ac4-4a88-be96-b2dfb48d3e33" providerId="ADAL" clId="{3D560A25-347E-49BC-9F17-9D1845753EEA}" dt="2025-03-03T13:42:17.353" v="1320" actId="2711"/>
        <pc:sldMkLst>
          <pc:docMk/>
          <pc:sldMk cId="621955483" sldId="289"/>
        </pc:sldMkLst>
        <pc:spChg chg="mod">
          <ac:chgData name="Suzanne Furlong" userId="6b543a21-3ac4-4a88-be96-b2dfb48d3e33" providerId="ADAL" clId="{3D560A25-347E-49BC-9F17-9D1845753EEA}" dt="2025-03-03T13:31:23.804" v="594" actId="20577"/>
          <ac:spMkLst>
            <pc:docMk/>
            <pc:sldMk cId="621955483" sldId="289"/>
            <ac:spMk id="2" creationId="{1EE1E46A-CAE3-F01A-5682-6B56B74C8775}"/>
          </ac:spMkLst>
        </pc:spChg>
        <pc:spChg chg="mod">
          <ac:chgData name="Suzanne Furlong" userId="6b543a21-3ac4-4a88-be96-b2dfb48d3e33" providerId="ADAL" clId="{3D560A25-347E-49BC-9F17-9D1845753EEA}" dt="2025-03-03T13:42:17.353" v="1320" actId="2711"/>
          <ac:spMkLst>
            <pc:docMk/>
            <pc:sldMk cId="621955483" sldId="289"/>
            <ac:spMk id="4" creationId="{E5ED9105-E429-FD43-7A4B-D5736D69BE8C}"/>
          </ac:spMkLst>
        </pc:spChg>
        <pc:picChg chg="del">
          <ac:chgData name="Suzanne Furlong" userId="6b543a21-3ac4-4a88-be96-b2dfb48d3e33" providerId="ADAL" clId="{3D560A25-347E-49BC-9F17-9D1845753EEA}" dt="2025-03-03T13:30:54.990" v="577" actId="478"/>
          <ac:picMkLst>
            <pc:docMk/>
            <pc:sldMk cId="621955483" sldId="289"/>
            <ac:picMk id="3" creationId="{77E1CA6F-D9D8-F53A-EA72-2EE46DA6BD94}"/>
          </ac:picMkLst>
        </pc:picChg>
        <pc:picChg chg="add mod">
          <ac:chgData name="Suzanne Furlong" userId="6b543a21-3ac4-4a88-be96-b2dfb48d3e33" providerId="ADAL" clId="{3D560A25-347E-49BC-9F17-9D1845753EEA}" dt="2025-03-03T13:31:08.503" v="580" actId="14100"/>
          <ac:picMkLst>
            <pc:docMk/>
            <pc:sldMk cId="621955483" sldId="289"/>
            <ac:picMk id="5" creationId="{2CA3A788-C703-FAA9-EDB1-DC4AD4651C0E}"/>
          </ac:picMkLst>
        </pc:picChg>
      </pc:sldChg>
      <pc:sldChg chg="modSp add mod ord">
        <pc:chgData name="Suzanne Furlong" userId="6b543a21-3ac4-4a88-be96-b2dfb48d3e33" providerId="ADAL" clId="{3D560A25-347E-49BC-9F17-9D1845753EEA}" dt="2025-03-03T13:37:53.578" v="1238" actId="20577"/>
        <pc:sldMkLst>
          <pc:docMk/>
          <pc:sldMk cId="1304321016" sldId="290"/>
        </pc:sldMkLst>
        <pc:spChg chg="mod">
          <ac:chgData name="Suzanne Furlong" userId="6b543a21-3ac4-4a88-be96-b2dfb48d3e33" providerId="ADAL" clId="{3D560A25-347E-49BC-9F17-9D1845753EEA}" dt="2025-03-03T13:37:53.578" v="1238" actId="20577"/>
          <ac:spMkLst>
            <pc:docMk/>
            <pc:sldMk cId="1304321016" sldId="290"/>
            <ac:spMk id="2" creationId="{C3F1819A-D235-F97D-8583-BA42A5A8F606}"/>
          </ac:spMkLst>
        </pc:spChg>
        <pc:spChg chg="mod">
          <ac:chgData name="Suzanne Furlong" userId="6b543a21-3ac4-4a88-be96-b2dfb48d3e33" providerId="ADAL" clId="{3D560A25-347E-49BC-9F17-9D1845753EEA}" dt="2025-03-03T13:37:39.947" v="1230" actId="20577"/>
          <ac:spMkLst>
            <pc:docMk/>
            <pc:sldMk cId="1304321016" sldId="290"/>
            <ac:spMk id="4" creationId="{DE0B84D3-08EC-927F-BBEE-9188DDF06BC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75" y="6207261"/>
            <a:ext cx="9142730" cy="650875"/>
          </a:xfrm>
          <a:custGeom>
            <a:avLst/>
            <a:gdLst/>
            <a:ahLst/>
            <a:cxnLst/>
            <a:rect l="l" t="t" r="r" b="b"/>
            <a:pathLst>
              <a:path w="9142730" h="650875">
                <a:moveTo>
                  <a:pt x="8259610" y="0"/>
                </a:moveTo>
                <a:lnTo>
                  <a:pt x="882638" y="0"/>
                </a:lnTo>
                <a:lnTo>
                  <a:pt x="828817" y="1228"/>
                </a:lnTo>
                <a:lnTo>
                  <a:pt x="775849" y="4865"/>
                </a:lnTo>
                <a:lnTo>
                  <a:pt x="723826" y="10842"/>
                </a:lnTo>
                <a:lnTo>
                  <a:pt x="672841" y="19088"/>
                </a:lnTo>
                <a:lnTo>
                  <a:pt x="622986" y="29532"/>
                </a:lnTo>
                <a:lnTo>
                  <a:pt x="574353" y="42104"/>
                </a:lnTo>
                <a:lnTo>
                  <a:pt x="527035" y="56733"/>
                </a:lnTo>
                <a:lnTo>
                  <a:pt x="481124" y="73349"/>
                </a:lnTo>
                <a:lnTo>
                  <a:pt x="436713" y="91883"/>
                </a:lnTo>
                <a:lnTo>
                  <a:pt x="393895" y="112262"/>
                </a:lnTo>
                <a:lnTo>
                  <a:pt x="352760" y="134418"/>
                </a:lnTo>
                <a:lnTo>
                  <a:pt x="313403" y="158279"/>
                </a:lnTo>
                <a:lnTo>
                  <a:pt x="275915" y="183775"/>
                </a:lnTo>
                <a:lnTo>
                  <a:pt x="240389" y="210836"/>
                </a:lnTo>
                <a:lnTo>
                  <a:pt x="206917" y="239392"/>
                </a:lnTo>
                <a:lnTo>
                  <a:pt x="175592" y="269371"/>
                </a:lnTo>
                <a:lnTo>
                  <a:pt x="146505" y="300705"/>
                </a:lnTo>
                <a:lnTo>
                  <a:pt x="119751" y="333321"/>
                </a:lnTo>
                <a:lnTo>
                  <a:pt x="95420" y="367150"/>
                </a:lnTo>
                <a:lnTo>
                  <a:pt x="73605" y="402122"/>
                </a:lnTo>
                <a:lnTo>
                  <a:pt x="54399" y="438165"/>
                </a:lnTo>
                <a:lnTo>
                  <a:pt x="37895" y="475211"/>
                </a:lnTo>
                <a:lnTo>
                  <a:pt x="24184" y="513187"/>
                </a:lnTo>
                <a:lnTo>
                  <a:pt x="13359" y="552024"/>
                </a:lnTo>
                <a:lnTo>
                  <a:pt x="5512" y="591652"/>
                </a:lnTo>
                <a:lnTo>
                  <a:pt x="736" y="632000"/>
                </a:lnTo>
                <a:lnTo>
                  <a:pt x="0" y="650739"/>
                </a:lnTo>
                <a:lnTo>
                  <a:pt x="9142249" y="650739"/>
                </a:lnTo>
                <a:lnTo>
                  <a:pt x="9136736" y="591652"/>
                </a:lnTo>
                <a:lnTo>
                  <a:pt x="9128889" y="552024"/>
                </a:lnTo>
                <a:lnTo>
                  <a:pt x="9118064" y="513187"/>
                </a:lnTo>
                <a:lnTo>
                  <a:pt x="9104353" y="475211"/>
                </a:lnTo>
                <a:lnTo>
                  <a:pt x="9087849" y="438165"/>
                </a:lnTo>
                <a:lnTo>
                  <a:pt x="9068643" y="402122"/>
                </a:lnTo>
                <a:lnTo>
                  <a:pt x="9046828" y="367150"/>
                </a:lnTo>
                <a:lnTo>
                  <a:pt x="9022498" y="333321"/>
                </a:lnTo>
                <a:lnTo>
                  <a:pt x="8995743" y="300705"/>
                </a:lnTo>
                <a:lnTo>
                  <a:pt x="8966657" y="269371"/>
                </a:lnTo>
                <a:lnTo>
                  <a:pt x="8935331" y="239392"/>
                </a:lnTo>
                <a:lnTo>
                  <a:pt x="8901859" y="210836"/>
                </a:lnTo>
                <a:lnTo>
                  <a:pt x="8866333" y="183775"/>
                </a:lnTo>
                <a:lnTo>
                  <a:pt x="8828845" y="158279"/>
                </a:lnTo>
                <a:lnTo>
                  <a:pt x="8789488" y="134418"/>
                </a:lnTo>
                <a:lnTo>
                  <a:pt x="8748354" y="112262"/>
                </a:lnTo>
                <a:lnTo>
                  <a:pt x="8705535" y="91883"/>
                </a:lnTo>
                <a:lnTo>
                  <a:pt x="8661124" y="73349"/>
                </a:lnTo>
                <a:lnTo>
                  <a:pt x="8615213" y="56733"/>
                </a:lnTo>
                <a:lnTo>
                  <a:pt x="8567895" y="42104"/>
                </a:lnTo>
                <a:lnTo>
                  <a:pt x="8519262" y="29532"/>
                </a:lnTo>
                <a:lnTo>
                  <a:pt x="8469407" y="19088"/>
                </a:lnTo>
                <a:lnTo>
                  <a:pt x="8418422" y="10842"/>
                </a:lnTo>
                <a:lnTo>
                  <a:pt x="8366399" y="4865"/>
                </a:lnTo>
                <a:lnTo>
                  <a:pt x="8313431" y="1228"/>
                </a:lnTo>
                <a:lnTo>
                  <a:pt x="8259610" y="0"/>
                </a:lnTo>
                <a:close/>
              </a:path>
            </a:pathLst>
          </a:custGeom>
          <a:solidFill>
            <a:srgbClr val="EB65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9485" y="6324813"/>
            <a:ext cx="9105265" cy="533400"/>
          </a:xfrm>
          <a:custGeom>
            <a:avLst/>
            <a:gdLst/>
            <a:ahLst/>
            <a:cxnLst/>
            <a:rect l="l" t="t" r="r" b="b"/>
            <a:pathLst>
              <a:path w="9105265" h="533400">
                <a:moveTo>
                  <a:pt x="8241000" y="0"/>
                </a:moveTo>
                <a:lnTo>
                  <a:pt x="864028" y="0"/>
                </a:lnTo>
                <a:lnTo>
                  <a:pt x="810207" y="1228"/>
                </a:lnTo>
                <a:lnTo>
                  <a:pt x="757239" y="4865"/>
                </a:lnTo>
                <a:lnTo>
                  <a:pt x="705216" y="10842"/>
                </a:lnTo>
                <a:lnTo>
                  <a:pt x="654231" y="19088"/>
                </a:lnTo>
                <a:lnTo>
                  <a:pt x="604376" y="29532"/>
                </a:lnTo>
                <a:lnTo>
                  <a:pt x="555743" y="42104"/>
                </a:lnTo>
                <a:lnTo>
                  <a:pt x="508425" y="56733"/>
                </a:lnTo>
                <a:lnTo>
                  <a:pt x="462514" y="73349"/>
                </a:lnTo>
                <a:lnTo>
                  <a:pt x="418103" y="91883"/>
                </a:lnTo>
                <a:lnTo>
                  <a:pt x="375285" y="112262"/>
                </a:lnTo>
                <a:lnTo>
                  <a:pt x="334150" y="134418"/>
                </a:lnTo>
                <a:lnTo>
                  <a:pt x="294793" y="158279"/>
                </a:lnTo>
                <a:lnTo>
                  <a:pt x="257305" y="183775"/>
                </a:lnTo>
                <a:lnTo>
                  <a:pt x="221779" y="210836"/>
                </a:lnTo>
                <a:lnTo>
                  <a:pt x="188307" y="239392"/>
                </a:lnTo>
                <a:lnTo>
                  <a:pt x="156981" y="269371"/>
                </a:lnTo>
                <a:lnTo>
                  <a:pt x="127895" y="300705"/>
                </a:lnTo>
                <a:lnTo>
                  <a:pt x="101141" y="333321"/>
                </a:lnTo>
                <a:lnTo>
                  <a:pt x="76810" y="367150"/>
                </a:lnTo>
                <a:lnTo>
                  <a:pt x="54995" y="402122"/>
                </a:lnTo>
                <a:lnTo>
                  <a:pt x="35789" y="438165"/>
                </a:lnTo>
                <a:lnTo>
                  <a:pt x="19285" y="475211"/>
                </a:lnTo>
                <a:lnTo>
                  <a:pt x="5574" y="513187"/>
                </a:lnTo>
                <a:lnTo>
                  <a:pt x="0" y="533186"/>
                </a:lnTo>
                <a:lnTo>
                  <a:pt x="9105029" y="533186"/>
                </a:lnTo>
                <a:lnTo>
                  <a:pt x="9085743" y="475211"/>
                </a:lnTo>
                <a:lnTo>
                  <a:pt x="9069239" y="438165"/>
                </a:lnTo>
                <a:lnTo>
                  <a:pt x="9050033" y="402122"/>
                </a:lnTo>
                <a:lnTo>
                  <a:pt x="9028218" y="367150"/>
                </a:lnTo>
                <a:lnTo>
                  <a:pt x="9003888" y="333321"/>
                </a:lnTo>
                <a:lnTo>
                  <a:pt x="8977133" y="300705"/>
                </a:lnTo>
                <a:lnTo>
                  <a:pt x="8948047" y="269371"/>
                </a:lnTo>
                <a:lnTo>
                  <a:pt x="8916721" y="239392"/>
                </a:lnTo>
                <a:lnTo>
                  <a:pt x="8883249" y="210836"/>
                </a:lnTo>
                <a:lnTo>
                  <a:pt x="8847723" y="183775"/>
                </a:lnTo>
                <a:lnTo>
                  <a:pt x="8810235" y="158279"/>
                </a:lnTo>
                <a:lnTo>
                  <a:pt x="8770878" y="134418"/>
                </a:lnTo>
                <a:lnTo>
                  <a:pt x="8729744" y="112262"/>
                </a:lnTo>
                <a:lnTo>
                  <a:pt x="8686925" y="91883"/>
                </a:lnTo>
                <a:lnTo>
                  <a:pt x="8642514" y="73349"/>
                </a:lnTo>
                <a:lnTo>
                  <a:pt x="8596603" y="56733"/>
                </a:lnTo>
                <a:lnTo>
                  <a:pt x="8549285" y="42104"/>
                </a:lnTo>
                <a:lnTo>
                  <a:pt x="8500652" y="29532"/>
                </a:lnTo>
                <a:lnTo>
                  <a:pt x="8450797" y="19088"/>
                </a:lnTo>
                <a:lnTo>
                  <a:pt x="8399812" y="10842"/>
                </a:lnTo>
                <a:lnTo>
                  <a:pt x="8347789" y="4865"/>
                </a:lnTo>
                <a:lnTo>
                  <a:pt x="8294821" y="1228"/>
                </a:lnTo>
                <a:lnTo>
                  <a:pt x="8241000" y="0"/>
                </a:lnTo>
                <a:close/>
              </a:path>
            </a:pathLst>
          </a:custGeom>
          <a:solidFill>
            <a:srgbClr val="4C607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06432" y="6610146"/>
            <a:ext cx="182651" cy="14418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6732945" y="6383420"/>
            <a:ext cx="989965" cy="405765"/>
          </a:xfrm>
          <a:custGeom>
            <a:avLst/>
            <a:gdLst/>
            <a:ahLst/>
            <a:cxnLst/>
            <a:rect l="l" t="t" r="r" b="b"/>
            <a:pathLst>
              <a:path w="989965" h="405765">
                <a:moveTo>
                  <a:pt x="923226" y="139115"/>
                </a:moveTo>
                <a:lnTo>
                  <a:pt x="897456" y="155117"/>
                </a:lnTo>
                <a:lnTo>
                  <a:pt x="876412" y="194494"/>
                </a:lnTo>
                <a:lnTo>
                  <a:pt x="862224" y="244300"/>
                </a:lnTo>
                <a:lnTo>
                  <a:pt x="857021" y="291591"/>
                </a:lnTo>
                <a:lnTo>
                  <a:pt x="861192" y="322958"/>
                </a:lnTo>
                <a:lnTo>
                  <a:pt x="872696" y="343828"/>
                </a:lnTo>
                <a:lnTo>
                  <a:pt x="890014" y="355976"/>
                </a:lnTo>
                <a:lnTo>
                  <a:pt x="911631" y="361175"/>
                </a:lnTo>
                <a:lnTo>
                  <a:pt x="911631" y="394804"/>
                </a:lnTo>
                <a:lnTo>
                  <a:pt x="911631" y="400735"/>
                </a:lnTo>
                <a:lnTo>
                  <a:pt x="916825" y="405549"/>
                </a:lnTo>
                <a:lnTo>
                  <a:pt x="923226" y="405549"/>
                </a:lnTo>
                <a:lnTo>
                  <a:pt x="929627" y="405549"/>
                </a:lnTo>
                <a:lnTo>
                  <a:pt x="934821" y="400735"/>
                </a:lnTo>
                <a:lnTo>
                  <a:pt x="934821" y="394804"/>
                </a:lnTo>
                <a:lnTo>
                  <a:pt x="934821" y="361175"/>
                </a:lnTo>
                <a:lnTo>
                  <a:pt x="956443" y="355969"/>
                </a:lnTo>
                <a:lnTo>
                  <a:pt x="973761" y="343819"/>
                </a:lnTo>
                <a:lnTo>
                  <a:pt x="985261" y="322950"/>
                </a:lnTo>
                <a:lnTo>
                  <a:pt x="989431" y="291591"/>
                </a:lnTo>
                <a:lnTo>
                  <a:pt x="984228" y="244300"/>
                </a:lnTo>
                <a:lnTo>
                  <a:pt x="970040" y="194494"/>
                </a:lnTo>
                <a:lnTo>
                  <a:pt x="948996" y="155117"/>
                </a:lnTo>
                <a:lnTo>
                  <a:pt x="923226" y="139115"/>
                </a:lnTo>
                <a:close/>
              </a:path>
              <a:path w="989965" h="405765">
                <a:moveTo>
                  <a:pt x="522008" y="213017"/>
                </a:moveTo>
                <a:lnTo>
                  <a:pt x="513143" y="213017"/>
                </a:lnTo>
                <a:lnTo>
                  <a:pt x="513143" y="232168"/>
                </a:lnTo>
                <a:lnTo>
                  <a:pt x="522008" y="232168"/>
                </a:lnTo>
                <a:lnTo>
                  <a:pt x="522008" y="213017"/>
                </a:lnTo>
                <a:close/>
              </a:path>
              <a:path w="989965" h="405765">
                <a:moveTo>
                  <a:pt x="510197" y="52273"/>
                </a:moveTo>
                <a:lnTo>
                  <a:pt x="501332" y="52273"/>
                </a:lnTo>
                <a:lnTo>
                  <a:pt x="501332" y="71424"/>
                </a:lnTo>
                <a:lnTo>
                  <a:pt x="510197" y="71424"/>
                </a:lnTo>
                <a:lnTo>
                  <a:pt x="510197" y="52273"/>
                </a:lnTo>
                <a:close/>
              </a:path>
              <a:path w="989965" h="405765">
                <a:moveTo>
                  <a:pt x="440817" y="253314"/>
                </a:moveTo>
                <a:lnTo>
                  <a:pt x="440817" y="251891"/>
                </a:lnTo>
                <a:lnTo>
                  <a:pt x="439407" y="250736"/>
                </a:lnTo>
                <a:lnTo>
                  <a:pt x="437680" y="250736"/>
                </a:lnTo>
                <a:lnTo>
                  <a:pt x="415721" y="250736"/>
                </a:lnTo>
                <a:lnTo>
                  <a:pt x="415721" y="267017"/>
                </a:lnTo>
                <a:lnTo>
                  <a:pt x="440817" y="267017"/>
                </a:lnTo>
                <a:lnTo>
                  <a:pt x="440817" y="253314"/>
                </a:lnTo>
                <a:close/>
              </a:path>
              <a:path w="989965" h="405765">
                <a:moveTo>
                  <a:pt x="440817" y="277621"/>
                </a:moveTo>
                <a:lnTo>
                  <a:pt x="415721" y="277621"/>
                </a:lnTo>
                <a:lnTo>
                  <a:pt x="415721" y="293903"/>
                </a:lnTo>
                <a:lnTo>
                  <a:pt x="437680" y="293903"/>
                </a:lnTo>
                <a:lnTo>
                  <a:pt x="439407" y="293903"/>
                </a:lnTo>
                <a:lnTo>
                  <a:pt x="440817" y="292747"/>
                </a:lnTo>
                <a:lnTo>
                  <a:pt x="440817" y="291325"/>
                </a:lnTo>
                <a:lnTo>
                  <a:pt x="440817" y="277621"/>
                </a:lnTo>
                <a:close/>
              </a:path>
              <a:path w="989965" h="405765">
                <a:moveTo>
                  <a:pt x="404279" y="250736"/>
                </a:moveTo>
                <a:lnTo>
                  <a:pt x="382333" y="250736"/>
                </a:lnTo>
                <a:lnTo>
                  <a:pt x="380606" y="250736"/>
                </a:lnTo>
                <a:lnTo>
                  <a:pt x="379196" y="251891"/>
                </a:lnTo>
                <a:lnTo>
                  <a:pt x="379196" y="253314"/>
                </a:lnTo>
                <a:lnTo>
                  <a:pt x="379196" y="267017"/>
                </a:lnTo>
                <a:lnTo>
                  <a:pt x="404279" y="267017"/>
                </a:lnTo>
                <a:lnTo>
                  <a:pt x="404279" y="250736"/>
                </a:lnTo>
                <a:close/>
              </a:path>
              <a:path w="989965" h="405765">
                <a:moveTo>
                  <a:pt x="404279" y="277621"/>
                </a:moveTo>
                <a:lnTo>
                  <a:pt x="379196" y="277621"/>
                </a:lnTo>
                <a:lnTo>
                  <a:pt x="379196" y="291325"/>
                </a:lnTo>
                <a:lnTo>
                  <a:pt x="379196" y="292747"/>
                </a:lnTo>
                <a:lnTo>
                  <a:pt x="380606" y="293903"/>
                </a:lnTo>
                <a:lnTo>
                  <a:pt x="382333" y="293903"/>
                </a:lnTo>
                <a:lnTo>
                  <a:pt x="404279" y="293903"/>
                </a:lnTo>
                <a:lnTo>
                  <a:pt x="404279" y="277621"/>
                </a:lnTo>
                <a:close/>
              </a:path>
              <a:path w="989965" h="405765">
                <a:moveTo>
                  <a:pt x="309702" y="300469"/>
                </a:moveTo>
                <a:lnTo>
                  <a:pt x="309702" y="299046"/>
                </a:lnTo>
                <a:lnTo>
                  <a:pt x="308292" y="297891"/>
                </a:lnTo>
                <a:lnTo>
                  <a:pt x="306552" y="297891"/>
                </a:lnTo>
                <a:lnTo>
                  <a:pt x="284607" y="297891"/>
                </a:lnTo>
                <a:lnTo>
                  <a:pt x="284607" y="314172"/>
                </a:lnTo>
                <a:lnTo>
                  <a:pt x="309702" y="314172"/>
                </a:lnTo>
                <a:lnTo>
                  <a:pt x="309702" y="300469"/>
                </a:lnTo>
                <a:close/>
              </a:path>
              <a:path w="989965" h="405765">
                <a:moveTo>
                  <a:pt x="309702" y="324777"/>
                </a:moveTo>
                <a:lnTo>
                  <a:pt x="284607" y="324777"/>
                </a:lnTo>
                <a:lnTo>
                  <a:pt x="284607" y="341058"/>
                </a:lnTo>
                <a:lnTo>
                  <a:pt x="306552" y="341058"/>
                </a:lnTo>
                <a:lnTo>
                  <a:pt x="308292" y="341058"/>
                </a:lnTo>
                <a:lnTo>
                  <a:pt x="309702" y="339902"/>
                </a:lnTo>
                <a:lnTo>
                  <a:pt x="309702" y="338480"/>
                </a:lnTo>
                <a:lnTo>
                  <a:pt x="309702" y="324777"/>
                </a:lnTo>
                <a:close/>
              </a:path>
              <a:path w="989965" h="405765">
                <a:moveTo>
                  <a:pt x="273164" y="297891"/>
                </a:moveTo>
                <a:lnTo>
                  <a:pt x="251218" y="297891"/>
                </a:lnTo>
                <a:lnTo>
                  <a:pt x="249491" y="297891"/>
                </a:lnTo>
                <a:lnTo>
                  <a:pt x="248081" y="299046"/>
                </a:lnTo>
                <a:lnTo>
                  <a:pt x="248081" y="300469"/>
                </a:lnTo>
                <a:lnTo>
                  <a:pt x="248081" y="314172"/>
                </a:lnTo>
                <a:lnTo>
                  <a:pt x="273164" y="314172"/>
                </a:lnTo>
                <a:lnTo>
                  <a:pt x="273164" y="297891"/>
                </a:lnTo>
                <a:close/>
              </a:path>
              <a:path w="989965" h="405765">
                <a:moveTo>
                  <a:pt x="273164" y="324777"/>
                </a:moveTo>
                <a:lnTo>
                  <a:pt x="248081" y="324777"/>
                </a:lnTo>
                <a:lnTo>
                  <a:pt x="248081" y="338480"/>
                </a:lnTo>
                <a:lnTo>
                  <a:pt x="248081" y="339902"/>
                </a:lnTo>
                <a:lnTo>
                  <a:pt x="249491" y="341058"/>
                </a:lnTo>
                <a:lnTo>
                  <a:pt x="251218" y="341058"/>
                </a:lnTo>
                <a:lnTo>
                  <a:pt x="273164" y="341058"/>
                </a:lnTo>
                <a:lnTo>
                  <a:pt x="273164" y="324777"/>
                </a:lnTo>
                <a:close/>
              </a:path>
              <a:path w="989965" h="405765">
                <a:moveTo>
                  <a:pt x="182130" y="211975"/>
                </a:moveTo>
                <a:lnTo>
                  <a:pt x="173050" y="211975"/>
                </a:lnTo>
                <a:lnTo>
                  <a:pt x="173050" y="224129"/>
                </a:lnTo>
                <a:lnTo>
                  <a:pt x="182130" y="224129"/>
                </a:lnTo>
                <a:lnTo>
                  <a:pt x="182130" y="211975"/>
                </a:lnTo>
                <a:close/>
              </a:path>
              <a:path w="989965" h="405765">
                <a:moveTo>
                  <a:pt x="182130" y="238290"/>
                </a:moveTo>
                <a:lnTo>
                  <a:pt x="173050" y="238290"/>
                </a:lnTo>
                <a:lnTo>
                  <a:pt x="173050" y="250456"/>
                </a:lnTo>
                <a:lnTo>
                  <a:pt x="182130" y="250456"/>
                </a:lnTo>
                <a:lnTo>
                  <a:pt x="182130" y="238290"/>
                </a:lnTo>
                <a:close/>
              </a:path>
              <a:path w="989965" h="405765">
                <a:moveTo>
                  <a:pt x="182130" y="264604"/>
                </a:moveTo>
                <a:lnTo>
                  <a:pt x="173050" y="264604"/>
                </a:lnTo>
                <a:lnTo>
                  <a:pt x="173050" y="276758"/>
                </a:lnTo>
                <a:lnTo>
                  <a:pt x="182130" y="276758"/>
                </a:lnTo>
                <a:lnTo>
                  <a:pt x="182130" y="264604"/>
                </a:lnTo>
                <a:close/>
              </a:path>
              <a:path w="989965" h="405765">
                <a:moveTo>
                  <a:pt x="182130" y="290918"/>
                </a:moveTo>
                <a:lnTo>
                  <a:pt x="173050" y="290918"/>
                </a:lnTo>
                <a:lnTo>
                  <a:pt x="173050" y="303072"/>
                </a:lnTo>
                <a:lnTo>
                  <a:pt x="182130" y="303072"/>
                </a:lnTo>
                <a:lnTo>
                  <a:pt x="182130" y="290918"/>
                </a:lnTo>
                <a:close/>
              </a:path>
              <a:path w="989965" h="405765">
                <a:moveTo>
                  <a:pt x="182130" y="317220"/>
                </a:moveTo>
                <a:lnTo>
                  <a:pt x="173050" y="317220"/>
                </a:lnTo>
                <a:lnTo>
                  <a:pt x="173050" y="329387"/>
                </a:lnTo>
                <a:lnTo>
                  <a:pt x="182130" y="329387"/>
                </a:lnTo>
                <a:lnTo>
                  <a:pt x="182130" y="317220"/>
                </a:lnTo>
                <a:close/>
              </a:path>
              <a:path w="989965" h="405765">
                <a:moveTo>
                  <a:pt x="182130" y="343522"/>
                </a:moveTo>
                <a:lnTo>
                  <a:pt x="173037" y="343522"/>
                </a:lnTo>
                <a:lnTo>
                  <a:pt x="173037" y="355688"/>
                </a:lnTo>
                <a:lnTo>
                  <a:pt x="182130" y="355688"/>
                </a:lnTo>
                <a:lnTo>
                  <a:pt x="182130" y="343522"/>
                </a:lnTo>
                <a:close/>
              </a:path>
              <a:path w="989965" h="405765">
                <a:moveTo>
                  <a:pt x="160616" y="211975"/>
                </a:moveTo>
                <a:lnTo>
                  <a:pt x="151523" y="211975"/>
                </a:lnTo>
                <a:lnTo>
                  <a:pt x="151523" y="224129"/>
                </a:lnTo>
                <a:lnTo>
                  <a:pt x="160616" y="224129"/>
                </a:lnTo>
                <a:lnTo>
                  <a:pt x="160616" y="211975"/>
                </a:lnTo>
                <a:close/>
              </a:path>
              <a:path w="989965" h="405765">
                <a:moveTo>
                  <a:pt x="160616" y="238290"/>
                </a:moveTo>
                <a:lnTo>
                  <a:pt x="151523" y="238290"/>
                </a:lnTo>
                <a:lnTo>
                  <a:pt x="151523" y="250456"/>
                </a:lnTo>
                <a:lnTo>
                  <a:pt x="160616" y="250456"/>
                </a:lnTo>
                <a:lnTo>
                  <a:pt x="160616" y="238290"/>
                </a:lnTo>
                <a:close/>
              </a:path>
              <a:path w="989965" h="405765">
                <a:moveTo>
                  <a:pt x="160616" y="264604"/>
                </a:moveTo>
                <a:lnTo>
                  <a:pt x="151523" y="264604"/>
                </a:lnTo>
                <a:lnTo>
                  <a:pt x="151523" y="276758"/>
                </a:lnTo>
                <a:lnTo>
                  <a:pt x="160616" y="276758"/>
                </a:lnTo>
                <a:lnTo>
                  <a:pt x="160616" y="264604"/>
                </a:lnTo>
                <a:close/>
              </a:path>
              <a:path w="989965" h="405765">
                <a:moveTo>
                  <a:pt x="160616" y="290918"/>
                </a:moveTo>
                <a:lnTo>
                  <a:pt x="151523" y="290918"/>
                </a:lnTo>
                <a:lnTo>
                  <a:pt x="151523" y="303072"/>
                </a:lnTo>
                <a:lnTo>
                  <a:pt x="160616" y="303072"/>
                </a:lnTo>
                <a:lnTo>
                  <a:pt x="160616" y="290918"/>
                </a:lnTo>
                <a:close/>
              </a:path>
              <a:path w="989965" h="405765">
                <a:moveTo>
                  <a:pt x="160616" y="317220"/>
                </a:moveTo>
                <a:lnTo>
                  <a:pt x="151523" y="317220"/>
                </a:lnTo>
                <a:lnTo>
                  <a:pt x="151523" y="329387"/>
                </a:lnTo>
                <a:lnTo>
                  <a:pt x="160616" y="329387"/>
                </a:lnTo>
                <a:lnTo>
                  <a:pt x="160616" y="317220"/>
                </a:lnTo>
                <a:close/>
              </a:path>
              <a:path w="989965" h="405765">
                <a:moveTo>
                  <a:pt x="160616" y="343522"/>
                </a:moveTo>
                <a:lnTo>
                  <a:pt x="151523" y="343522"/>
                </a:lnTo>
                <a:lnTo>
                  <a:pt x="151523" y="355688"/>
                </a:lnTo>
                <a:lnTo>
                  <a:pt x="160616" y="355688"/>
                </a:lnTo>
                <a:lnTo>
                  <a:pt x="160616" y="343522"/>
                </a:lnTo>
                <a:close/>
              </a:path>
              <a:path w="989965" h="405765">
                <a:moveTo>
                  <a:pt x="139103" y="211975"/>
                </a:moveTo>
                <a:lnTo>
                  <a:pt x="130022" y="211975"/>
                </a:lnTo>
                <a:lnTo>
                  <a:pt x="130022" y="224129"/>
                </a:lnTo>
                <a:lnTo>
                  <a:pt x="139103" y="224129"/>
                </a:lnTo>
                <a:lnTo>
                  <a:pt x="139103" y="211975"/>
                </a:lnTo>
                <a:close/>
              </a:path>
              <a:path w="989965" h="405765">
                <a:moveTo>
                  <a:pt x="139103" y="238290"/>
                </a:moveTo>
                <a:lnTo>
                  <a:pt x="130022" y="238290"/>
                </a:lnTo>
                <a:lnTo>
                  <a:pt x="130022" y="250456"/>
                </a:lnTo>
                <a:lnTo>
                  <a:pt x="139103" y="250456"/>
                </a:lnTo>
                <a:lnTo>
                  <a:pt x="139103" y="238290"/>
                </a:lnTo>
                <a:close/>
              </a:path>
              <a:path w="989965" h="405765">
                <a:moveTo>
                  <a:pt x="139103" y="264604"/>
                </a:moveTo>
                <a:lnTo>
                  <a:pt x="130022" y="264604"/>
                </a:lnTo>
                <a:lnTo>
                  <a:pt x="130022" y="276758"/>
                </a:lnTo>
                <a:lnTo>
                  <a:pt x="139103" y="276758"/>
                </a:lnTo>
                <a:lnTo>
                  <a:pt x="139103" y="264604"/>
                </a:lnTo>
                <a:close/>
              </a:path>
              <a:path w="989965" h="405765">
                <a:moveTo>
                  <a:pt x="139103" y="290918"/>
                </a:moveTo>
                <a:lnTo>
                  <a:pt x="130022" y="290918"/>
                </a:lnTo>
                <a:lnTo>
                  <a:pt x="130022" y="303072"/>
                </a:lnTo>
                <a:lnTo>
                  <a:pt x="139103" y="303072"/>
                </a:lnTo>
                <a:lnTo>
                  <a:pt x="139103" y="290918"/>
                </a:lnTo>
                <a:close/>
              </a:path>
              <a:path w="989965" h="405765">
                <a:moveTo>
                  <a:pt x="139103" y="317220"/>
                </a:moveTo>
                <a:lnTo>
                  <a:pt x="130022" y="317220"/>
                </a:lnTo>
                <a:lnTo>
                  <a:pt x="130022" y="329387"/>
                </a:lnTo>
                <a:lnTo>
                  <a:pt x="139103" y="329387"/>
                </a:lnTo>
                <a:lnTo>
                  <a:pt x="139103" y="317220"/>
                </a:lnTo>
                <a:close/>
              </a:path>
              <a:path w="989965" h="405765">
                <a:moveTo>
                  <a:pt x="139103" y="343522"/>
                </a:moveTo>
                <a:lnTo>
                  <a:pt x="130022" y="343522"/>
                </a:lnTo>
                <a:lnTo>
                  <a:pt x="130022" y="355688"/>
                </a:lnTo>
                <a:lnTo>
                  <a:pt x="139103" y="355688"/>
                </a:lnTo>
                <a:lnTo>
                  <a:pt x="139103" y="343522"/>
                </a:lnTo>
                <a:close/>
              </a:path>
              <a:path w="989965" h="405765">
                <a:moveTo>
                  <a:pt x="92735" y="0"/>
                </a:moveTo>
                <a:lnTo>
                  <a:pt x="0" y="0"/>
                </a:lnTo>
                <a:lnTo>
                  <a:pt x="0" y="6642"/>
                </a:lnTo>
                <a:lnTo>
                  <a:pt x="92735" y="6642"/>
                </a:lnTo>
                <a:lnTo>
                  <a:pt x="92735" y="0"/>
                </a:lnTo>
                <a:close/>
              </a:path>
              <a:path w="989965" h="405765">
                <a:moveTo>
                  <a:pt x="92735" y="19405"/>
                </a:moveTo>
                <a:lnTo>
                  <a:pt x="0" y="19405"/>
                </a:lnTo>
                <a:lnTo>
                  <a:pt x="0" y="26047"/>
                </a:lnTo>
                <a:lnTo>
                  <a:pt x="92735" y="26047"/>
                </a:lnTo>
                <a:lnTo>
                  <a:pt x="92735" y="19405"/>
                </a:lnTo>
                <a:close/>
              </a:path>
              <a:path w="989965" h="405765">
                <a:moveTo>
                  <a:pt x="92735" y="38811"/>
                </a:moveTo>
                <a:lnTo>
                  <a:pt x="0" y="38811"/>
                </a:lnTo>
                <a:lnTo>
                  <a:pt x="0" y="45453"/>
                </a:lnTo>
                <a:lnTo>
                  <a:pt x="92735" y="45453"/>
                </a:lnTo>
                <a:lnTo>
                  <a:pt x="92735" y="38811"/>
                </a:lnTo>
                <a:close/>
              </a:path>
              <a:path w="989965" h="405765">
                <a:moveTo>
                  <a:pt x="92735" y="58216"/>
                </a:moveTo>
                <a:lnTo>
                  <a:pt x="0" y="58216"/>
                </a:lnTo>
                <a:lnTo>
                  <a:pt x="0" y="64858"/>
                </a:lnTo>
                <a:lnTo>
                  <a:pt x="92735" y="64858"/>
                </a:lnTo>
                <a:lnTo>
                  <a:pt x="92735" y="58216"/>
                </a:lnTo>
                <a:close/>
              </a:path>
              <a:path w="989965" h="405765">
                <a:moveTo>
                  <a:pt x="92735" y="77622"/>
                </a:moveTo>
                <a:lnTo>
                  <a:pt x="0" y="77622"/>
                </a:lnTo>
                <a:lnTo>
                  <a:pt x="0" y="84264"/>
                </a:lnTo>
                <a:lnTo>
                  <a:pt x="92735" y="84264"/>
                </a:lnTo>
                <a:lnTo>
                  <a:pt x="92735" y="77622"/>
                </a:lnTo>
                <a:close/>
              </a:path>
              <a:path w="989965" h="405765">
                <a:moveTo>
                  <a:pt x="92735" y="97027"/>
                </a:moveTo>
                <a:lnTo>
                  <a:pt x="0" y="97027"/>
                </a:lnTo>
                <a:lnTo>
                  <a:pt x="0" y="103670"/>
                </a:lnTo>
                <a:lnTo>
                  <a:pt x="92735" y="103670"/>
                </a:lnTo>
                <a:lnTo>
                  <a:pt x="92735" y="97027"/>
                </a:lnTo>
                <a:close/>
              </a:path>
              <a:path w="989965" h="405765">
                <a:moveTo>
                  <a:pt x="92735" y="116433"/>
                </a:moveTo>
                <a:lnTo>
                  <a:pt x="0" y="116433"/>
                </a:lnTo>
                <a:lnTo>
                  <a:pt x="0" y="123075"/>
                </a:lnTo>
                <a:lnTo>
                  <a:pt x="92735" y="123075"/>
                </a:lnTo>
                <a:lnTo>
                  <a:pt x="92735" y="116433"/>
                </a:lnTo>
                <a:close/>
              </a:path>
              <a:path w="989965" h="405765">
                <a:moveTo>
                  <a:pt x="92735" y="135839"/>
                </a:moveTo>
                <a:lnTo>
                  <a:pt x="0" y="135839"/>
                </a:lnTo>
                <a:lnTo>
                  <a:pt x="0" y="142481"/>
                </a:lnTo>
                <a:lnTo>
                  <a:pt x="92735" y="142481"/>
                </a:lnTo>
                <a:lnTo>
                  <a:pt x="92735" y="135839"/>
                </a:lnTo>
                <a:close/>
              </a:path>
              <a:path w="989965" h="405765">
                <a:moveTo>
                  <a:pt x="92735" y="155244"/>
                </a:moveTo>
                <a:lnTo>
                  <a:pt x="0" y="155244"/>
                </a:lnTo>
                <a:lnTo>
                  <a:pt x="0" y="161886"/>
                </a:lnTo>
                <a:lnTo>
                  <a:pt x="92735" y="161886"/>
                </a:lnTo>
                <a:lnTo>
                  <a:pt x="92735" y="155244"/>
                </a:lnTo>
                <a:close/>
              </a:path>
              <a:path w="989965" h="405765">
                <a:moveTo>
                  <a:pt x="92735" y="174650"/>
                </a:moveTo>
                <a:lnTo>
                  <a:pt x="0" y="174650"/>
                </a:lnTo>
                <a:lnTo>
                  <a:pt x="0" y="181292"/>
                </a:lnTo>
                <a:lnTo>
                  <a:pt x="92735" y="181292"/>
                </a:lnTo>
                <a:lnTo>
                  <a:pt x="92735" y="174650"/>
                </a:lnTo>
                <a:close/>
              </a:path>
              <a:path w="989965" h="405765">
                <a:moveTo>
                  <a:pt x="92735" y="194055"/>
                </a:moveTo>
                <a:lnTo>
                  <a:pt x="0" y="194055"/>
                </a:lnTo>
                <a:lnTo>
                  <a:pt x="0" y="200698"/>
                </a:lnTo>
                <a:lnTo>
                  <a:pt x="92735" y="200698"/>
                </a:lnTo>
                <a:lnTo>
                  <a:pt x="92735" y="194055"/>
                </a:lnTo>
                <a:close/>
              </a:path>
              <a:path w="989965" h="405765">
                <a:moveTo>
                  <a:pt x="92735" y="213461"/>
                </a:moveTo>
                <a:lnTo>
                  <a:pt x="0" y="213461"/>
                </a:lnTo>
                <a:lnTo>
                  <a:pt x="0" y="220103"/>
                </a:lnTo>
                <a:lnTo>
                  <a:pt x="92735" y="220103"/>
                </a:lnTo>
                <a:lnTo>
                  <a:pt x="92735" y="213461"/>
                </a:lnTo>
                <a:close/>
              </a:path>
              <a:path w="989965" h="405765">
                <a:moveTo>
                  <a:pt x="92735" y="232867"/>
                </a:moveTo>
                <a:lnTo>
                  <a:pt x="0" y="232867"/>
                </a:lnTo>
                <a:lnTo>
                  <a:pt x="0" y="239509"/>
                </a:lnTo>
                <a:lnTo>
                  <a:pt x="92735" y="239509"/>
                </a:lnTo>
                <a:lnTo>
                  <a:pt x="92735" y="232867"/>
                </a:lnTo>
                <a:close/>
              </a:path>
              <a:path w="989965" h="405765">
                <a:moveTo>
                  <a:pt x="92735" y="252272"/>
                </a:moveTo>
                <a:lnTo>
                  <a:pt x="0" y="252272"/>
                </a:lnTo>
                <a:lnTo>
                  <a:pt x="0" y="258914"/>
                </a:lnTo>
                <a:lnTo>
                  <a:pt x="92735" y="258914"/>
                </a:lnTo>
                <a:lnTo>
                  <a:pt x="92735" y="252272"/>
                </a:lnTo>
                <a:close/>
              </a:path>
              <a:path w="989965" h="405765">
                <a:moveTo>
                  <a:pt x="92735" y="271678"/>
                </a:moveTo>
                <a:lnTo>
                  <a:pt x="0" y="271678"/>
                </a:lnTo>
                <a:lnTo>
                  <a:pt x="0" y="278320"/>
                </a:lnTo>
                <a:lnTo>
                  <a:pt x="92735" y="278320"/>
                </a:lnTo>
                <a:lnTo>
                  <a:pt x="92735" y="271678"/>
                </a:lnTo>
                <a:close/>
              </a:path>
              <a:path w="989965" h="405765">
                <a:moveTo>
                  <a:pt x="92735" y="291083"/>
                </a:moveTo>
                <a:lnTo>
                  <a:pt x="0" y="291083"/>
                </a:lnTo>
                <a:lnTo>
                  <a:pt x="0" y="297726"/>
                </a:lnTo>
                <a:lnTo>
                  <a:pt x="92735" y="297726"/>
                </a:lnTo>
                <a:lnTo>
                  <a:pt x="92735" y="291083"/>
                </a:lnTo>
                <a:close/>
              </a:path>
              <a:path w="989965" h="405765">
                <a:moveTo>
                  <a:pt x="92735" y="310489"/>
                </a:moveTo>
                <a:lnTo>
                  <a:pt x="0" y="310489"/>
                </a:lnTo>
                <a:lnTo>
                  <a:pt x="0" y="317131"/>
                </a:lnTo>
                <a:lnTo>
                  <a:pt x="92735" y="317131"/>
                </a:lnTo>
                <a:lnTo>
                  <a:pt x="92735" y="310489"/>
                </a:lnTo>
                <a:close/>
              </a:path>
              <a:path w="989965" h="405765">
                <a:moveTo>
                  <a:pt x="92735" y="329895"/>
                </a:moveTo>
                <a:lnTo>
                  <a:pt x="0" y="329895"/>
                </a:lnTo>
                <a:lnTo>
                  <a:pt x="0" y="336537"/>
                </a:lnTo>
                <a:lnTo>
                  <a:pt x="92735" y="336537"/>
                </a:lnTo>
                <a:lnTo>
                  <a:pt x="92735" y="329895"/>
                </a:lnTo>
                <a:close/>
              </a:path>
            </a:pathLst>
          </a:custGeom>
          <a:ln w="47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635669" y="6493535"/>
            <a:ext cx="43180" cy="248285"/>
          </a:xfrm>
          <a:custGeom>
            <a:avLst/>
            <a:gdLst/>
            <a:ahLst/>
            <a:cxnLst/>
            <a:rect l="l" t="t" r="r" b="b"/>
            <a:pathLst>
              <a:path w="43179" h="248284">
                <a:moveTo>
                  <a:pt x="0" y="0"/>
                </a:moveTo>
                <a:lnTo>
                  <a:pt x="0" y="247929"/>
                </a:lnTo>
              </a:path>
              <a:path w="43179" h="248284">
                <a:moveTo>
                  <a:pt x="21513" y="0"/>
                </a:moveTo>
                <a:lnTo>
                  <a:pt x="21513" y="247929"/>
                </a:lnTo>
              </a:path>
              <a:path w="43179" h="248284">
                <a:moveTo>
                  <a:pt x="43027" y="0"/>
                </a:moveTo>
                <a:lnTo>
                  <a:pt x="43027" y="247929"/>
                </a:lnTo>
              </a:path>
            </a:pathLst>
          </a:custGeom>
          <a:ln w="13792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616080" y="6366376"/>
            <a:ext cx="1589405" cy="401955"/>
          </a:xfrm>
          <a:custGeom>
            <a:avLst/>
            <a:gdLst/>
            <a:ahLst/>
            <a:cxnLst/>
            <a:rect l="l" t="t" r="r" b="b"/>
            <a:pathLst>
              <a:path w="1589404" h="401954">
                <a:moveTo>
                  <a:pt x="784720" y="347764"/>
                </a:moveTo>
                <a:lnTo>
                  <a:pt x="784720" y="376796"/>
                </a:lnTo>
                <a:lnTo>
                  <a:pt x="784720" y="381914"/>
                </a:lnTo>
                <a:lnTo>
                  <a:pt x="780237" y="386054"/>
                </a:lnTo>
                <a:lnTo>
                  <a:pt x="774712" y="386054"/>
                </a:lnTo>
                <a:lnTo>
                  <a:pt x="769188" y="386054"/>
                </a:lnTo>
                <a:lnTo>
                  <a:pt x="764705" y="381914"/>
                </a:lnTo>
                <a:lnTo>
                  <a:pt x="764705" y="376796"/>
                </a:lnTo>
                <a:lnTo>
                  <a:pt x="764705" y="347764"/>
                </a:lnTo>
                <a:lnTo>
                  <a:pt x="753123" y="345691"/>
                </a:lnTo>
                <a:lnTo>
                  <a:pt x="742700" y="341658"/>
                </a:lnTo>
                <a:lnTo>
                  <a:pt x="733713" y="335344"/>
                </a:lnTo>
                <a:lnTo>
                  <a:pt x="726440" y="326428"/>
                </a:lnTo>
                <a:lnTo>
                  <a:pt x="723790" y="337826"/>
                </a:lnTo>
                <a:lnTo>
                  <a:pt x="718683" y="345673"/>
                </a:lnTo>
                <a:lnTo>
                  <a:pt x="711581" y="350507"/>
                </a:lnTo>
                <a:lnTo>
                  <a:pt x="702945" y="352869"/>
                </a:lnTo>
                <a:lnTo>
                  <a:pt x="702945" y="368909"/>
                </a:lnTo>
                <a:lnTo>
                  <a:pt x="702945" y="372618"/>
                </a:lnTo>
                <a:lnTo>
                  <a:pt x="699693" y="375627"/>
                </a:lnTo>
                <a:lnTo>
                  <a:pt x="695693" y="375627"/>
                </a:lnTo>
                <a:lnTo>
                  <a:pt x="691692" y="375627"/>
                </a:lnTo>
                <a:lnTo>
                  <a:pt x="688441" y="372618"/>
                </a:lnTo>
                <a:lnTo>
                  <a:pt x="688441" y="368909"/>
                </a:lnTo>
                <a:lnTo>
                  <a:pt x="688441" y="352869"/>
                </a:lnTo>
                <a:lnTo>
                  <a:pt x="681391" y="351149"/>
                </a:lnTo>
                <a:lnTo>
                  <a:pt x="675278" y="347897"/>
                </a:lnTo>
                <a:lnTo>
                  <a:pt x="670335" y="342836"/>
                </a:lnTo>
                <a:lnTo>
                  <a:pt x="666800" y="335686"/>
                </a:lnTo>
                <a:lnTo>
                  <a:pt x="668134" y="390753"/>
                </a:lnTo>
                <a:lnTo>
                  <a:pt x="625773" y="397500"/>
                </a:lnTo>
                <a:lnTo>
                  <a:pt x="611718" y="396429"/>
                </a:lnTo>
                <a:lnTo>
                  <a:pt x="602386" y="395046"/>
                </a:lnTo>
                <a:lnTo>
                  <a:pt x="600227" y="394652"/>
                </a:lnTo>
                <a:lnTo>
                  <a:pt x="598690" y="392887"/>
                </a:lnTo>
                <a:lnTo>
                  <a:pt x="598741" y="390842"/>
                </a:lnTo>
                <a:lnTo>
                  <a:pt x="601980" y="256971"/>
                </a:lnTo>
                <a:lnTo>
                  <a:pt x="601599" y="257556"/>
                </a:lnTo>
                <a:lnTo>
                  <a:pt x="601116" y="258114"/>
                </a:lnTo>
                <a:lnTo>
                  <a:pt x="600468" y="258597"/>
                </a:lnTo>
                <a:lnTo>
                  <a:pt x="586689" y="258597"/>
                </a:lnTo>
                <a:lnTo>
                  <a:pt x="586689" y="379437"/>
                </a:lnTo>
                <a:lnTo>
                  <a:pt x="586689" y="382689"/>
                </a:lnTo>
                <a:lnTo>
                  <a:pt x="583476" y="385330"/>
                </a:lnTo>
                <a:lnTo>
                  <a:pt x="579513" y="385330"/>
                </a:lnTo>
                <a:lnTo>
                  <a:pt x="474230" y="385330"/>
                </a:lnTo>
                <a:lnTo>
                  <a:pt x="470268" y="385330"/>
                </a:lnTo>
                <a:lnTo>
                  <a:pt x="467055" y="382689"/>
                </a:lnTo>
                <a:lnTo>
                  <a:pt x="467055" y="379437"/>
                </a:lnTo>
                <a:lnTo>
                  <a:pt x="467055" y="305752"/>
                </a:lnTo>
                <a:lnTo>
                  <a:pt x="455574" y="305752"/>
                </a:lnTo>
                <a:lnTo>
                  <a:pt x="455574" y="379323"/>
                </a:lnTo>
                <a:lnTo>
                  <a:pt x="455574" y="382574"/>
                </a:lnTo>
                <a:lnTo>
                  <a:pt x="452361" y="385216"/>
                </a:lnTo>
                <a:lnTo>
                  <a:pt x="448398" y="385216"/>
                </a:lnTo>
                <a:lnTo>
                  <a:pt x="343115" y="385216"/>
                </a:lnTo>
                <a:lnTo>
                  <a:pt x="339140" y="385216"/>
                </a:lnTo>
                <a:lnTo>
                  <a:pt x="335927" y="382574"/>
                </a:lnTo>
                <a:lnTo>
                  <a:pt x="335927" y="379323"/>
                </a:lnTo>
                <a:lnTo>
                  <a:pt x="335927" y="305752"/>
                </a:lnTo>
                <a:lnTo>
                  <a:pt x="324091" y="305752"/>
                </a:lnTo>
                <a:lnTo>
                  <a:pt x="324091" y="384911"/>
                </a:lnTo>
                <a:lnTo>
                  <a:pt x="161937" y="384911"/>
                </a:lnTo>
                <a:lnTo>
                  <a:pt x="161937" y="401358"/>
                </a:lnTo>
                <a:lnTo>
                  <a:pt x="16573" y="401358"/>
                </a:lnTo>
                <a:lnTo>
                  <a:pt x="16573" y="384911"/>
                </a:lnTo>
                <a:lnTo>
                  <a:pt x="0" y="384911"/>
                </a:lnTo>
                <a:lnTo>
                  <a:pt x="0" y="119113"/>
                </a:lnTo>
                <a:lnTo>
                  <a:pt x="76962" y="119113"/>
                </a:lnTo>
                <a:lnTo>
                  <a:pt x="76962" y="0"/>
                </a:lnTo>
                <a:lnTo>
                  <a:pt x="224180" y="0"/>
                </a:lnTo>
                <a:lnTo>
                  <a:pt x="224180" y="210324"/>
                </a:lnTo>
                <a:lnTo>
                  <a:pt x="324091" y="210324"/>
                </a:lnTo>
                <a:lnTo>
                  <a:pt x="324091" y="295617"/>
                </a:lnTo>
                <a:lnTo>
                  <a:pt x="389978" y="246113"/>
                </a:lnTo>
                <a:lnTo>
                  <a:pt x="393179" y="243713"/>
                </a:lnTo>
                <a:lnTo>
                  <a:pt x="398386" y="243713"/>
                </a:lnTo>
                <a:lnTo>
                  <a:pt x="401586" y="246113"/>
                </a:lnTo>
                <a:lnTo>
                  <a:pt x="432028" y="268986"/>
                </a:lnTo>
                <a:lnTo>
                  <a:pt x="432028" y="254381"/>
                </a:lnTo>
                <a:lnTo>
                  <a:pt x="432028" y="252336"/>
                </a:lnTo>
                <a:lnTo>
                  <a:pt x="433819" y="250672"/>
                </a:lnTo>
                <a:lnTo>
                  <a:pt x="436029" y="250672"/>
                </a:lnTo>
                <a:lnTo>
                  <a:pt x="442734" y="250672"/>
                </a:lnTo>
                <a:lnTo>
                  <a:pt x="444944" y="250672"/>
                </a:lnTo>
                <a:lnTo>
                  <a:pt x="446735" y="252336"/>
                </a:lnTo>
                <a:lnTo>
                  <a:pt x="446735" y="254381"/>
                </a:lnTo>
                <a:lnTo>
                  <a:pt x="446735" y="280035"/>
                </a:lnTo>
                <a:lnTo>
                  <a:pt x="467055" y="295300"/>
                </a:lnTo>
                <a:lnTo>
                  <a:pt x="467055" y="258597"/>
                </a:lnTo>
                <a:lnTo>
                  <a:pt x="453326" y="258597"/>
                </a:lnTo>
                <a:lnTo>
                  <a:pt x="450113" y="256184"/>
                </a:lnTo>
                <a:lnTo>
                  <a:pt x="450113" y="252272"/>
                </a:lnTo>
                <a:lnTo>
                  <a:pt x="453326" y="249872"/>
                </a:lnTo>
                <a:lnTo>
                  <a:pt x="521093" y="198958"/>
                </a:lnTo>
                <a:lnTo>
                  <a:pt x="524294" y="196545"/>
                </a:lnTo>
                <a:lnTo>
                  <a:pt x="529501" y="196545"/>
                </a:lnTo>
                <a:lnTo>
                  <a:pt x="532701" y="198958"/>
                </a:lnTo>
                <a:lnTo>
                  <a:pt x="563143" y="221818"/>
                </a:lnTo>
                <a:lnTo>
                  <a:pt x="563143" y="207213"/>
                </a:lnTo>
                <a:lnTo>
                  <a:pt x="563143" y="205168"/>
                </a:lnTo>
                <a:lnTo>
                  <a:pt x="564934" y="203504"/>
                </a:lnTo>
                <a:lnTo>
                  <a:pt x="567143" y="203504"/>
                </a:lnTo>
                <a:lnTo>
                  <a:pt x="573849" y="203504"/>
                </a:lnTo>
                <a:lnTo>
                  <a:pt x="576059" y="203504"/>
                </a:lnTo>
                <a:lnTo>
                  <a:pt x="577850" y="205168"/>
                </a:lnTo>
                <a:lnTo>
                  <a:pt x="577850" y="207213"/>
                </a:lnTo>
                <a:lnTo>
                  <a:pt x="577850" y="232867"/>
                </a:lnTo>
                <a:lnTo>
                  <a:pt x="600468" y="249872"/>
                </a:lnTo>
                <a:lnTo>
                  <a:pt x="601179" y="250405"/>
                </a:lnTo>
                <a:lnTo>
                  <a:pt x="601713" y="251015"/>
                </a:lnTo>
                <a:lnTo>
                  <a:pt x="602107" y="251675"/>
                </a:lnTo>
                <a:lnTo>
                  <a:pt x="607009" y="49098"/>
                </a:lnTo>
                <a:lnTo>
                  <a:pt x="607021" y="48399"/>
                </a:lnTo>
                <a:lnTo>
                  <a:pt x="607225" y="47713"/>
                </a:lnTo>
                <a:lnTo>
                  <a:pt x="607606" y="47117"/>
                </a:lnTo>
                <a:lnTo>
                  <a:pt x="625970" y="17335"/>
                </a:lnTo>
                <a:lnTo>
                  <a:pt x="628891" y="12598"/>
                </a:lnTo>
                <a:lnTo>
                  <a:pt x="636231" y="12484"/>
                </a:lnTo>
                <a:lnTo>
                  <a:pt x="639330" y="17132"/>
                </a:lnTo>
                <a:lnTo>
                  <a:pt x="666038" y="304266"/>
                </a:lnTo>
                <a:lnTo>
                  <a:pt x="670368" y="284981"/>
                </a:lnTo>
                <a:lnTo>
                  <a:pt x="677113" y="267169"/>
                </a:lnTo>
                <a:lnTo>
                  <a:pt x="685734" y="254092"/>
                </a:lnTo>
                <a:lnTo>
                  <a:pt x="695693" y="249008"/>
                </a:lnTo>
                <a:lnTo>
                  <a:pt x="702098" y="251106"/>
                </a:lnTo>
                <a:lnTo>
                  <a:pt x="708045" y="256855"/>
                </a:lnTo>
                <a:lnTo>
                  <a:pt x="713404" y="265441"/>
                </a:lnTo>
                <a:lnTo>
                  <a:pt x="718045" y="276047"/>
                </a:lnTo>
                <a:lnTo>
                  <a:pt x="724293" y="236767"/>
                </a:lnTo>
                <a:lnTo>
                  <a:pt x="736782" y="197839"/>
                </a:lnTo>
                <a:lnTo>
                  <a:pt x="754069" y="168042"/>
                </a:lnTo>
                <a:lnTo>
                  <a:pt x="774712" y="156159"/>
                </a:lnTo>
                <a:lnTo>
                  <a:pt x="796947" y="169966"/>
                </a:lnTo>
                <a:lnTo>
                  <a:pt x="815105" y="203942"/>
                </a:lnTo>
                <a:lnTo>
                  <a:pt x="827347" y="246920"/>
                </a:lnTo>
                <a:lnTo>
                  <a:pt x="831837" y="287731"/>
                </a:lnTo>
                <a:lnTo>
                  <a:pt x="828238" y="314793"/>
                </a:lnTo>
                <a:lnTo>
                  <a:pt x="818313" y="332801"/>
                </a:lnTo>
                <a:lnTo>
                  <a:pt x="803371" y="343282"/>
                </a:lnTo>
                <a:lnTo>
                  <a:pt x="784720" y="347764"/>
                </a:lnTo>
                <a:close/>
              </a:path>
              <a:path w="1589404" h="401954">
                <a:moveTo>
                  <a:pt x="1589074" y="215607"/>
                </a:moveTo>
                <a:lnTo>
                  <a:pt x="1559737" y="215607"/>
                </a:lnTo>
                <a:lnTo>
                  <a:pt x="1559737" y="306578"/>
                </a:lnTo>
                <a:lnTo>
                  <a:pt x="1589074" y="306578"/>
                </a:lnTo>
                <a:lnTo>
                  <a:pt x="1589074" y="215607"/>
                </a:lnTo>
                <a:close/>
              </a:path>
              <a:path w="1589404" h="401954">
                <a:moveTo>
                  <a:pt x="1491246" y="268871"/>
                </a:moveTo>
                <a:lnTo>
                  <a:pt x="1454035" y="268871"/>
                </a:lnTo>
                <a:lnTo>
                  <a:pt x="1454035" y="306578"/>
                </a:lnTo>
                <a:lnTo>
                  <a:pt x="1491246" y="306578"/>
                </a:lnTo>
                <a:lnTo>
                  <a:pt x="1491246" y="268871"/>
                </a:lnTo>
                <a:close/>
              </a:path>
              <a:path w="1589404" h="401954">
                <a:moveTo>
                  <a:pt x="1441894" y="268871"/>
                </a:moveTo>
                <a:lnTo>
                  <a:pt x="1404683" y="268871"/>
                </a:lnTo>
                <a:lnTo>
                  <a:pt x="1404683" y="306578"/>
                </a:lnTo>
                <a:lnTo>
                  <a:pt x="1441894" y="306578"/>
                </a:lnTo>
                <a:lnTo>
                  <a:pt x="1441894" y="268871"/>
                </a:lnTo>
                <a:close/>
              </a:path>
              <a:path w="1589404" h="401954">
                <a:moveTo>
                  <a:pt x="1391259" y="268871"/>
                </a:moveTo>
                <a:lnTo>
                  <a:pt x="1354048" y="268871"/>
                </a:lnTo>
                <a:lnTo>
                  <a:pt x="1354048" y="306578"/>
                </a:lnTo>
                <a:lnTo>
                  <a:pt x="1391259" y="306578"/>
                </a:lnTo>
                <a:lnTo>
                  <a:pt x="1391259" y="268871"/>
                </a:lnTo>
                <a:close/>
              </a:path>
            </a:pathLst>
          </a:custGeom>
          <a:ln w="47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82873" y="6543217"/>
            <a:ext cx="133070" cy="181952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7619316" y="6436033"/>
            <a:ext cx="723265" cy="361315"/>
          </a:xfrm>
          <a:custGeom>
            <a:avLst/>
            <a:gdLst/>
            <a:ahLst/>
            <a:cxnLst/>
            <a:rect l="l" t="t" r="r" b="b"/>
            <a:pathLst>
              <a:path w="723265" h="361315">
                <a:moveTo>
                  <a:pt x="37553" y="6619"/>
                </a:moveTo>
                <a:lnTo>
                  <a:pt x="29078" y="6833"/>
                </a:lnTo>
                <a:lnTo>
                  <a:pt x="20588" y="7035"/>
                </a:lnTo>
                <a:lnTo>
                  <a:pt x="12081" y="7223"/>
                </a:lnTo>
                <a:lnTo>
                  <a:pt x="3556" y="7394"/>
                </a:lnTo>
                <a:lnTo>
                  <a:pt x="3492" y="10480"/>
                </a:lnTo>
                <a:lnTo>
                  <a:pt x="4305" y="13528"/>
                </a:lnTo>
                <a:lnTo>
                  <a:pt x="6794" y="14417"/>
                </a:lnTo>
                <a:lnTo>
                  <a:pt x="7924" y="14836"/>
                </a:lnTo>
                <a:lnTo>
                  <a:pt x="9461" y="14595"/>
                </a:lnTo>
                <a:lnTo>
                  <a:pt x="11010" y="14557"/>
                </a:lnTo>
                <a:lnTo>
                  <a:pt x="16548" y="14404"/>
                </a:lnTo>
                <a:lnTo>
                  <a:pt x="21920" y="14112"/>
                </a:lnTo>
                <a:lnTo>
                  <a:pt x="27444" y="14036"/>
                </a:lnTo>
                <a:lnTo>
                  <a:pt x="29781" y="13998"/>
                </a:lnTo>
                <a:lnTo>
                  <a:pt x="32639" y="14112"/>
                </a:lnTo>
                <a:lnTo>
                  <a:pt x="33896" y="13642"/>
                </a:lnTo>
                <a:lnTo>
                  <a:pt x="36461" y="12677"/>
                </a:lnTo>
                <a:lnTo>
                  <a:pt x="37236" y="9261"/>
                </a:lnTo>
                <a:lnTo>
                  <a:pt x="37553" y="6619"/>
                </a:lnTo>
                <a:close/>
              </a:path>
              <a:path w="723265" h="361315">
                <a:moveTo>
                  <a:pt x="723214" y="342420"/>
                </a:moveTo>
                <a:lnTo>
                  <a:pt x="701291" y="342468"/>
                </a:lnTo>
                <a:lnTo>
                  <a:pt x="675670" y="342557"/>
                </a:lnTo>
                <a:lnTo>
                  <a:pt x="646874" y="342602"/>
                </a:lnTo>
                <a:lnTo>
                  <a:pt x="615429" y="342522"/>
                </a:lnTo>
                <a:lnTo>
                  <a:pt x="615429" y="361000"/>
                </a:lnTo>
                <a:lnTo>
                  <a:pt x="488543" y="361000"/>
                </a:lnTo>
                <a:lnTo>
                  <a:pt x="488543" y="342865"/>
                </a:lnTo>
                <a:lnTo>
                  <a:pt x="444900" y="342806"/>
                </a:lnTo>
                <a:lnTo>
                  <a:pt x="396000" y="342652"/>
                </a:lnTo>
                <a:lnTo>
                  <a:pt x="356160" y="342493"/>
                </a:lnTo>
                <a:lnTo>
                  <a:pt x="339699" y="342420"/>
                </a:lnTo>
                <a:lnTo>
                  <a:pt x="339699" y="333098"/>
                </a:lnTo>
                <a:lnTo>
                  <a:pt x="295033" y="298516"/>
                </a:lnTo>
                <a:lnTo>
                  <a:pt x="165138" y="298516"/>
                </a:lnTo>
                <a:lnTo>
                  <a:pt x="129501" y="325935"/>
                </a:lnTo>
                <a:lnTo>
                  <a:pt x="129184" y="331384"/>
                </a:lnTo>
                <a:lnTo>
                  <a:pt x="128701" y="336769"/>
                </a:lnTo>
                <a:lnTo>
                  <a:pt x="128003" y="342052"/>
                </a:lnTo>
                <a:lnTo>
                  <a:pt x="115646" y="342052"/>
                </a:lnTo>
                <a:lnTo>
                  <a:pt x="113794" y="323904"/>
                </a:lnTo>
                <a:lnTo>
                  <a:pt x="113282" y="304992"/>
                </a:lnTo>
                <a:lnTo>
                  <a:pt x="113987" y="285972"/>
                </a:lnTo>
                <a:lnTo>
                  <a:pt x="115785" y="267503"/>
                </a:lnTo>
                <a:lnTo>
                  <a:pt x="116586" y="261305"/>
                </a:lnTo>
                <a:lnTo>
                  <a:pt x="116243" y="254892"/>
                </a:lnTo>
                <a:lnTo>
                  <a:pt x="116484" y="248364"/>
                </a:lnTo>
                <a:lnTo>
                  <a:pt x="116725" y="241925"/>
                </a:lnTo>
                <a:lnTo>
                  <a:pt x="116573" y="235308"/>
                </a:lnTo>
                <a:lnTo>
                  <a:pt x="116763" y="228857"/>
                </a:lnTo>
                <a:lnTo>
                  <a:pt x="116988" y="219117"/>
                </a:lnTo>
                <a:lnTo>
                  <a:pt x="117116" y="209337"/>
                </a:lnTo>
                <a:lnTo>
                  <a:pt x="117210" y="199557"/>
                </a:lnTo>
                <a:lnTo>
                  <a:pt x="117335" y="189817"/>
                </a:lnTo>
                <a:lnTo>
                  <a:pt x="117508" y="180120"/>
                </a:lnTo>
                <a:lnTo>
                  <a:pt x="117690" y="170375"/>
                </a:lnTo>
                <a:lnTo>
                  <a:pt x="117835" y="160594"/>
                </a:lnTo>
                <a:lnTo>
                  <a:pt x="117894" y="150790"/>
                </a:lnTo>
                <a:lnTo>
                  <a:pt x="118068" y="131298"/>
                </a:lnTo>
                <a:lnTo>
                  <a:pt x="118452" y="111879"/>
                </a:lnTo>
                <a:lnTo>
                  <a:pt x="118837" y="92395"/>
                </a:lnTo>
                <a:lnTo>
                  <a:pt x="119011" y="72710"/>
                </a:lnTo>
                <a:lnTo>
                  <a:pt x="119036" y="64271"/>
                </a:lnTo>
                <a:lnTo>
                  <a:pt x="119113" y="55765"/>
                </a:lnTo>
                <a:lnTo>
                  <a:pt x="119247" y="47178"/>
                </a:lnTo>
                <a:lnTo>
                  <a:pt x="119443" y="38496"/>
                </a:lnTo>
                <a:lnTo>
                  <a:pt x="119481" y="36807"/>
                </a:lnTo>
                <a:lnTo>
                  <a:pt x="119862" y="34991"/>
                </a:lnTo>
                <a:lnTo>
                  <a:pt x="119583" y="33683"/>
                </a:lnTo>
                <a:lnTo>
                  <a:pt x="119380" y="32743"/>
                </a:lnTo>
                <a:lnTo>
                  <a:pt x="76972" y="9693"/>
                </a:lnTo>
                <a:lnTo>
                  <a:pt x="52833" y="6845"/>
                </a:lnTo>
                <a:lnTo>
                  <a:pt x="39662" y="6873"/>
                </a:lnTo>
                <a:lnTo>
                  <a:pt x="39662" y="10569"/>
                </a:lnTo>
                <a:lnTo>
                  <a:pt x="39598" y="14392"/>
                </a:lnTo>
                <a:lnTo>
                  <a:pt x="35864" y="15332"/>
                </a:lnTo>
                <a:lnTo>
                  <a:pt x="33693" y="15878"/>
                </a:lnTo>
                <a:lnTo>
                  <a:pt x="30886" y="15636"/>
                </a:lnTo>
                <a:lnTo>
                  <a:pt x="28282" y="15725"/>
                </a:lnTo>
                <a:lnTo>
                  <a:pt x="23507" y="15878"/>
                </a:lnTo>
                <a:lnTo>
                  <a:pt x="18034" y="16030"/>
                </a:lnTo>
                <a:lnTo>
                  <a:pt x="13119" y="16246"/>
                </a:lnTo>
                <a:lnTo>
                  <a:pt x="9652" y="16398"/>
                </a:lnTo>
                <a:lnTo>
                  <a:pt x="5791" y="17071"/>
                </a:lnTo>
                <a:lnTo>
                  <a:pt x="3987" y="15459"/>
                </a:lnTo>
                <a:lnTo>
                  <a:pt x="3187" y="14760"/>
                </a:lnTo>
                <a:lnTo>
                  <a:pt x="2489" y="13554"/>
                </a:lnTo>
                <a:lnTo>
                  <a:pt x="2159" y="12474"/>
                </a:lnTo>
                <a:lnTo>
                  <a:pt x="1739" y="11115"/>
                </a:lnTo>
                <a:lnTo>
                  <a:pt x="1905" y="9629"/>
                </a:lnTo>
                <a:lnTo>
                  <a:pt x="1600" y="8308"/>
                </a:lnTo>
                <a:lnTo>
                  <a:pt x="1498" y="7877"/>
                </a:lnTo>
                <a:lnTo>
                  <a:pt x="1714" y="7585"/>
                </a:lnTo>
                <a:lnTo>
                  <a:pt x="1600" y="7394"/>
                </a:lnTo>
                <a:lnTo>
                  <a:pt x="1270" y="6873"/>
                </a:lnTo>
                <a:lnTo>
                  <a:pt x="0" y="7254"/>
                </a:lnTo>
                <a:lnTo>
                  <a:pt x="50" y="6099"/>
                </a:lnTo>
                <a:lnTo>
                  <a:pt x="101" y="5019"/>
                </a:lnTo>
                <a:lnTo>
                  <a:pt x="4432" y="3330"/>
                </a:lnTo>
                <a:lnTo>
                  <a:pt x="5524" y="2974"/>
                </a:lnTo>
                <a:lnTo>
                  <a:pt x="12471" y="676"/>
                </a:lnTo>
                <a:lnTo>
                  <a:pt x="20320" y="485"/>
                </a:lnTo>
                <a:lnTo>
                  <a:pt x="28981" y="104"/>
                </a:lnTo>
                <a:lnTo>
                  <a:pt x="36343" y="0"/>
                </a:lnTo>
                <a:lnTo>
                  <a:pt x="78309" y="4448"/>
                </a:lnTo>
                <a:lnTo>
                  <a:pt x="117335" y="17808"/>
                </a:lnTo>
                <a:lnTo>
                  <a:pt x="126604" y="73733"/>
                </a:lnTo>
                <a:lnTo>
                  <a:pt x="127080" y="124044"/>
                </a:lnTo>
                <a:lnTo>
                  <a:pt x="127526" y="174421"/>
                </a:lnTo>
                <a:lnTo>
                  <a:pt x="127723" y="224691"/>
                </a:lnTo>
                <a:lnTo>
                  <a:pt x="127723" y="231397"/>
                </a:lnTo>
                <a:lnTo>
                  <a:pt x="127863" y="238115"/>
                </a:lnTo>
                <a:lnTo>
                  <a:pt x="127863" y="244859"/>
                </a:lnTo>
                <a:lnTo>
                  <a:pt x="127863" y="251501"/>
                </a:lnTo>
                <a:lnTo>
                  <a:pt x="127698" y="258270"/>
                </a:lnTo>
                <a:lnTo>
                  <a:pt x="128003" y="264899"/>
                </a:lnTo>
                <a:lnTo>
                  <a:pt x="128295" y="271186"/>
                </a:lnTo>
                <a:lnTo>
                  <a:pt x="129095" y="277523"/>
                </a:lnTo>
                <a:lnTo>
                  <a:pt x="129413" y="283886"/>
                </a:lnTo>
                <a:lnTo>
                  <a:pt x="129699" y="290473"/>
                </a:lnTo>
                <a:lnTo>
                  <a:pt x="129901" y="297079"/>
                </a:lnTo>
                <a:lnTo>
                  <a:pt x="130009" y="303694"/>
                </a:lnTo>
                <a:lnTo>
                  <a:pt x="130009" y="310302"/>
                </a:lnTo>
                <a:lnTo>
                  <a:pt x="157949" y="288788"/>
                </a:lnTo>
                <a:lnTo>
                  <a:pt x="158394" y="288331"/>
                </a:lnTo>
                <a:lnTo>
                  <a:pt x="158902" y="287937"/>
                </a:lnTo>
                <a:lnTo>
                  <a:pt x="159473" y="287620"/>
                </a:lnTo>
                <a:lnTo>
                  <a:pt x="174523" y="276037"/>
                </a:lnTo>
                <a:lnTo>
                  <a:pt x="165504" y="273239"/>
                </a:lnTo>
                <a:lnTo>
                  <a:pt x="158256" y="267833"/>
                </a:lnTo>
                <a:lnTo>
                  <a:pt x="153429" y="260417"/>
                </a:lnTo>
                <a:lnTo>
                  <a:pt x="151676" y="251590"/>
                </a:lnTo>
                <a:lnTo>
                  <a:pt x="151676" y="136680"/>
                </a:lnTo>
                <a:lnTo>
                  <a:pt x="151676" y="136096"/>
                </a:lnTo>
                <a:lnTo>
                  <a:pt x="151676" y="116233"/>
                </a:lnTo>
                <a:lnTo>
                  <a:pt x="155657" y="108812"/>
                </a:lnTo>
                <a:lnTo>
                  <a:pt x="166747" y="102368"/>
                </a:lnTo>
                <a:lnTo>
                  <a:pt x="183662" y="97281"/>
                </a:lnTo>
                <a:lnTo>
                  <a:pt x="205117" y="93932"/>
                </a:lnTo>
                <a:lnTo>
                  <a:pt x="205117" y="93703"/>
                </a:lnTo>
                <a:lnTo>
                  <a:pt x="205117" y="91468"/>
                </a:lnTo>
                <a:lnTo>
                  <a:pt x="207060" y="89665"/>
                </a:lnTo>
                <a:lnTo>
                  <a:pt x="209473" y="89665"/>
                </a:lnTo>
                <a:lnTo>
                  <a:pt x="250710" y="89665"/>
                </a:lnTo>
                <a:lnTo>
                  <a:pt x="253111" y="89665"/>
                </a:lnTo>
                <a:lnTo>
                  <a:pt x="255066" y="91468"/>
                </a:lnTo>
                <a:lnTo>
                  <a:pt x="255066" y="93703"/>
                </a:lnTo>
                <a:lnTo>
                  <a:pt x="255066" y="93932"/>
                </a:lnTo>
                <a:lnTo>
                  <a:pt x="276516" y="97281"/>
                </a:lnTo>
                <a:lnTo>
                  <a:pt x="293431" y="102368"/>
                </a:lnTo>
                <a:lnTo>
                  <a:pt x="304524" y="108812"/>
                </a:lnTo>
                <a:lnTo>
                  <a:pt x="308508" y="116233"/>
                </a:lnTo>
                <a:lnTo>
                  <a:pt x="308508" y="136096"/>
                </a:lnTo>
                <a:lnTo>
                  <a:pt x="308508" y="136680"/>
                </a:lnTo>
                <a:lnTo>
                  <a:pt x="308508" y="251590"/>
                </a:lnTo>
                <a:lnTo>
                  <a:pt x="306752" y="260417"/>
                </a:lnTo>
                <a:lnTo>
                  <a:pt x="301921" y="267833"/>
                </a:lnTo>
                <a:lnTo>
                  <a:pt x="294669" y="273239"/>
                </a:lnTo>
                <a:lnTo>
                  <a:pt x="285648" y="276037"/>
                </a:lnTo>
                <a:lnTo>
                  <a:pt x="300710" y="287620"/>
                </a:lnTo>
                <a:lnTo>
                  <a:pt x="301282" y="287937"/>
                </a:lnTo>
                <a:lnTo>
                  <a:pt x="301790" y="288331"/>
                </a:lnTo>
                <a:lnTo>
                  <a:pt x="302221" y="288788"/>
                </a:lnTo>
                <a:lnTo>
                  <a:pt x="339699" y="317807"/>
                </a:lnTo>
                <a:lnTo>
                  <a:pt x="339699" y="39627"/>
                </a:lnTo>
                <a:lnTo>
                  <a:pt x="380758" y="39665"/>
                </a:lnTo>
                <a:lnTo>
                  <a:pt x="488543" y="96688"/>
                </a:lnTo>
                <a:lnTo>
                  <a:pt x="488543" y="58245"/>
                </a:lnTo>
                <a:lnTo>
                  <a:pt x="615429" y="125364"/>
                </a:lnTo>
                <a:lnTo>
                  <a:pt x="615429" y="149621"/>
                </a:lnTo>
                <a:lnTo>
                  <a:pt x="723214" y="206644"/>
                </a:lnTo>
                <a:lnTo>
                  <a:pt x="723214" y="342420"/>
                </a:lnTo>
                <a:close/>
              </a:path>
              <a:path w="723265" h="361315">
                <a:moveTo>
                  <a:pt x="370662" y="10912"/>
                </a:moveTo>
                <a:lnTo>
                  <a:pt x="345198" y="10912"/>
                </a:lnTo>
                <a:lnTo>
                  <a:pt x="345198" y="34420"/>
                </a:lnTo>
                <a:lnTo>
                  <a:pt x="370662" y="34420"/>
                </a:lnTo>
                <a:lnTo>
                  <a:pt x="370662" y="10912"/>
                </a:lnTo>
                <a:close/>
              </a:path>
              <a:path w="723265" h="361315">
                <a:moveTo>
                  <a:pt x="293573" y="306530"/>
                </a:moveTo>
                <a:lnTo>
                  <a:pt x="166598" y="306530"/>
                </a:lnTo>
                <a:lnTo>
                  <a:pt x="163106" y="306530"/>
                </a:lnTo>
                <a:lnTo>
                  <a:pt x="160274" y="309159"/>
                </a:lnTo>
                <a:lnTo>
                  <a:pt x="160274" y="312397"/>
                </a:lnTo>
                <a:lnTo>
                  <a:pt x="160274" y="315636"/>
                </a:lnTo>
                <a:lnTo>
                  <a:pt x="163106" y="318265"/>
                </a:lnTo>
                <a:lnTo>
                  <a:pt x="166598" y="318265"/>
                </a:lnTo>
                <a:lnTo>
                  <a:pt x="293573" y="318265"/>
                </a:lnTo>
                <a:lnTo>
                  <a:pt x="297078" y="318265"/>
                </a:lnTo>
                <a:lnTo>
                  <a:pt x="299910" y="315636"/>
                </a:lnTo>
                <a:lnTo>
                  <a:pt x="299910" y="312397"/>
                </a:lnTo>
                <a:lnTo>
                  <a:pt x="299910" y="309159"/>
                </a:lnTo>
                <a:lnTo>
                  <a:pt x="297078" y="306530"/>
                </a:lnTo>
                <a:lnTo>
                  <a:pt x="293573" y="306530"/>
                </a:lnTo>
                <a:close/>
              </a:path>
            </a:pathLst>
          </a:custGeom>
          <a:ln w="47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0"/>
            <a:ext cx="9144000" cy="1522095"/>
          </a:xfrm>
          <a:custGeom>
            <a:avLst/>
            <a:gdLst/>
            <a:ahLst/>
            <a:cxnLst/>
            <a:rect l="l" t="t" r="r" b="b"/>
            <a:pathLst>
              <a:path w="9144000" h="1522095">
                <a:moveTo>
                  <a:pt x="9144000" y="485091"/>
                </a:moveTo>
                <a:lnTo>
                  <a:pt x="2391137" y="485091"/>
                </a:lnTo>
                <a:lnTo>
                  <a:pt x="2544857" y="486450"/>
                </a:lnTo>
                <a:lnTo>
                  <a:pt x="2697180" y="490727"/>
                </a:lnTo>
                <a:lnTo>
                  <a:pt x="2848223" y="497843"/>
                </a:lnTo>
                <a:lnTo>
                  <a:pt x="2998106" y="507716"/>
                </a:lnTo>
                <a:lnTo>
                  <a:pt x="3146944" y="520267"/>
                </a:lnTo>
                <a:lnTo>
                  <a:pt x="3294857" y="535414"/>
                </a:lnTo>
                <a:lnTo>
                  <a:pt x="3441962" y="553077"/>
                </a:lnTo>
                <a:lnTo>
                  <a:pt x="3588375" y="573176"/>
                </a:lnTo>
                <a:lnTo>
                  <a:pt x="3734216" y="595629"/>
                </a:lnTo>
                <a:lnTo>
                  <a:pt x="3879602" y="620357"/>
                </a:lnTo>
                <a:lnTo>
                  <a:pt x="4024650" y="647279"/>
                </a:lnTo>
                <a:lnTo>
                  <a:pt x="4217727" y="686448"/>
                </a:lnTo>
                <a:lnTo>
                  <a:pt x="4410691" y="729184"/>
                </a:lnTo>
                <a:lnTo>
                  <a:pt x="4603823" y="775294"/>
                </a:lnTo>
                <a:lnTo>
                  <a:pt x="4845897" y="837388"/>
                </a:lnTo>
                <a:lnTo>
                  <a:pt x="5138075" y="917943"/>
                </a:lnTo>
                <a:lnTo>
                  <a:pt x="5482465" y="1019440"/>
                </a:lnTo>
                <a:lnTo>
                  <a:pt x="6041123" y="1180410"/>
                </a:lnTo>
                <a:lnTo>
                  <a:pt x="6335700" y="1259503"/>
                </a:lnTo>
                <a:lnTo>
                  <a:pt x="6529453" y="1307938"/>
                </a:lnTo>
                <a:lnTo>
                  <a:pt x="6721819" y="1352470"/>
                </a:lnTo>
                <a:lnTo>
                  <a:pt x="6865554" y="1383066"/>
                </a:lnTo>
                <a:lnTo>
                  <a:pt x="7009114" y="1411072"/>
                </a:lnTo>
                <a:lnTo>
                  <a:pt x="7152760" y="1436318"/>
                </a:lnTo>
                <a:lnTo>
                  <a:pt x="7248699" y="1451532"/>
                </a:lnTo>
                <a:lnTo>
                  <a:pt x="7344869" y="1465394"/>
                </a:lnTo>
                <a:lnTo>
                  <a:pt x="7441346" y="1477853"/>
                </a:lnTo>
                <a:lnTo>
                  <a:pt x="7538207" y="1488861"/>
                </a:lnTo>
                <a:lnTo>
                  <a:pt x="7635529" y="1498366"/>
                </a:lnTo>
                <a:lnTo>
                  <a:pt x="7733390" y="1506318"/>
                </a:lnTo>
                <a:lnTo>
                  <a:pt x="7831865" y="1512667"/>
                </a:lnTo>
                <a:lnTo>
                  <a:pt x="7931033" y="1517363"/>
                </a:lnTo>
                <a:lnTo>
                  <a:pt x="8030969" y="1520356"/>
                </a:lnTo>
                <a:lnTo>
                  <a:pt x="8131752" y="1521596"/>
                </a:lnTo>
                <a:lnTo>
                  <a:pt x="8233457" y="1521032"/>
                </a:lnTo>
                <a:lnTo>
                  <a:pt x="8336162" y="1518614"/>
                </a:lnTo>
                <a:lnTo>
                  <a:pt x="8439944" y="1514293"/>
                </a:lnTo>
                <a:lnTo>
                  <a:pt x="8544879" y="1508017"/>
                </a:lnTo>
                <a:lnTo>
                  <a:pt x="8651046" y="1499738"/>
                </a:lnTo>
                <a:lnTo>
                  <a:pt x="8758519" y="1489404"/>
                </a:lnTo>
                <a:lnTo>
                  <a:pt x="8859615" y="1477881"/>
                </a:lnTo>
                <a:lnTo>
                  <a:pt x="8960237" y="1464635"/>
                </a:lnTo>
                <a:lnTo>
                  <a:pt x="9010398" y="1457387"/>
                </a:lnTo>
                <a:lnTo>
                  <a:pt x="9144000" y="1436585"/>
                </a:lnTo>
                <a:lnTo>
                  <a:pt x="9144000" y="485091"/>
                </a:lnTo>
                <a:close/>
              </a:path>
              <a:path w="9144000" h="1522095">
                <a:moveTo>
                  <a:pt x="9144000" y="0"/>
                </a:moveTo>
                <a:lnTo>
                  <a:pt x="0" y="0"/>
                </a:lnTo>
                <a:lnTo>
                  <a:pt x="0" y="845399"/>
                </a:lnTo>
                <a:lnTo>
                  <a:pt x="87933" y="818354"/>
                </a:lnTo>
                <a:lnTo>
                  <a:pt x="183243" y="790439"/>
                </a:lnTo>
                <a:lnTo>
                  <a:pt x="279355" y="763702"/>
                </a:lnTo>
                <a:lnTo>
                  <a:pt x="376253" y="738147"/>
                </a:lnTo>
                <a:lnTo>
                  <a:pt x="473926" y="713779"/>
                </a:lnTo>
                <a:lnTo>
                  <a:pt x="572359" y="690600"/>
                </a:lnTo>
                <a:lnTo>
                  <a:pt x="671539" y="668615"/>
                </a:lnTo>
                <a:lnTo>
                  <a:pt x="771453" y="647827"/>
                </a:lnTo>
                <a:lnTo>
                  <a:pt x="922671" y="618899"/>
                </a:lnTo>
                <a:lnTo>
                  <a:pt x="1075465" y="592686"/>
                </a:lnTo>
                <a:lnTo>
                  <a:pt x="1229789" y="569201"/>
                </a:lnTo>
                <a:lnTo>
                  <a:pt x="1385599" y="548456"/>
                </a:lnTo>
                <a:lnTo>
                  <a:pt x="1542849" y="530465"/>
                </a:lnTo>
                <a:lnTo>
                  <a:pt x="1706006" y="514896"/>
                </a:lnTo>
                <a:lnTo>
                  <a:pt x="1867139" y="502676"/>
                </a:lnTo>
                <a:lnTo>
                  <a:pt x="2026365" y="493724"/>
                </a:lnTo>
                <a:lnTo>
                  <a:pt x="2183801" y="487959"/>
                </a:lnTo>
                <a:lnTo>
                  <a:pt x="2339566" y="485301"/>
                </a:lnTo>
                <a:lnTo>
                  <a:pt x="9144000" y="485091"/>
                </a:lnTo>
                <a:lnTo>
                  <a:pt x="9144000" y="0"/>
                </a:lnTo>
                <a:close/>
              </a:path>
            </a:pathLst>
          </a:custGeom>
          <a:solidFill>
            <a:srgbClr val="F36E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0530" y="2287550"/>
            <a:ext cx="5243830" cy="1488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4C607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39"/>
              </a:lnSpc>
            </a:pPr>
            <a:r>
              <a:rPr spc="-30" dirty="0"/>
              <a:t>Insert</a:t>
            </a:r>
            <a:r>
              <a:rPr spc="-70" dirty="0"/>
              <a:t> </a:t>
            </a:r>
            <a:r>
              <a:rPr spc="-75" dirty="0"/>
              <a:t>Date</a:t>
            </a:r>
            <a:r>
              <a:rPr spc="-70" dirty="0"/>
              <a:t> </a:t>
            </a:r>
            <a:r>
              <a:rPr spc="-40" dirty="0"/>
              <a:t>Here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C607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39"/>
              </a:lnSpc>
            </a:pPr>
            <a:r>
              <a:rPr spc="-30" dirty="0"/>
              <a:t>Insert</a:t>
            </a:r>
            <a:r>
              <a:rPr spc="-70" dirty="0"/>
              <a:t> </a:t>
            </a:r>
            <a:r>
              <a:rPr spc="-75" dirty="0"/>
              <a:t>Date</a:t>
            </a:r>
            <a:r>
              <a:rPr spc="-70" dirty="0"/>
              <a:t> </a:t>
            </a:r>
            <a:r>
              <a:rPr spc="-40" dirty="0"/>
              <a:t>Here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C607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39"/>
              </a:lnSpc>
            </a:pPr>
            <a:r>
              <a:rPr spc="-30" dirty="0"/>
              <a:t>Insert</a:t>
            </a:r>
            <a:r>
              <a:rPr spc="-70" dirty="0"/>
              <a:t> </a:t>
            </a:r>
            <a:r>
              <a:rPr spc="-75" dirty="0"/>
              <a:t>Date</a:t>
            </a:r>
            <a:r>
              <a:rPr spc="-70" dirty="0"/>
              <a:t> </a:t>
            </a:r>
            <a:r>
              <a:rPr spc="-40" dirty="0"/>
              <a:t>Here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C607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39"/>
              </a:lnSpc>
            </a:pPr>
            <a:r>
              <a:rPr spc="-30" dirty="0"/>
              <a:t>Insert</a:t>
            </a:r>
            <a:r>
              <a:rPr spc="-70" dirty="0"/>
              <a:t> </a:t>
            </a:r>
            <a:r>
              <a:rPr spc="-75" dirty="0"/>
              <a:t>Date</a:t>
            </a:r>
            <a:r>
              <a:rPr spc="-70" dirty="0"/>
              <a:t> </a:t>
            </a:r>
            <a:r>
              <a:rPr spc="-40" dirty="0"/>
              <a:t>Here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39"/>
              </a:lnSpc>
            </a:pPr>
            <a:r>
              <a:rPr spc="-30" dirty="0"/>
              <a:t>Insert</a:t>
            </a:r>
            <a:r>
              <a:rPr spc="-70" dirty="0"/>
              <a:t> </a:t>
            </a:r>
            <a:r>
              <a:rPr spc="-75" dirty="0"/>
              <a:t>Date</a:t>
            </a:r>
            <a:r>
              <a:rPr spc="-70" dirty="0"/>
              <a:t> </a:t>
            </a:r>
            <a:r>
              <a:rPr spc="-40" dirty="0"/>
              <a:t>Here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75" y="6207261"/>
            <a:ext cx="9142730" cy="650875"/>
          </a:xfrm>
          <a:custGeom>
            <a:avLst/>
            <a:gdLst/>
            <a:ahLst/>
            <a:cxnLst/>
            <a:rect l="l" t="t" r="r" b="b"/>
            <a:pathLst>
              <a:path w="9142730" h="650875">
                <a:moveTo>
                  <a:pt x="8259610" y="0"/>
                </a:moveTo>
                <a:lnTo>
                  <a:pt x="882638" y="0"/>
                </a:lnTo>
                <a:lnTo>
                  <a:pt x="828817" y="1228"/>
                </a:lnTo>
                <a:lnTo>
                  <a:pt x="775849" y="4865"/>
                </a:lnTo>
                <a:lnTo>
                  <a:pt x="723826" y="10842"/>
                </a:lnTo>
                <a:lnTo>
                  <a:pt x="672841" y="19088"/>
                </a:lnTo>
                <a:lnTo>
                  <a:pt x="622986" y="29532"/>
                </a:lnTo>
                <a:lnTo>
                  <a:pt x="574353" y="42104"/>
                </a:lnTo>
                <a:lnTo>
                  <a:pt x="527035" y="56733"/>
                </a:lnTo>
                <a:lnTo>
                  <a:pt x="481124" y="73349"/>
                </a:lnTo>
                <a:lnTo>
                  <a:pt x="436713" y="91883"/>
                </a:lnTo>
                <a:lnTo>
                  <a:pt x="393895" y="112262"/>
                </a:lnTo>
                <a:lnTo>
                  <a:pt x="352760" y="134418"/>
                </a:lnTo>
                <a:lnTo>
                  <a:pt x="313403" y="158279"/>
                </a:lnTo>
                <a:lnTo>
                  <a:pt x="275915" y="183775"/>
                </a:lnTo>
                <a:lnTo>
                  <a:pt x="240389" y="210836"/>
                </a:lnTo>
                <a:lnTo>
                  <a:pt x="206917" y="239392"/>
                </a:lnTo>
                <a:lnTo>
                  <a:pt x="175592" y="269371"/>
                </a:lnTo>
                <a:lnTo>
                  <a:pt x="146505" y="300705"/>
                </a:lnTo>
                <a:lnTo>
                  <a:pt x="119751" y="333321"/>
                </a:lnTo>
                <a:lnTo>
                  <a:pt x="95420" y="367150"/>
                </a:lnTo>
                <a:lnTo>
                  <a:pt x="73605" y="402122"/>
                </a:lnTo>
                <a:lnTo>
                  <a:pt x="54399" y="438165"/>
                </a:lnTo>
                <a:lnTo>
                  <a:pt x="37895" y="475211"/>
                </a:lnTo>
                <a:lnTo>
                  <a:pt x="24184" y="513187"/>
                </a:lnTo>
                <a:lnTo>
                  <a:pt x="13359" y="552024"/>
                </a:lnTo>
                <a:lnTo>
                  <a:pt x="5512" y="591652"/>
                </a:lnTo>
                <a:lnTo>
                  <a:pt x="736" y="632000"/>
                </a:lnTo>
                <a:lnTo>
                  <a:pt x="0" y="650739"/>
                </a:lnTo>
                <a:lnTo>
                  <a:pt x="9142249" y="650739"/>
                </a:lnTo>
                <a:lnTo>
                  <a:pt x="9136736" y="591652"/>
                </a:lnTo>
                <a:lnTo>
                  <a:pt x="9128889" y="552024"/>
                </a:lnTo>
                <a:lnTo>
                  <a:pt x="9118064" y="513187"/>
                </a:lnTo>
                <a:lnTo>
                  <a:pt x="9104353" y="475211"/>
                </a:lnTo>
                <a:lnTo>
                  <a:pt x="9087849" y="438165"/>
                </a:lnTo>
                <a:lnTo>
                  <a:pt x="9068643" y="402122"/>
                </a:lnTo>
                <a:lnTo>
                  <a:pt x="9046828" y="367150"/>
                </a:lnTo>
                <a:lnTo>
                  <a:pt x="9022498" y="333321"/>
                </a:lnTo>
                <a:lnTo>
                  <a:pt x="8995743" y="300705"/>
                </a:lnTo>
                <a:lnTo>
                  <a:pt x="8966657" y="269371"/>
                </a:lnTo>
                <a:lnTo>
                  <a:pt x="8935331" y="239392"/>
                </a:lnTo>
                <a:lnTo>
                  <a:pt x="8901859" y="210836"/>
                </a:lnTo>
                <a:lnTo>
                  <a:pt x="8866333" y="183775"/>
                </a:lnTo>
                <a:lnTo>
                  <a:pt x="8828845" y="158279"/>
                </a:lnTo>
                <a:lnTo>
                  <a:pt x="8789488" y="134418"/>
                </a:lnTo>
                <a:lnTo>
                  <a:pt x="8748354" y="112262"/>
                </a:lnTo>
                <a:lnTo>
                  <a:pt x="8705535" y="91883"/>
                </a:lnTo>
                <a:lnTo>
                  <a:pt x="8661124" y="73349"/>
                </a:lnTo>
                <a:lnTo>
                  <a:pt x="8615213" y="56733"/>
                </a:lnTo>
                <a:lnTo>
                  <a:pt x="8567895" y="42104"/>
                </a:lnTo>
                <a:lnTo>
                  <a:pt x="8519262" y="29532"/>
                </a:lnTo>
                <a:lnTo>
                  <a:pt x="8469407" y="19088"/>
                </a:lnTo>
                <a:lnTo>
                  <a:pt x="8418422" y="10842"/>
                </a:lnTo>
                <a:lnTo>
                  <a:pt x="8366399" y="4865"/>
                </a:lnTo>
                <a:lnTo>
                  <a:pt x="8313431" y="1228"/>
                </a:lnTo>
                <a:lnTo>
                  <a:pt x="8259610" y="0"/>
                </a:lnTo>
                <a:close/>
              </a:path>
            </a:pathLst>
          </a:custGeom>
          <a:solidFill>
            <a:srgbClr val="EB65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9485" y="6324813"/>
            <a:ext cx="9105265" cy="533400"/>
          </a:xfrm>
          <a:custGeom>
            <a:avLst/>
            <a:gdLst/>
            <a:ahLst/>
            <a:cxnLst/>
            <a:rect l="l" t="t" r="r" b="b"/>
            <a:pathLst>
              <a:path w="9105265" h="533400">
                <a:moveTo>
                  <a:pt x="8241000" y="0"/>
                </a:moveTo>
                <a:lnTo>
                  <a:pt x="864028" y="0"/>
                </a:lnTo>
                <a:lnTo>
                  <a:pt x="810207" y="1228"/>
                </a:lnTo>
                <a:lnTo>
                  <a:pt x="757239" y="4865"/>
                </a:lnTo>
                <a:lnTo>
                  <a:pt x="705216" y="10842"/>
                </a:lnTo>
                <a:lnTo>
                  <a:pt x="654231" y="19088"/>
                </a:lnTo>
                <a:lnTo>
                  <a:pt x="604376" y="29532"/>
                </a:lnTo>
                <a:lnTo>
                  <a:pt x="555743" y="42104"/>
                </a:lnTo>
                <a:lnTo>
                  <a:pt x="508425" y="56733"/>
                </a:lnTo>
                <a:lnTo>
                  <a:pt x="462514" y="73349"/>
                </a:lnTo>
                <a:lnTo>
                  <a:pt x="418103" y="91883"/>
                </a:lnTo>
                <a:lnTo>
                  <a:pt x="375285" y="112262"/>
                </a:lnTo>
                <a:lnTo>
                  <a:pt x="334150" y="134418"/>
                </a:lnTo>
                <a:lnTo>
                  <a:pt x="294793" y="158279"/>
                </a:lnTo>
                <a:lnTo>
                  <a:pt x="257305" y="183775"/>
                </a:lnTo>
                <a:lnTo>
                  <a:pt x="221779" y="210836"/>
                </a:lnTo>
                <a:lnTo>
                  <a:pt x="188307" y="239392"/>
                </a:lnTo>
                <a:lnTo>
                  <a:pt x="156981" y="269371"/>
                </a:lnTo>
                <a:lnTo>
                  <a:pt x="127895" y="300705"/>
                </a:lnTo>
                <a:lnTo>
                  <a:pt x="101141" y="333321"/>
                </a:lnTo>
                <a:lnTo>
                  <a:pt x="76810" y="367150"/>
                </a:lnTo>
                <a:lnTo>
                  <a:pt x="54995" y="402122"/>
                </a:lnTo>
                <a:lnTo>
                  <a:pt x="35789" y="438165"/>
                </a:lnTo>
                <a:lnTo>
                  <a:pt x="19285" y="475211"/>
                </a:lnTo>
                <a:lnTo>
                  <a:pt x="5574" y="513187"/>
                </a:lnTo>
                <a:lnTo>
                  <a:pt x="0" y="533186"/>
                </a:lnTo>
                <a:lnTo>
                  <a:pt x="9105029" y="533186"/>
                </a:lnTo>
                <a:lnTo>
                  <a:pt x="9085743" y="475211"/>
                </a:lnTo>
                <a:lnTo>
                  <a:pt x="9069239" y="438165"/>
                </a:lnTo>
                <a:lnTo>
                  <a:pt x="9050033" y="402122"/>
                </a:lnTo>
                <a:lnTo>
                  <a:pt x="9028218" y="367150"/>
                </a:lnTo>
                <a:lnTo>
                  <a:pt x="9003888" y="333321"/>
                </a:lnTo>
                <a:lnTo>
                  <a:pt x="8977133" y="300705"/>
                </a:lnTo>
                <a:lnTo>
                  <a:pt x="8948047" y="269371"/>
                </a:lnTo>
                <a:lnTo>
                  <a:pt x="8916721" y="239392"/>
                </a:lnTo>
                <a:lnTo>
                  <a:pt x="8883249" y="210836"/>
                </a:lnTo>
                <a:lnTo>
                  <a:pt x="8847723" y="183775"/>
                </a:lnTo>
                <a:lnTo>
                  <a:pt x="8810235" y="158279"/>
                </a:lnTo>
                <a:lnTo>
                  <a:pt x="8770878" y="134418"/>
                </a:lnTo>
                <a:lnTo>
                  <a:pt x="8729744" y="112262"/>
                </a:lnTo>
                <a:lnTo>
                  <a:pt x="8686925" y="91883"/>
                </a:lnTo>
                <a:lnTo>
                  <a:pt x="8642514" y="73349"/>
                </a:lnTo>
                <a:lnTo>
                  <a:pt x="8596603" y="56733"/>
                </a:lnTo>
                <a:lnTo>
                  <a:pt x="8549285" y="42104"/>
                </a:lnTo>
                <a:lnTo>
                  <a:pt x="8500652" y="29532"/>
                </a:lnTo>
                <a:lnTo>
                  <a:pt x="8450797" y="19088"/>
                </a:lnTo>
                <a:lnTo>
                  <a:pt x="8399812" y="10842"/>
                </a:lnTo>
                <a:lnTo>
                  <a:pt x="8347789" y="4865"/>
                </a:lnTo>
                <a:lnTo>
                  <a:pt x="8294821" y="1228"/>
                </a:lnTo>
                <a:lnTo>
                  <a:pt x="8241000" y="0"/>
                </a:lnTo>
                <a:close/>
              </a:path>
            </a:pathLst>
          </a:custGeom>
          <a:solidFill>
            <a:srgbClr val="4C60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8714" y="1991140"/>
            <a:ext cx="5565140" cy="1051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4C607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16973" y="6406346"/>
            <a:ext cx="1601470" cy="2832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39"/>
              </a:lnSpc>
            </a:pPr>
            <a:r>
              <a:rPr spc="-30" dirty="0"/>
              <a:t>Insert</a:t>
            </a:r>
            <a:r>
              <a:rPr spc="-70" dirty="0"/>
              <a:t> </a:t>
            </a:r>
            <a:r>
              <a:rPr spc="-75" dirty="0"/>
              <a:t>Date</a:t>
            </a:r>
            <a:r>
              <a:rPr spc="-70" dirty="0"/>
              <a:t> </a:t>
            </a:r>
            <a:r>
              <a:rPr spc="-40" dirty="0"/>
              <a:t>Here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CEDB40-6031-D80A-6557-C9067BFE5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675" y="0"/>
            <a:ext cx="2600325" cy="1295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592FA5-8EFC-F6FD-BC1C-4014303D2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28003"/>
            <a:ext cx="3686175" cy="171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EEBA3E-AD80-7D60-8274-DF3A4C830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5968" y="6343650"/>
            <a:ext cx="2832232" cy="514350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BB598F8E-0F54-3C3F-8272-BA1353250D2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80489" y="1934573"/>
            <a:ext cx="7525872" cy="124393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en-GB" sz="4000" dirty="0"/>
              <a:t>Parks and Open Space Strategy</a:t>
            </a:r>
            <a:endParaRPr sz="3200" dirty="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01179127-B42B-21B6-5CB3-BCDCC32EA396}"/>
              </a:ext>
            </a:extLst>
          </p:cNvPr>
          <p:cNvSpPr txBox="1"/>
          <p:nvPr/>
        </p:nvSpPr>
        <p:spPr>
          <a:xfrm>
            <a:off x="622390" y="4047564"/>
            <a:ext cx="8212328" cy="1238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100"/>
              </a:spcBef>
            </a:pPr>
            <a:r>
              <a:rPr lang="en-IE" sz="2800" spc="-20" dirty="0">
                <a:solidFill>
                  <a:srgbClr val="4C6072"/>
                </a:solidFill>
                <a:latin typeface="Arial"/>
                <a:cs typeface="Arial"/>
              </a:rPr>
              <a:t>Meeting of South Dublin County Council</a:t>
            </a:r>
          </a:p>
          <a:p>
            <a:pPr marL="12700" algn="ctr">
              <a:lnSpc>
                <a:spcPct val="150000"/>
              </a:lnSpc>
              <a:spcBef>
                <a:spcPts val="100"/>
              </a:spcBef>
            </a:pPr>
            <a:r>
              <a:rPr lang="en-IE" sz="2800" spc="-20" dirty="0">
                <a:solidFill>
                  <a:srgbClr val="4C6072"/>
                </a:solidFill>
                <a:latin typeface="Arial"/>
                <a:cs typeface="Arial"/>
              </a:rPr>
              <a:t>10</a:t>
            </a:r>
            <a:r>
              <a:rPr lang="en-IE" sz="2800" spc="-20" baseline="30000" dirty="0">
                <a:solidFill>
                  <a:srgbClr val="4C6072"/>
                </a:solidFill>
                <a:latin typeface="Arial"/>
                <a:cs typeface="Arial"/>
              </a:rPr>
              <a:t>th</a:t>
            </a:r>
            <a:r>
              <a:rPr lang="en-IE" sz="2800" spc="-20" dirty="0">
                <a:solidFill>
                  <a:srgbClr val="4C6072"/>
                </a:solidFill>
                <a:latin typeface="Arial"/>
                <a:cs typeface="Arial"/>
              </a:rPr>
              <a:t> March 2025</a:t>
            </a:r>
            <a:endParaRPr lang="en-IE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0701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442451"/>
            <a:ext cx="6019800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80"/>
              </a:lnSpc>
              <a:spcBef>
                <a:spcPts val="100"/>
              </a:spcBef>
            </a:pPr>
            <a:r>
              <a:rPr lang="en-IE" sz="4000" dirty="0"/>
              <a:t>Vision</a:t>
            </a:r>
            <a:endParaRPr sz="2400" spc="-20" dirty="0"/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755084FA-5447-2408-F8DD-DDC2C25E6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928" y="11545"/>
            <a:ext cx="232981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0FCC4D4-0BF3-6510-AB7D-CF2C1F2240F2}"/>
              </a:ext>
            </a:extLst>
          </p:cNvPr>
          <p:cNvSpPr txBox="1">
            <a:spLocks/>
          </p:cNvSpPr>
          <p:nvPr/>
        </p:nvSpPr>
        <p:spPr>
          <a:xfrm>
            <a:off x="453044" y="1219200"/>
            <a:ext cx="8153400" cy="48768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i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“Create a multi-functional network of pleasant, sustainably-managed parks and open spaces that improve the lives of people in South Dublin and support nature”</a:t>
            </a:r>
          </a:p>
          <a:p>
            <a:pPr algn="just"/>
            <a:endParaRPr lang="en-IE" sz="2800" dirty="0">
              <a:effectLst/>
              <a:latin typeface="Calibri Light" panose="020F0302020204030204" pitchFamily="34" charset="0"/>
              <a:ea typeface="Calibri Light" panose="020F0302020204030204" pitchFamily="34" charset="0"/>
            </a:endParaRPr>
          </a:p>
          <a:p>
            <a:pPr marL="285750" indent="-285750">
              <a:lnSpc>
                <a:spcPct val="12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Fundamental to quality of life in urban areas</a:t>
            </a:r>
          </a:p>
          <a:p>
            <a:pPr marL="285750" indent="-285750">
              <a:lnSpc>
                <a:spcPct val="12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Contribute to health and well being</a:t>
            </a:r>
          </a:p>
          <a:p>
            <a:pPr marL="285750" indent="-285750">
              <a:lnSpc>
                <a:spcPct val="12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Passive and active recreation provision</a:t>
            </a:r>
          </a:p>
          <a:p>
            <a:pPr marL="285750" indent="-285750">
              <a:lnSpc>
                <a:spcPct val="12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Provide for habitats and ecological processes</a:t>
            </a:r>
          </a:p>
          <a:p>
            <a:pPr marL="285750" indent="-285750">
              <a:lnSpc>
                <a:spcPct val="12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Promote community interaction</a:t>
            </a:r>
          </a:p>
          <a:p>
            <a:pPr marL="285750" indent="-285750">
              <a:lnSpc>
                <a:spcPct val="12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Mitigate for, and adapt to,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453006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50ADD-6BC7-A83E-749C-55D15D5C4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73F7213-4358-7935-F98D-143E160B28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42451"/>
            <a:ext cx="6019800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80"/>
              </a:lnSpc>
              <a:spcBef>
                <a:spcPts val="100"/>
              </a:spcBef>
            </a:pPr>
            <a:r>
              <a:rPr lang="en-GB" sz="4000" spc="-20" dirty="0"/>
              <a:t>M</a:t>
            </a:r>
            <a:r>
              <a:rPr lang="en-IE" sz="4000" spc="-20" dirty="0"/>
              <a:t>ain elements</a:t>
            </a:r>
            <a:endParaRPr sz="2400" spc="-20" dirty="0"/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ABC39B41-CB25-7EFB-852A-317C851718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928" y="11545"/>
            <a:ext cx="232981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113459-BE55-1831-C021-CE2B98FECF8F}"/>
              </a:ext>
            </a:extLst>
          </p:cNvPr>
          <p:cNvSpPr txBox="1">
            <a:spLocks/>
          </p:cNvSpPr>
          <p:nvPr/>
        </p:nvSpPr>
        <p:spPr>
          <a:xfrm>
            <a:off x="381000" y="1676400"/>
            <a:ext cx="3890356" cy="419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459"/>
              </a:spcBef>
              <a:tabLst>
                <a:tab pos="187960" algn="l"/>
              </a:tabLst>
            </a:pPr>
            <a:r>
              <a:rPr lang="en-GB" b="1" dirty="0">
                <a:solidFill>
                  <a:srgbClr val="4C6072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Open Space Audit:</a:t>
            </a:r>
          </a:p>
          <a:p>
            <a:pPr marL="285750" indent="-285750">
              <a:lnSpc>
                <a:spcPct val="120000"/>
              </a:lnSpc>
              <a:spcBef>
                <a:spcPts val="459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87960" algn="l"/>
              </a:tabLst>
            </a:pPr>
            <a:r>
              <a:rPr lang="en-GB" sz="1600" b="1" dirty="0"/>
              <a:t>Quantitative: </a:t>
            </a:r>
            <a:r>
              <a:rPr lang="en-GB" sz="1600" dirty="0"/>
              <a:t>greenspace mapping and characterisation</a:t>
            </a:r>
          </a:p>
          <a:p>
            <a:pPr marL="285750" indent="-285750">
              <a:lnSpc>
                <a:spcPct val="120000"/>
              </a:lnSpc>
              <a:spcBef>
                <a:spcPts val="459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87960" algn="l"/>
              </a:tabLst>
            </a:pPr>
            <a:r>
              <a:rPr lang="en-GB" sz="1600" b="1" dirty="0"/>
              <a:t>Accessibility: </a:t>
            </a:r>
            <a:r>
              <a:rPr lang="en-GB" sz="1600" dirty="0"/>
              <a:t>assessment of distances to parks </a:t>
            </a:r>
          </a:p>
          <a:p>
            <a:pPr marL="285750" indent="-285750">
              <a:lnSpc>
                <a:spcPct val="120000"/>
              </a:lnSpc>
              <a:spcBef>
                <a:spcPts val="459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87960" algn="l"/>
              </a:tabLst>
            </a:pPr>
            <a:r>
              <a:rPr lang="en-GB" sz="1600" b="1" dirty="0"/>
              <a:t>Qualitative: </a:t>
            </a:r>
            <a:r>
              <a:rPr lang="en-GB" sz="1600" dirty="0"/>
              <a:t>assessment of the ecological, recreation, amenity and community value</a:t>
            </a:r>
          </a:p>
          <a:p>
            <a:pPr marL="187960" indent="-175260">
              <a:spcBef>
                <a:spcPts val="459"/>
              </a:spcBef>
              <a:buFontTx/>
              <a:buChar char="•"/>
              <a:tabLst>
                <a:tab pos="187960" algn="l"/>
              </a:tabLst>
            </a:pPr>
            <a:endParaRPr lang="en-GB" dirty="0">
              <a:solidFill>
                <a:srgbClr val="4C607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>
              <a:spcBef>
                <a:spcPts val="459"/>
              </a:spcBef>
              <a:tabLst>
                <a:tab pos="187960" algn="l"/>
              </a:tabLst>
            </a:pPr>
            <a:r>
              <a:rPr lang="en-GB" b="1" dirty="0">
                <a:solidFill>
                  <a:srgbClr val="4C6072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Results:</a:t>
            </a:r>
          </a:p>
          <a:p>
            <a:pPr marL="285750" indent="-285750">
              <a:lnSpc>
                <a:spcPct val="120000"/>
              </a:lnSpc>
              <a:spcBef>
                <a:spcPts val="459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87960" algn="l"/>
              </a:tabLst>
            </a:pPr>
            <a:r>
              <a:rPr lang="en-GB" sz="1600" dirty="0"/>
              <a:t>An assessment of current and future requirements </a:t>
            </a:r>
          </a:p>
          <a:p>
            <a:pPr marL="285750" indent="-285750">
              <a:lnSpc>
                <a:spcPct val="120000"/>
              </a:lnSpc>
              <a:spcBef>
                <a:spcPts val="459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87960" algn="l"/>
              </a:tabLst>
            </a:pPr>
            <a:r>
              <a:rPr lang="en-GB" sz="1600" dirty="0"/>
              <a:t>A strategy statement with a clear set of priorities and actions</a:t>
            </a:r>
          </a:p>
        </p:txBody>
      </p:sp>
      <p:pic>
        <p:nvPicPr>
          <p:cNvPr id="3" name="Picture 2" descr="An aerial view of a large green field&#10;&#10;Description automatically generated">
            <a:extLst>
              <a:ext uri="{FF2B5EF4-FFF2-40B4-BE49-F238E27FC236}">
                <a16:creationId xmlns:a16="http://schemas.microsoft.com/office/drawing/2014/main" id="{C1909F59-31D6-4E34-5A80-A222A9E496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19400"/>
            <a:ext cx="4572000" cy="318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88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BF152-8F91-8E63-B4E8-70242993B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F39C5B1-4CA4-F171-1E21-DC90ACE2C4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42451"/>
            <a:ext cx="6477000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80"/>
              </a:lnSpc>
              <a:spcBef>
                <a:spcPts val="100"/>
              </a:spcBef>
            </a:pPr>
            <a:r>
              <a:rPr lang="en-GB" sz="4000" dirty="0">
                <a:solidFill>
                  <a:srgbClr val="4C6072"/>
                </a:solidFill>
                <a:latin typeface="Arial"/>
                <a:cs typeface="Arial"/>
              </a:rPr>
              <a:t>Community Engagement:</a:t>
            </a:r>
            <a:endParaRPr sz="2400" spc="-20" dirty="0"/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74D28D21-9318-7266-A647-BAF9A54BD2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928" y="11545"/>
            <a:ext cx="232981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CA1CCB-AF39-3EEE-3A63-54DF99E64390}"/>
              </a:ext>
            </a:extLst>
          </p:cNvPr>
          <p:cNvSpPr txBox="1">
            <a:spLocks/>
          </p:cNvSpPr>
          <p:nvPr/>
        </p:nvSpPr>
        <p:spPr>
          <a:xfrm>
            <a:off x="460248" y="1560085"/>
            <a:ext cx="8462356" cy="48768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459"/>
              </a:spcBef>
              <a:tabLst>
                <a:tab pos="187960" algn="l"/>
              </a:tabLst>
            </a:pPr>
            <a:r>
              <a:rPr lang="en-IE" sz="1800" kern="1400" dirty="0">
                <a:solidFill>
                  <a:srgbClr val="000000"/>
                </a:solidFill>
              </a:rPr>
              <a:t>Over 4,200 responses were received on the </a:t>
            </a:r>
            <a:r>
              <a:rPr lang="en-IE" sz="1800" b="1" kern="1400" dirty="0">
                <a:solidFill>
                  <a:srgbClr val="000000"/>
                </a:solidFill>
              </a:rPr>
              <a:t>Park Users Survey </a:t>
            </a:r>
            <a:r>
              <a:rPr lang="en-IE" sz="1800" kern="1400" dirty="0">
                <a:solidFill>
                  <a:srgbClr val="000000"/>
                </a:solidFill>
              </a:rPr>
              <a:t>questionnaire:</a:t>
            </a:r>
          </a:p>
          <a:p>
            <a:pPr marL="12700">
              <a:lnSpc>
                <a:spcPct val="100000"/>
              </a:lnSpc>
              <a:spcBef>
                <a:spcPts val="459"/>
              </a:spcBef>
              <a:tabLst>
                <a:tab pos="187960" algn="l"/>
              </a:tabLst>
            </a:pPr>
            <a:endParaRPr lang="en-IE" b="1" kern="1400" dirty="0">
              <a:solidFill>
                <a:srgbClr val="0000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459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87960" algn="l"/>
              </a:tabLst>
            </a:pPr>
            <a:r>
              <a:rPr lang="en-IE" dirty="0" err="1"/>
              <a:t>Corkagh</a:t>
            </a:r>
            <a:r>
              <a:rPr lang="en-IE" dirty="0"/>
              <a:t> Park and Tymon Park are the most visited</a:t>
            </a:r>
          </a:p>
          <a:p>
            <a:pPr marL="285750" indent="-285750" algn="l">
              <a:lnSpc>
                <a:spcPct val="120000"/>
              </a:lnSpc>
              <a:spcBef>
                <a:spcPts val="459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87960" algn="l"/>
              </a:tabLst>
            </a:pPr>
            <a:r>
              <a:rPr lang="en-IE" dirty="0"/>
              <a:t>The parks most visited were those closest to people’s home (80%)</a:t>
            </a:r>
          </a:p>
          <a:p>
            <a:pPr marL="285750" indent="-285750" algn="l">
              <a:lnSpc>
                <a:spcPct val="120000"/>
              </a:lnSpc>
              <a:spcBef>
                <a:spcPts val="459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87960" algn="l"/>
              </a:tabLst>
            </a:pPr>
            <a:r>
              <a:rPr lang="en-IE" dirty="0"/>
              <a:t>Majority of respondents travel on foot to their nearest parks, followed by car. Only a low number travel by bicycle</a:t>
            </a:r>
          </a:p>
          <a:p>
            <a:pPr marL="285750" indent="-285750" algn="l">
              <a:lnSpc>
                <a:spcPct val="120000"/>
              </a:lnSpc>
              <a:spcBef>
                <a:spcPts val="459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87960" algn="l"/>
              </a:tabLst>
            </a:pPr>
            <a:r>
              <a:rPr lang="en-IE" dirty="0"/>
              <a:t>Main reasons given for visiting the park were to exercise and to spend time outdoors. Only a low number used the park to play sports.</a:t>
            </a:r>
          </a:p>
          <a:p>
            <a:pPr marL="285750" indent="-285750" algn="l">
              <a:lnSpc>
                <a:spcPct val="120000"/>
              </a:lnSpc>
              <a:spcBef>
                <a:spcPts val="459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87960" algn="l"/>
              </a:tabLst>
            </a:pPr>
            <a:r>
              <a:rPr lang="en-IE" dirty="0"/>
              <a:t>Majority of respondents stayed in the park for 30 minutes to 1 hour, with fewer staying between 1 to 2 hours</a:t>
            </a:r>
          </a:p>
          <a:p>
            <a:pPr marL="285750" indent="-285750" algn="l">
              <a:lnSpc>
                <a:spcPct val="120000"/>
              </a:lnSpc>
              <a:spcBef>
                <a:spcPts val="459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87960" algn="l"/>
              </a:tabLst>
            </a:pPr>
            <a:r>
              <a:rPr lang="en-IE" dirty="0"/>
              <a:t>The most popular responses to further park enhancements were to provide/improve toilet facilities, increased personal safety and improved cleanliness. The least popular enhancements were signage and expanded opening hours.</a:t>
            </a:r>
          </a:p>
          <a:p>
            <a:pPr marL="12700" algn="l">
              <a:spcBef>
                <a:spcPts val="459"/>
              </a:spcBef>
              <a:tabLst>
                <a:tab pos="187960" algn="l"/>
              </a:tabLst>
            </a:pPr>
            <a:endParaRPr lang="en-IE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 algn="l">
              <a:spcBef>
                <a:spcPts val="459"/>
              </a:spcBef>
              <a:tabLst>
                <a:tab pos="187960" algn="l"/>
              </a:tabLst>
            </a:pPr>
            <a:endParaRPr lang="en-IE" sz="1800" kern="1400" dirty="0">
              <a:ln>
                <a:noFill/>
              </a:ln>
              <a:solidFill>
                <a:srgbClr val="000000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 algn="l">
              <a:spcBef>
                <a:spcPts val="459"/>
              </a:spcBef>
              <a:tabLst>
                <a:tab pos="187960" algn="l"/>
              </a:tabLst>
            </a:pPr>
            <a:endParaRPr lang="en-IE" sz="1800" kern="1400" dirty="0">
              <a:ln>
                <a:noFill/>
              </a:ln>
              <a:solidFill>
                <a:srgbClr val="000000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  <a:tabLst>
                <a:tab pos="187960" algn="l"/>
              </a:tabLst>
            </a:pPr>
            <a:endParaRPr lang="en-GB" b="1" dirty="0">
              <a:solidFill>
                <a:srgbClr val="4C607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326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09DB8-E95B-E6ED-8FAA-8C99C2282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D249555-7C1A-8549-61CE-6417EB4753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42451"/>
            <a:ext cx="6477000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80"/>
              </a:lnSpc>
              <a:spcBef>
                <a:spcPts val="100"/>
              </a:spcBef>
            </a:pPr>
            <a:r>
              <a:rPr lang="en-GB" sz="4000" dirty="0">
                <a:solidFill>
                  <a:srgbClr val="4C6072"/>
                </a:solidFill>
                <a:latin typeface="Arial"/>
                <a:cs typeface="Arial"/>
              </a:rPr>
              <a:t>Standard provision:</a:t>
            </a:r>
            <a:endParaRPr sz="2400" spc="-20" dirty="0"/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A49B8746-FCBB-4D7E-5933-A335386585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928" y="11545"/>
            <a:ext cx="232981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E324F0-DC71-7F0C-BDAC-6F6369D10873}"/>
              </a:ext>
            </a:extLst>
          </p:cNvPr>
          <p:cNvSpPr txBox="1">
            <a:spLocks/>
          </p:cNvSpPr>
          <p:nvPr/>
        </p:nvSpPr>
        <p:spPr>
          <a:xfrm>
            <a:off x="399011" y="1219200"/>
            <a:ext cx="8345978" cy="48768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459"/>
              </a:spcBef>
              <a:buClr>
                <a:schemeClr val="accent2"/>
              </a:buClr>
              <a:tabLst>
                <a:tab pos="187960" algn="l"/>
              </a:tabLst>
            </a:pPr>
            <a:r>
              <a:rPr lang="en-GB" sz="1700" dirty="0"/>
              <a:t>SDCC (&amp; most other local authorities that set standards): </a:t>
            </a:r>
          </a:p>
          <a:p>
            <a:pPr marL="285750" indent="-285750" algn="l">
              <a:lnSpc>
                <a:spcPct val="120000"/>
              </a:lnSpc>
              <a:spcBef>
                <a:spcPts val="459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87960" algn="l"/>
              </a:tabLst>
            </a:pPr>
            <a:r>
              <a:rPr lang="en-GB" sz="1700" dirty="0"/>
              <a:t>2.4ha per 1000 population</a:t>
            </a:r>
          </a:p>
          <a:p>
            <a:pPr algn="l">
              <a:lnSpc>
                <a:spcPct val="120000"/>
              </a:lnSpc>
              <a:spcBef>
                <a:spcPts val="459"/>
              </a:spcBef>
              <a:buClr>
                <a:schemeClr val="accent2"/>
              </a:buClr>
              <a:tabLst>
                <a:tab pos="187960" algn="l"/>
              </a:tabLst>
            </a:pPr>
            <a:endParaRPr lang="en-GB" sz="1700" dirty="0"/>
          </a:p>
          <a:p>
            <a:pPr algn="l">
              <a:lnSpc>
                <a:spcPct val="120000"/>
              </a:lnSpc>
              <a:spcBef>
                <a:spcPts val="459"/>
              </a:spcBef>
              <a:buClr>
                <a:schemeClr val="accent2"/>
              </a:buClr>
              <a:tabLst>
                <a:tab pos="187960" algn="l"/>
              </a:tabLst>
            </a:pPr>
            <a:r>
              <a:rPr lang="en-GB" sz="1700" dirty="0"/>
              <a:t>World Health Organisation:</a:t>
            </a:r>
          </a:p>
          <a:p>
            <a:pPr marL="285750" indent="-285750" algn="l">
              <a:lnSpc>
                <a:spcPct val="120000"/>
              </a:lnSpc>
              <a:spcBef>
                <a:spcPts val="459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87960" algn="l"/>
              </a:tabLst>
            </a:pPr>
            <a:r>
              <a:rPr lang="en-US" sz="1700" dirty="0"/>
              <a:t>Ideal provision of urban green space equates to 5ha per 1000 of population.</a:t>
            </a:r>
            <a:endParaRPr lang="en-GB" sz="1700" dirty="0"/>
          </a:p>
          <a:p>
            <a:pPr algn="l">
              <a:lnSpc>
                <a:spcPct val="120000"/>
              </a:lnSpc>
              <a:spcBef>
                <a:spcPts val="459"/>
              </a:spcBef>
              <a:buClr>
                <a:schemeClr val="accent2"/>
              </a:buClr>
              <a:tabLst>
                <a:tab pos="187960" algn="l"/>
              </a:tabLst>
            </a:pPr>
            <a:endParaRPr lang="en-GB" sz="1700" dirty="0"/>
          </a:p>
          <a:p>
            <a:pPr algn="l">
              <a:lnSpc>
                <a:spcPct val="120000"/>
              </a:lnSpc>
              <a:spcBef>
                <a:spcPts val="459"/>
              </a:spcBef>
              <a:buClr>
                <a:schemeClr val="accent2"/>
              </a:buClr>
              <a:tabLst>
                <a:tab pos="187960" algn="l"/>
              </a:tabLst>
            </a:pPr>
            <a:r>
              <a:rPr lang="en-GB" sz="1700" dirty="0" err="1"/>
              <a:t>FiT</a:t>
            </a:r>
            <a:r>
              <a:rPr lang="en-GB" sz="1700" dirty="0"/>
              <a:t> standard</a:t>
            </a:r>
          </a:p>
          <a:p>
            <a:pPr marL="285750" indent="-285750" algn="l">
              <a:lnSpc>
                <a:spcPct val="120000"/>
              </a:lnSpc>
              <a:spcBef>
                <a:spcPts val="459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87960" algn="l"/>
              </a:tabLst>
            </a:pPr>
            <a:r>
              <a:rPr lang="en-GB" sz="1700" dirty="0"/>
              <a:t>5.35ha per 1000</a:t>
            </a:r>
          </a:p>
          <a:p>
            <a:pPr marL="285750" indent="-285750" algn="l">
              <a:lnSpc>
                <a:spcPct val="120000"/>
              </a:lnSpc>
              <a:spcBef>
                <a:spcPts val="459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87960" algn="l"/>
              </a:tabLst>
            </a:pPr>
            <a:r>
              <a:rPr lang="en-US" sz="1700" dirty="0"/>
              <a:t>3.2ha per 1000 people of parks, public gardens, amenity greenspace and natural and semi natural open space </a:t>
            </a:r>
          </a:p>
          <a:p>
            <a:pPr marL="285750" indent="-285750" algn="l">
              <a:lnSpc>
                <a:spcPct val="120000"/>
              </a:lnSpc>
              <a:spcBef>
                <a:spcPts val="459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87960" algn="l"/>
              </a:tabLst>
            </a:pPr>
            <a:r>
              <a:rPr lang="en-US" sz="1700" dirty="0"/>
              <a:t>with a separate provision for playing fields, courts, greens tracks and trails of 1.6ha per 1000 people. </a:t>
            </a:r>
          </a:p>
          <a:p>
            <a:pPr marL="285750" indent="-285750" algn="l">
              <a:lnSpc>
                <a:spcPct val="120000"/>
              </a:lnSpc>
              <a:spcBef>
                <a:spcPts val="459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87960" algn="l"/>
              </a:tabLst>
            </a:pPr>
            <a:r>
              <a:rPr lang="en-US" sz="1700" dirty="0"/>
              <a:t>With an additional required provision of formal and informal play areas of 0.55ha per 1000 people</a:t>
            </a:r>
            <a:endParaRPr lang="en-GB" sz="1700" dirty="0"/>
          </a:p>
          <a:p>
            <a:pPr marL="12700" algn="l">
              <a:spcBef>
                <a:spcPts val="459"/>
              </a:spcBef>
              <a:tabLst>
                <a:tab pos="187960" algn="l"/>
              </a:tabLst>
            </a:pPr>
            <a:endParaRPr lang="en-IE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 algn="l">
              <a:spcBef>
                <a:spcPts val="459"/>
              </a:spcBef>
              <a:tabLst>
                <a:tab pos="187960" algn="l"/>
              </a:tabLst>
            </a:pPr>
            <a:endParaRPr lang="en-IE" sz="1800" kern="1400" dirty="0">
              <a:ln>
                <a:noFill/>
              </a:ln>
              <a:solidFill>
                <a:srgbClr val="000000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 algn="l">
              <a:spcBef>
                <a:spcPts val="459"/>
              </a:spcBef>
              <a:tabLst>
                <a:tab pos="187960" algn="l"/>
              </a:tabLst>
            </a:pPr>
            <a:endParaRPr lang="en-IE" sz="1800" kern="1400" dirty="0">
              <a:ln>
                <a:noFill/>
              </a:ln>
              <a:solidFill>
                <a:srgbClr val="000000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  <a:tabLst>
                <a:tab pos="187960" algn="l"/>
              </a:tabLst>
            </a:pPr>
            <a:endParaRPr lang="en-GB" b="1" dirty="0">
              <a:solidFill>
                <a:srgbClr val="4C607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058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BD4BB-6404-BC00-3C9D-7A3597D42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6B4A5E9-689B-3EAB-CAE6-96250B7B9E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42451"/>
            <a:ext cx="6477000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80"/>
              </a:lnSpc>
              <a:spcBef>
                <a:spcPts val="100"/>
              </a:spcBef>
            </a:pPr>
            <a:r>
              <a:rPr lang="en-GB" sz="4000" dirty="0">
                <a:solidFill>
                  <a:srgbClr val="4C6072"/>
                </a:solidFill>
                <a:latin typeface="Arial"/>
                <a:cs typeface="Arial"/>
              </a:rPr>
              <a:t>Quantity provision:</a:t>
            </a:r>
            <a:endParaRPr sz="2400" spc="-20" dirty="0"/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E505D223-530C-6308-E2C4-622185CD7E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928" y="11545"/>
            <a:ext cx="232981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D28BD07-235A-5B3F-272A-3EC1CC1268B5}"/>
              </a:ext>
            </a:extLst>
          </p:cNvPr>
          <p:cNvSpPr txBox="1">
            <a:spLocks/>
          </p:cNvSpPr>
          <p:nvPr/>
        </p:nvSpPr>
        <p:spPr>
          <a:xfrm>
            <a:off x="381000" y="1012313"/>
            <a:ext cx="2892552" cy="48768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459"/>
              </a:spcBef>
              <a:buClr>
                <a:schemeClr val="accent2"/>
              </a:buClr>
              <a:tabLst>
                <a:tab pos="187960" algn="l"/>
              </a:tabLst>
            </a:pPr>
            <a:r>
              <a:rPr lang="en-GB" dirty="0"/>
              <a:t>Quantity of Public Open Space:</a:t>
            </a:r>
          </a:p>
          <a:p>
            <a:pPr marL="285750" indent="-285750" algn="l">
              <a:lnSpc>
                <a:spcPct val="120000"/>
              </a:lnSpc>
              <a:spcBef>
                <a:spcPts val="459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87960" algn="l"/>
              </a:tabLst>
            </a:pPr>
            <a:r>
              <a:rPr lang="en-GB" dirty="0"/>
              <a:t>There are currently 61 public parks distributed throughout the South Dublin urban area</a:t>
            </a:r>
          </a:p>
          <a:p>
            <a:pPr marL="285750" indent="-285750" algn="l">
              <a:lnSpc>
                <a:spcPct val="120000"/>
              </a:lnSpc>
              <a:spcBef>
                <a:spcPts val="459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87960" algn="l"/>
              </a:tabLst>
            </a:pPr>
            <a:r>
              <a:rPr lang="en-GB" dirty="0"/>
              <a:t>3ha of parks and open spaces are provided per 1000 of population</a:t>
            </a:r>
          </a:p>
          <a:p>
            <a:pPr algn="l">
              <a:lnSpc>
                <a:spcPct val="120000"/>
              </a:lnSpc>
              <a:spcBef>
                <a:spcPts val="459"/>
              </a:spcBef>
              <a:buClr>
                <a:schemeClr val="accent2"/>
              </a:buClr>
              <a:tabLst>
                <a:tab pos="187960" algn="l"/>
              </a:tabLst>
            </a:pPr>
            <a:r>
              <a:rPr lang="en-GB" dirty="0"/>
              <a:t>Park types:</a:t>
            </a:r>
          </a:p>
          <a:p>
            <a:pPr marL="285750" indent="-285750" algn="l">
              <a:lnSpc>
                <a:spcPct val="120000"/>
              </a:lnSpc>
              <a:spcBef>
                <a:spcPts val="459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87960" algn="l"/>
              </a:tabLst>
            </a:pPr>
            <a:r>
              <a:rPr lang="en-GB" dirty="0"/>
              <a:t>Regional Parks 7%</a:t>
            </a:r>
          </a:p>
          <a:p>
            <a:pPr marL="285750" indent="-285750" algn="l">
              <a:lnSpc>
                <a:spcPct val="120000"/>
              </a:lnSpc>
              <a:spcBef>
                <a:spcPts val="459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87960" algn="l"/>
              </a:tabLst>
            </a:pPr>
            <a:r>
              <a:rPr lang="en-GB" dirty="0"/>
              <a:t>Neighbourhood Parks 11%</a:t>
            </a:r>
          </a:p>
          <a:p>
            <a:pPr marL="285750" indent="-285750" algn="l">
              <a:lnSpc>
                <a:spcPct val="120000"/>
              </a:lnSpc>
              <a:spcBef>
                <a:spcPts val="459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87960" algn="l"/>
              </a:tabLst>
            </a:pPr>
            <a:r>
              <a:rPr lang="en-GB" dirty="0"/>
              <a:t>Local Parks 64%</a:t>
            </a:r>
          </a:p>
          <a:p>
            <a:pPr marL="285750" indent="-285750" algn="l">
              <a:lnSpc>
                <a:spcPct val="120000"/>
              </a:lnSpc>
              <a:spcBef>
                <a:spcPts val="459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87960" algn="l"/>
              </a:tabLst>
            </a:pPr>
            <a:r>
              <a:rPr lang="en-GB" dirty="0"/>
              <a:t>Small Parks 18%</a:t>
            </a:r>
          </a:p>
          <a:p>
            <a:pPr marL="12700" algn="l">
              <a:spcBef>
                <a:spcPts val="459"/>
              </a:spcBef>
              <a:tabLst>
                <a:tab pos="187960" algn="l"/>
              </a:tabLst>
            </a:pPr>
            <a:endParaRPr lang="en-IE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 algn="l">
              <a:spcBef>
                <a:spcPts val="459"/>
              </a:spcBef>
              <a:tabLst>
                <a:tab pos="187960" algn="l"/>
              </a:tabLst>
            </a:pPr>
            <a:endParaRPr lang="en-IE" sz="1800" kern="1400" dirty="0">
              <a:ln>
                <a:noFill/>
              </a:ln>
              <a:solidFill>
                <a:srgbClr val="000000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 algn="l">
              <a:spcBef>
                <a:spcPts val="459"/>
              </a:spcBef>
              <a:tabLst>
                <a:tab pos="187960" algn="l"/>
              </a:tabLst>
            </a:pPr>
            <a:endParaRPr lang="en-IE" sz="1800" kern="1400" dirty="0">
              <a:ln>
                <a:noFill/>
              </a:ln>
              <a:solidFill>
                <a:srgbClr val="000000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  <a:tabLst>
                <a:tab pos="187960" algn="l"/>
              </a:tabLst>
            </a:pPr>
            <a:endParaRPr lang="en-GB" b="1" dirty="0">
              <a:solidFill>
                <a:srgbClr val="4C607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 descr="A map of different colored shapes&#10;&#10;Description automatically generated">
            <a:extLst>
              <a:ext uri="{FF2B5EF4-FFF2-40B4-BE49-F238E27FC236}">
                <a16:creationId xmlns:a16="http://schemas.microsoft.com/office/drawing/2014/main" id="{9B3542D9-E312-114B-9656-D4444BE56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552" y="1335155"/>
            <a:ext cx="5990389" cy="423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35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6774D-9967-1C59-80F2-E0ACB2159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EE1E46A-CAE3-F01A-5682-6B56B74C87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42451"/>
            <a:ext cx="6477000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80"/>
              </a:lnSpc>
              <a:spcBef>
                <a:spcPts val="100"/>
              </a:spcBef>
            </a:pPr>
            <a:r>
              <a:rPr lang="en-GB" sz="4000" dirty="0">
                <a:solidFill>
                  <a:srgbClr val="4C6072"/>
                </a:solidFill>
                <a:latin typeface="Arial"/>
                <a:cs typeface="Arial"/>
              </a:rPr>
              <a:t>Quality provision:</a:t>
            </a:r>
            <a:endParaRPr sz="2400" spc="-20" dirty="0"/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A9A43DBA-CDB4-8EDA-BBA5-51E2E8E4A1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928" y="11545"/>
            <a:ext cx="232981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ED9105-E429-FD43-7A4B-D5736D69BE8C}"/>
              </a:ext>
            </a:extLst>
          </p:cNvPr>
          <p:cNvSpPr txBox="1">
            <a:spLocks/>
          </p:cNvSpPr>
          <p:nvPr/>
        </p:nvSpPr>
        <p:spPr>
          <a:xfrm>
            <a:off x="324748" y="1981200"/>
            <a:ext cx="5105400" cy="37120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9000"/>
              </a:lnSpc>
            </a:pPr>
            <a:r>
              <a:rPr lang="en-GB" sz="1800" b="1" dirty="0">
                <a:solidFill>
                  <a:schemeClr val="tx1"/>
                </a:solidFill>
              </a:rPr>
              <a:t>Quality Standards – Green flag standard with developed biodiversity section.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endParaRPr lang="en-US" sz="1800" kern="1400" dirty="0">
              <a:solidFill>
                <a:srgbClr val="000000"/>
              </a:solidFill>
            </a:endParaRPr>
          </a:p>
          <a:p>
            <a:pPr marL="285750" marR="0" indent="-285750" algn="l">
              <a:lnSpc>
                <a:spcPct val="120000"/>
              </a:lnSpc>
              <a:spcBef>
                <a:spcPts val="459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87960" algn="l"/>
              </a:tabLst>
            </a:pPr>
            <a:r>
              <a:rPr lang="en-IE" sz="1700" dirty="0"/>
              <a:t>Five parks in South Dublin have been awarded Green Flag status.</a:t>
            </a:r>
          </a:p>
          <a:p>
            <a:pPr marL="285750" marR="0" indent="-285750" algn="l">
              <a:lnSpc>
                <a:spcPct val="120000"/>
              </a:lnSpc>
              <a:spcBef>
                <a:spcPts val="459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87960" algn="l"/>
              </a:tabLst>
            </a:pPr>
            <a:endParaRPr lang="en-IE" sz="1700" dirty="0"/>
          </a:p>
          <a:p>
            <a:pPr marL="285750" indent="-285750" algn="l">
              <a:lnSpc>
                <a:spcPct val="120000"/>
              </a:lnSpc>
              <a:spcBef>
                <a:spcPts val="459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87960" algn="l"/>
              </a:tabLst>
            </a:pPr>
            <a:r>
              <a:rPr lang="en-US" sz="1700" dirty="0"/>
              <a:t>Going forward:  locally set quality assessment for each area of open space. Scored against an expected level of quality/maintenance, potential for biodiversity and community value. </a:t>
            </a:r>
          </a:p>
          <a:p>
            <a:pPr marL="12700" algn="l">
              <a:spcBef>
                <a:spcPts val="459"/>
              </a:spcBef>
              <a:tabLst>
                <a:tab pos="187960" algn="l"/>
              </a:tabLst>
            </a:pPr>
            <a:endParaRPr lang="en-IE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 algn="l">
              <a:spcBef>
                <a:spcPts val="459"/>
              </a:spcBef>
              <a:tabLst>
                <a:tab pos="187960" algn="l"/>
              </a:tabLst>
            </a:pPr>
            <a:endParaRPr lang="en-IE" sz="1800" kern="1400" dirty="0">
              <a:ln>
                <a:noFill/>
              </a:ln>
              <a:solidFill>
                <a:srgbClr val="000000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 algn="l">
              <a:spcBef>
                <a:spcPts val="459"/>
              </a:spcBef>
              <a:tabLst>
                <a:tab pos="187960" algn="l"/>
              </a:tabLst>
            </a:pPr>
            <a:endParaRPr lang="en-IE" sz="1800" kern="1400" dirty="0">
              <a:ln>
                <a:noFill/>
              </a:ln>
              <a:solidFill>
                <a:srgbClr val="000000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  <a:tabLst>
                <a:tab pos="187960" algn="l"/>
              </a:tabLst>
            </a:pPr>
            <a:endParaRPr lang="en-GB" b="1" dirty="0">
              <a:solidFill>
                <a:srgbClr val="4C607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A3A788-C703-FAA9-EDB1-DC4AD4651C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893" y="1306946"/>
            <a:ext cx="2991107" cy="448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55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C7613-FA8D-AA5B-D576-6D12143CB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3F1819A-D235-F97D-8583-BA42A5A8F6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42451"/>
            <a:ext cx="6477000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80"/>
              </a:lnSpc>
              <a:spcBef>
                <a:spcPts val="100"/>
              </a:spcBef>
            </a:pPr>
            <a:r>
              <a:rPr lang="en-GB" sz="4000" dirty="0">
                <a:solidFill>
                  <a:srgbClr val="4C6072"/>
                </a:solidFill>
                <a:latin typeface="Arial"/>
                <a:cs typeface="Arial"/>
              </a:rPr>
              <a:t>Outcomes:</a:t>
            </a:r>
            <a:endParaRPr sz="2400" spc="-20" dirty="0"/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9FF2BF53-119C-DC6D-7357-2B30F8AA7D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928" y="11545"/>
            <a:ext cx="232981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0B84D3-08EC-927F-BBEE-9188DDF06BCA}"/>
              </a:ext>
            </a:extLst>
          </p:cNvPr>
          <p:cNvSpPr txBox="1">
            <a:spLocks/>
          </p:cNvSpPr>
          <p:nvPr/>
        </p:nvSpPr>
        <p:spPr>
          <a:xfrm>
            <a:off x="399011" y="1219200"/>
            <a:ext cx="8345978" cy="48768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IE" sz="1700" b="1" dirty="0"/>
              <a:t>Key Deliverables:</a:t>
            </a:r>
          </a:p>
          <a:p>
            <a:pPr marL="285750" indent="-285750" algn="l">
              <a:lnSpc>
                <a:spcPct val="120000"/>
              </a:lnSpc>
              <a:spcBef>
                <a:spcPts val="459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87960" algn="l"/>
              </a:tabLst>
            </a:pPr>
            <a:r>
              <a:rPr lang="en-IE" sz="1700" dirty="0"/>
              <a:t>Deliver improvements to ecological processes and protect and enhance Green Infrastructure and restore nature (diverse habitats, ICWs, woodlands, meadowlands, trees and hedgerows, wetlands, nature restoration) – restoring nature</a:t>
            </a:r>
          </a:p>
          <a:p>
            <a:pPr marL="285750" indent="-285750" algn="l">
              <a:lnSpc>
                <a:spcPct val="120000"/>
              </a:lnSpc>
              <a:spcBef>
                <a:spcPts val="459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87960" algn="l"/>
              </a:tabLst>
            </a:pPr>
            <a:r>
              <a:rPr lang="en-IE" sz="1700" dirty="0"/>
              <a:t>Deliver improvements to amenity (visitor facilities, recreational programmes and recreational facilities (Natural </a:t>
            </a:r>
            <a:r>
              <a:rPr lang="en-IE" sz="1700" dirty="0" err="1"/>
              <a:t>playspaces</a:t>
            </a:r>
            <a:r>
              <a:rPr lang="en-IE" sz="1700" dirty="0"/>
              <a:t>, Sports Pitch Strategy, 3G pitches, pavilions, </a:t>
            </a:r>
            <a:r>
              <a:rPr lang="en-IE" sz="1700" dirty="0" err="1"/>
              <a:t>teenspaces</a:t>
            </a:r>
            <a:r>
              <a:rPr lang="en-IE" sz="1700" dirty="0"/>
              <a:t>, intergenerational provision, Greenways etc.) - increasing use and dwell times</a:t>
            </a:r>
          </a:p>
          <a:p>
            <a:pPr marL="285750" indent="-285750" algn="l">
              <a:lnSpc>
                <a:spcPct val="120000"/>
              </a:lnSpc>
              <a:spcBef>
                <a:spcPts val="459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87960" algn="l"/>
              </a:tabLst>
            </a:pPr>
            <a:r>
              <a:rPr lang="en-IE" sz="1700" dirty="0"/>
              <a:t>Management Plans for larger parks: OS Audits, Local GI, maintenance, amenity</a:t>
            </a:r>
          </a:p>
          <a:p>
            <a:pPr marL="285750" indent="-285750" algn="l">
              <a:lnSpc>
                <a:spcPct val="120000"/>
              </a:lnSpc>
              <a:spcBef>
                <a:spcPts val="459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87960" algn="l"/>
              </a:tabLst>
            </a:pPr>
            <a:r>
              <a:rPr lang="en-IE" sz="1700" dirty="0"/>
              <a:t>Provide and update GIS on public open space and recreation provision to plan for future needs.</a:t>
            </a:r>
          </a:p>
          <a:p>
            <a:pPr marL="285750" marR="0" indent="-285750" algn="l">
              <a:lnSpc>
                <a:spcPct val="120000"/>
              </a:lnSpc>
              <a:spcBef>
                <a:spcPts val="459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87960" algn="l"/>
              </a:tabLst>
            </a:pPr>
            <a:r>
              <a:rPr lang="en-IE" sz="1700" dirty="0"/>
              <a:t>Improvement in access to parks and open space (physical improvements to and through parks and the facilities therein, communication and awareness)</a:t>
            </a:r>
          </a:p>
          <a:p>
            <a:pPr marL="285750" marR="0" indent="-285750" algn="l">
              <a:lnSpc>
                <a:spcPct val="120000"/>
              </a:lnSpc>
              <a:spcBef>
                <a:spcPts val="459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87960" algn="l"/>
              </a:tabLst>
            </a:pPr>
            <a:r>
              <a:rPr lang="en-IE" sz="1700" dirty="0"/>
              <a:t>Improvement in quality of parks and open space e.g. upgrading open spaces to park status</a:t>
            </a:r>
          </a:p>
          <a:p>
            <a:pPr marL="285750" marR="0" indent="-285750" algn="l">
              <a:lnSpc>
                <a:spcPct val="120000"/>
              </a:lnSpc>
              <a:spcBef>
                <a:spcPts val="459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87960" algn="l"/>
              </a:tabLst>
            </a:pPr>
            <a:r>
              <a:rPr lang="en-IE" sz="1700" dirty="0"/>
              <a:t>Provision of new parks and open spaces, examining west of the county in particular</a:t>
            </a:r>
          </a:p>
          <a:p>
            <a:pPr marL="12700" algn="l">
              <a:spcBef>
                <a:spcPts val="459"/>
              </a:spcBef>
              <a:tabLst>
                <a:tab pos="187960" algn="l"/>
              </a:tabLst>
            </a:pPr>
            <a:endParaRPr lang="en-IE" sz="1800" kern="1400" dirty="0">
              <a:ln>
                <a:noFill/>
              </a:ln>
              <a:solidFill>
                <a:srgbClr val="000000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 algn="l">
              <a:spcBef>
                <a:spcPts val="459"/>
              </a:spcBef>
              <a:tabLst>
                <a:tab pos="187960" algn="l"/>
              </a:tabLst>
            </a:pPr>
            <a:endParaRPr lang="en-IE" sz="1800" kern="1400" dirty="0">
              <a:ln>
                <a:noFill/>
              </a:ln>
              <a:solidFill>
                <a:srgbClr val="000000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  <a:tabLst>
                <a:tab pos="187960" algn="l"/>
              </a:tabLst>
            </a:pPr>
            <a:endParaRPr lang="en-GB" b="1" dirty="0">
              <a:solidFill>
                <a:srgbClr val="4C607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321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1497</TotalTime>
  <Words>648</Words>
  <Application>Microsoft Office PowerPoint</Application>
  <PresentationFormat>On-screen Show (4:3)</PresentationFormat>
  <Paragraphs>75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Parks and Open Space Strategy</vt:lpstr>
      <vt:lpstr>Vision</vt:lpstr>
      <vt:lpstr>Main elements</vt:lpstr>
      <vt:lpstr>Community Engagement:</vt:lpstr>
      <vt:lpstr>Standard provision:</vt:lpstr>
      <vt:lpstr>Quantity provision:</vt:lpstr>
      <vt:lpstr>Quality provision:</vt:lpstr>
      <vt:lpstr>Outcomes: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94766 SDCC Powerpoint Templates 25.4cm x 19.05cm</dc:title>
  <dc:creator>Suzanne Furlong</dc:creator>
  <cp:lastModifiedBy>Suzanne Furlong</cp:lastModifiedBy>
  <cp:revision>38</cp:revision>
  <dcterms:created xsi:type="dcterms:W3CDTF">2023-09-19T13:48:59Z</dcterms:created>
  <dcterms:modified xsi:type="dcterms:W3CDTF">2025-03-03T13:42:18Z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2023-08-14T00:00:00Z</vt:filetime>
  </property>
  <property fmtid="{D5CDD505-2E9C-101B-9397-08002B2CF9AE}" pid="3" name="Creator">
    <vt:lpwstr>Adobe Illustrator 27.7 (Macintosh)</vt:lpwstr>
  </property>
  <property fmtid="{D5CDD505-2E9C-101B-9397-08002B2CF9AE}" pid="4" name="LastSaved">
    <vt:filetime>2023-09-19T00:00:00Z</vt:filetime>
  </property>
  <property fmtid="{D5CDD505-2E9C-101B-9397-08002B2CF9AE}" pid="5" name="Producer">
    <vt:lpwstr>Adobe PDF library 17.00</vt:lpwstr>
  </property>
</Properties>
</file>