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307" r:id="rId3"/>
    <p:sldId id="308" r:id="rId4"/>
    <p:sldId id="301" r:id="rId5"/>
    <p:sldId id="299" r:id="rId6"/>
    <p:sldId id="291" r:id="rId7"/>
    <p:sldId id="303" r:id="rId8"/>
    <p:sldId id="30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7"/>
            <p14:sldId id="308"/>
            <p14:sldId id="301"/>
            <p14:sldId id="299"/>
            <p14:sldId id="291"/>
            <p14:sldId id="303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FDD7A-D8E6-45C8-8565-330C84914AEB}" type="datetimeFigureOut">
              <a:rPr lang="en-IE" smtClean="0"/>
              <a:t>21/01/2025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CC2B7-1C6F-4514-A595-7DFF288A5AD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536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3334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7B2CF-0593-7662-508B-D3805E267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12DE3-96EE-1081-7532-189B1B01C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45C39B-584B-0D11-6275-F2CF8EA0E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9B1D3-B881-BBDB-074F-95ECB99EF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51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2025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Lucan, Palmerstown/Fonthill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€9.25m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€3.65m*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Estates- €700k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Discretionary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239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0BFA-D56A-50FE-5388-FAB812F3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B7B167D-FE49-72B2-E86C-3671DBCC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33498986-31F7-CFF4-FDB9-DB552901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u="sng" dirty="0">
                <a:solidFill>
                  <a:srgbClr val="D95E00"/>
                </a:solidFill>
              </a:rPr>
              <a:t>Sustainability Measures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Concrete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Use of GGBS to replace cement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Reduces virgin material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Estimated carbon reduction: 32% 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Asphalt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Moving from Hot Mix Asphalt to Warm Mix Asphalt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Introducing  Reclaimed Asphalt Product (RAP) into mix specification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Between a 15% &amp; 25% reduction in carbon </a:t>
            </a:r>
          </a:p>
          <a:p>
            <a:pPr marL="457200" lvl="1" indent="0" eaLnBrk="1" hangingPunct="1"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Sustainable Thermal Road Repair (Potholes)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Reheats existing asphalt using renewable energy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10% of virgin material added to existing asphalt</a:t>
            </a:r>
          </a:p>
        </p:txBody>
      </p:sp>
    </p:spTree>
    <p:extLst>
      <p:ext uri="{BB962C8B-B14F-4D97-AF65-F5344CB8AC3E}">
        <p14:creationId xmlns:p14="http://schemas.microsoft.com/office/powerpoint/2010/main" val="93822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LPNC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€2,498,000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€673,000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€1,080,000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€70,000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 works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€75,000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€300,000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Contingency - €100k</a:t>
            </a:r>
          </a:p>
          <a:p>
            <a:pPr marL="457200" lvl="1" indent="0" eaLnBrk="1" hangingPunct="1">
              <a:buNone/>
            </a:pPr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50C11-07E6-22A9-6F92-C45F6072AE99}"/>
              </a:ext>
            </a:extLst>
          </p:cNvPr>
          <p:cNvSpPr txBox="1"/>
          <p:nvPr/>
        </p:nvSpPr>
        <p:spPr>
          <a:xfrm>
            <a:off x="61630" y="6266515"/>
            <a:ext cx="9570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Overhead costs (plant hire, enabling works)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226916"/>
              </p:ext>
            </p:extLst>
          </p:nvPr>
        </p:nvGraphicFramePr>
        <p:xfrm>
          <a:off x="755576" y="2201628"/>
          <a:ext cx="6624735" cy="34351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Palmerstown Fonthill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Lucan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51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139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C63847-36FE-9EBE-75DF-ACDB43556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438364"/>
              </p:ext>
            </p:extLst>
          </p:nvPr>
        </p:nvGraphicFramePr>
        <p:xfrm>
          <a:off x="467544" y="2112450"/>
          <a:ext cx="7828035" cy="4288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 - €332,000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 - €485,000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Mill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Woodfarm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Kennelsfort Rd Upper Parking Area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Whitethorn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Laneways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Palmerstown Woods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Kennelsfort Rd Lower/Old Lucan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Palmerstown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Oakcourt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Hollyville Lawns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 Road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Glenfield Estate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Foxborough Road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47182494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- €75,000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- €40,000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Shancastle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Neilstown rd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Greenfort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61B7BBD-F2FF-8CDA-ACD2-FFB2EDD07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544456"/>
              </p:ext>
            </p:extLst>
          </p:nvPr>
        </p:nvGraphicFramePr>
        <p:xfrm>
          <a:off x="539552" y="1988840"/>
          <a:ext cx="7828035" cy="4507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 - €341,000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 - €595,000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Ardeevin Est/Park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Hillcrest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Drive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Greenpark Rd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Chapel Hill/Lucan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Weston Estate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Lawns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Earlsfort Estate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 Lawns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Wall Ballyown R136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Wall repair ar Westbury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Celbridge rd Weston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Beech Park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148311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Ardeevin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5188664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Lawns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0669806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- €30,000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6999104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1511315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Griffeen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5545075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44837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E9A4-B5A9-B2A0-0643-D41FD642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248F2B8-282A-BB0A-2D49-82CB6DE94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04FECE17-A239-AEA6-75F1-EE671EF3B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Additional Work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In addition to the schemes carried out under the Roadworks Programme additional works undertaken during the year by Road Maintenance are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One-off Footpath Repairs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Patching/Pothole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Road Marking Renewal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Ramp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Hedge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Grass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Drainage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Signage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1E9E25-18C3-E5A3-ABEA-DD93D7961083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9549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13106</TotalTime>
  <Words>428</Words>
  <Application>Microsoft Office PowerPoint</Application>
  <PresentationFormat>On-screen Show (4:3)</PresentationFormat>
  <Paragraphs>155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Narrow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76</cp:revision>
  <dcterms:created xsi:type="dcterms:W3CDTF">2007-03-26T15:59:42Z</dcterms:created>
  <dcterms:modified xsi:type="dcterms:W3CDTF">2025-01-23T09:57:16Z</dcterms:modified>
</cp:coreProperties>
</file>