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307" r:id="rId3"/>
    <p:sldId id="308" r:id="rId4"/>
    <p:sldId id="305" r:id="rId5"/>
    <p:sldId id="299" r:id="rId6"/>
    <p:sldId id="291" r:id="rId7"/>
    <p:sldId id="303" r:id="rId8"/>
    <p:sldId id="30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7"/>
            <p14:sldId id="308"/>
            <p14:sldId id="305"/>
            <p14:sldId id="299"/>
            <p14:sldId id="291"/>
            <p14:sldId id="30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5" autoAdjust="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91B8-8F61-4012-944E-F424C8DD347C}" type="datetimeFigureOut">
              <a:rPr lang="en-IE" smtClean="0"/>
              <a:t>09/01/2025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F616-250C-4EFC-B688-F87EF97A0D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044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333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B2CF-0593-7662-508B-D3805E26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2DE3-96EE-1081-7532-189B1B01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5C39B-584B-0D11-6275-F2CF8EA0E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9B1D3-B881-BBDB-074F-95ECB99EF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51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2025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Tallaght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€9.25m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€3.65m*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Estates- €700k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Discretionary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659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0BFA-D56A-50FE-5388-FAB812F3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B7B167D-FE49-72B2-E86C-3671DBCC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33498986-31F7-CFF4-FDB9-DB552901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u="sng" dirty="0">
                <a:solidFill>
                  <a:srgbClr val="D95E00"/>
                </a:solidFill>
              </a:rPr>
              <a:t>Sustainability Measures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Concrete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Use of GGBS to replace cement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Reduces virgin material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Estimated carbon reduction: 32%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Asphalt Specification Revised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Moving from Hot Mix Asphalt to Warm Mix Asphalt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Introducing  Reclaimed Asphalt Product (RAP) into mix specification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Between a 15% &amp; 25% reduction in carbon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Sustainable Thermal Road Repair (Potholes)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Reheats existing asphalt using renewable energy</a:t>
            </a:r>
          </a:p>
          <a:p>
            <a:pPr lvl="1" eaLnBrk="1" hangingPunct="1"/>
            <a:r>
              <a:rPr lang="en-US" altLang="en-US" sz="2000" dirty="0">
                <a:solidFill>
                  <a:srgbClr val="D95E00"/>
                </a:solidFill>
              </a:rPr>
              <a:t>10% of virgin material added to existing asphalt</a:t>
            </a:r>
          </a:p>
        </p:txBody>
      </p:sp>
    </p:spTree>
    <p:extLst>
      <p:ext uri="{BB962C8B-B14F-4D97-AF65-F5344CB8AC3E}">
        <p14:creationId xmlns:p14="http://schemas.microsoft.com/office/powerpoint/2010/main" val="9382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Tallaght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2025 - €2,260,000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€810,000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€700,000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Patching &amp; Estate works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€150,000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€300,000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Overheads &amp; Contingency - €100,000*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Overhead costs (plant hire, enabling works)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335070"/>
              </p:ext>
            </p:extLst>
          </p:nvPr>
        </p:nvGraphicFramePr>
        <p:xfrm>
          <a:off x="755576" y="2201628"/>
          <a:ext cx="6624735" cy="3435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Tallaght Central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Tallaght South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51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11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139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Central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€450,000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€340,000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2B4C4A-E751-8CE6-0BDD-D58C10B19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48320"/>
              </p:ext>
            </p:extLst>
          </p:nvPr>
        </p:nvGraphicFramePr>
        <p:xfrm>
          <a:off x="381000" y="3018208"/>
          <a:ext cx="8382000" cy="339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925211246"/>
                    </a:ext>
                  </a:extLst>
                </a:gridCol>
                <a:gridCol w="4277544">
                  <a:extLst>
                    <a:ext uri="{9D8B030D-6E8A-4147-A177-3AD203B41FA5}">
                      <a16:colId xmlns:a16="http://schemas.microsoft.com/office/drawing/2014/main" val="481574705"/>
                    </a:ext>
                  </a:extLst>
                </a:gridCol>
              </a:tblGrid>
              <a:tr h="4010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096270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553838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Katherine Tynan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114 Oldbawn Road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8359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R136 Outer Ring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Oldbawn Way and Avenue (No 2 to 40 The Avenue)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7051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Old Belgard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504688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Cookstown Industrial Estate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Cairnwood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Avenue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247532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Belgard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(vicinity of Borza Takeaway)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323244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Treepark Road Phase 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Tallaght, Main Street (paviours at Aon Sceal Cafe)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1888617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Cois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Na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hAbhann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39039"/>
                  </a:ext>
                </a:extLst>
              </a:tr>
              <a:tr h="29130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N81 (Outside Woodies)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48548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Tymon North Grove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872868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Sycamore Avenue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872758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 Maplewood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892610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33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Tallaght South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€360,000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€360,000</a:t>
            </a:r>
          </a:p>
          <a:p>
            <a:pPr eaLnBrk="1" hangingPunct="1"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Social Housing Estates- €150,000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763A0F-ABF6-AD77-0612-5B6C70396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79012"/>
              </p:ext>
            </p:extLst>
          </p:nvPr>
        </p:nvGraphicFramePr>
        <p:xfrm>
          <a:off x="532284" y="2887943"/>
          <a:ext cx="8079432" cy="3742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2412308038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48717461"/>
                    </a:ext>
                  </a:extLst>
                </a:gridCol>
              </a:tblGrid>
              <a:tr h="368732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884400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8370729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R114 </a:t>
                      </a:r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Ballinascorney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</a:t>
                      </a:r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Heights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7179362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Road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Crescent &amp; Close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15279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Mount Seskin Road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Bawnlea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726011"/>
                  </a:ext>
                </a:extLst>
              </a:tr>
              <a:tr h="258058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Lane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144924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Fortunestown Way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6181093"/>
                  </a:ext>
                </a:extLst>
              </a:tr>
              <a:tr h="260582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1475764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Killinarden Estate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253658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5932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5E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Housing Estates</a:t>
                      </a:r>
                      <a:endParaRPr kumimoji="0" lang="en-IE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5E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6397492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7204235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Cushlawn Park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347390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Kiltalown Court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8187051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Fettercairn Road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15720458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Donomore Crescent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36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4E9A4-B5A9-B2A0-0643-D41FD64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248F2B8-282A-BB0A-2D49-82CB6DE9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04FECE17-A239-AEA6-75F1-EE671EF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Additional Work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	In addition to the schemes carried out under the Roadworks Programme additional works undertaken during the year by Road Maintenance are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One-off Footpath Repairs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Patching/Pothole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Road Marking Renewal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Ramp Repair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Hedge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Grass Cutting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Drainage</a:t>
            </a:r>
          </a:p>
          <a:p>
            <a:pPr lvl="2" eaLnBrk="1" hangingPunct="1"/>
            <a:r>
              <a:rPr lang="en-US" altLang="en-US" sz="2000" dirty="0">
                <a:solidFill>
                  <a:srgbClr val="D95E00"/>
                </a:solidFill>
              </a:rPr>
              <a:t>Signage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E9E25-18C3-E5A3-ABEA-DD93D7961083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9549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10818</TotalTime>
  <Words>452</Words>
  <Application>Microsoft Office PowerPoint</Application>
  <PresentationFormat>On-screen Show (4:3)</PresentationFormat>
  <Paragraphs>157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Narrow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70</cp:revision>
  <dcterms:created xsi:type="dcterms:W3CDTF">2007-03-26T15:59:42Z</dcterms:created>
  <dcterms:modified xsi:type="dcterms:W3CDTF">2025-01-09T17:05:09Z</dcterms:modified>
</cp:coreProperties>
</file>