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5" r:id="rId2"/>
    <p:sldId id="262" r:id="rId3"/>
    <p:sldId id="266" r:id="rId4"/>
    <p:sldId id="268" r:id="rId5"/>
    <p:sldId id="267" r:id="rId6"/>
    <p:sldId id="269" r:id="rId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DD9117-C553-4414-BC00-AA5B10EABC86}" v="6" dt="2024-12-07T21:58:00.10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460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Leech" userId="286194b7-074a-415e-be7e-c0897c945e15" providerId="ADAL" clId="{B3DD9117-C553-4414-BC00-AA5B10EABC86}"/>
    <pc:docChg chg="undo custSel addSld delSld modSld sldOrd">
      <pc:chgData name="Elaine Leech" userId="286194b7-074a-415e-be7e-c0897c945e15" providerId="ADAL" clId="{B3DD9117-C553-4414-BC00-AA5B10EABC86}" dt="2024-12-07T21:59:20.845" v="799" actId="20577"/>
      <pc:docMkLst>
        <pc:docMk/>
      </pc:docMkLst>
      <pc:sldChg chg="addSp delSp modSp mod">
        <pc:chgData name="Elaine Leech" userId="286194b7-074a-415e-be7e-c0897c945e15" providerId="ADAL" clId="{B3DD9117-C553-4414-BC00-AA5B10EABC86}" dt="2024-12-07T21:58:53.064" v="786" actId="20577"/>
        <pc:sldMkLst>
          <pc:docMk/>
          <pc:sldMk cId="3716370759" sldId="262"/>
        </pc:sldMkLst>
        <pc:spChg chg="mod">
          <ac:chgData name="Elaine Leech" userId="286194b7-074a-415e-be7e-c0897c945e15" providerId="ADAL" clId="{B3DD9117-C553-4414-BC00-AA5B10EABC86}" dt="2024-12-07T21:34:26.909" v="380" actId="20577"/>
          <ac:spMkLst>
            <pc:docMk/>
            <pc:sldMk cId="3716370759" sldId="262"/>
            <ac:spMk id="2" creationId="{00000000-0000-0000-0000-000000000000}"/>
          </ac:spMkLst>
        </pc:spChg>
        <pc:spChg chg="add mod">
          <ac:chgData name="Elaine Leech" userId="286194b7-074a-415e-be7e-c0897c945e15" providerId="ADAL" clId="{B3DD9117-C553-4414-BC00-AA5B10EABC86}" dt="2024-12-07T21:58:53.064" v="786" actId="20577"/>
          <ac:spMkLst>
            <pc:docMk/>
            <pc:sldMk cId="3716370759" sldId="262"/>
            <ac:spMk id="3" creationId="{818284EA-9B24-D802-0016-072FEF395264}"/>
          </ac:spMkLst>
        </pc:spChg>
        <pc:picChg chg="del">
          <ac:chgData name="Elaine Leech" userId="286194b7-074a-415e-be7e-c0897c945e15" providerId="ADAL" clId="{B3DD9117-C553-4414-BC00-AA5B10EABC86}" dt="2024-12-07T21:23:00.074" v="2" actId="478"/>
          <ac:picMkLst>
            <pc:docMk/>
            <pc:sldMk cId="3716370759" sldId="262"/>
            <ac:picMk id="5" creationId="{02814988-CC3F-5F5D-0A82-BAF43AB70E94}"/>
          </ac:picMkLst>
        </pc:picChg>
      </pc:sldChg>
      <pc:sldChg chg="modSp mod">
        <pc:chgData name="Elaine Leech" userId="286194b7-074a-415e-be7e-c0897c945e15" providerId="ADAL" clId="{B3DD9117-C553-4414-BC00-AA5B10EABC86}" dt="2024-12-07T21:34:52.043" v="389" actId="20577"/>
        <pc:sldMkLst>
          <pc:docMk/>
          <pc:sldMk cId="3970779268" sldId="265"/>
        </pc:sldMkLst>
        <pc:spChg chg="mod">
          <ac:chgData name="Elaine Leech" userId="286194b7-074a-415e-be7e-c0897c945e15" providerId="ADAL" clId="{B3DD9117-C553-4414-BC00-AA5B10EABC86}" dt="2024-12-07T21:34:52.043" v="389" actId="20577"/>
          <ac:spMkLst>
            <pc:docMk/>
            <pc:sldMk cId="3970779268" sldId="265"/>
            <ac:spMk id="2" creationId="{00000000-0000-0000-0000-000000000000}"/>
          </ac:spMkLst>
        </pc:spChg>
      </pc:sldChg>
      <pc:sldChg chg="addSp modSp add mod ord">
        <pc:chgData name="Elaine Leech" userId="286194b7-074a-415e-be7e-c0897c945e15" providerId="ADAL" clId="{B3DD9117-C553-4414-BC00-AA5B10EABC86}" dt="2024-12-07T21:43:25.407" v="473"/>
        <pc:sldMkLst>
          <pc:docMk/>
          <pc:sldMk cId="1663262424" sldId="266"/>
        </pc:sldMkLst>
        <pc:spChg chg="mod">
          <ac:chgData name="Elaine Leech" userId="286194b7-074a-415e-be7e-c0897c945e15" providerId="ADAL" clId="{B3DD9117-C553-4414-BC00-AA5B10EABC86}" dt="2024-12-07T21:35:34.077" v="417" actId="20577"/>
          <ac:spMkLst>
            <pc:docMk/>
            <pc:sldMk cId="1663262424" sldId="266"/>
            <ac:spMk id="2" creationId="{DFC33E55-EFDF-243C-A6FE-1033643794FE}"/>
          </ac:spMkLst>
        </pc:spChg>
        <pc:picChg chg="add mod">
          <ac:chgData name="Elaine Leech" userId="286194b7-074a-415e-be7e-c0897c945e15" providerId="ADAL" clId="{B3DD9117-C553-4414-BC00-AA5B10EABC86}" dt="2024-12-07T21:31:08.417" v="192" actId="1076"/>
          <ac:picMkLst>
            <pc:docMk/>
            <pc:sldMk cId="1663262424" sldId="266"/>
            <ac:picMk id="3" creationId="{EACCBC76-8ACA-E934-27D3-EB4D79AFAFE1}"/>
          </ac:picMkLst>
        </pc:picChg>
      </pc:sldChg>
      <pc:sldChg chg="addSp modSp add mod">
        <pc:chgData name="Elaine Leech" userId="286194b7-074a-415e-be7e-c0897c945e15" providerId="ADAL" clId="{B3DD9117-C553-4414-BC00-AA5B10EABC86}" dt="2024-12-07T21:58:04.574" v="766" actId="1076"/>
        <pc:sldMkLst>
          <pc:docMk/>
          <pc:sldMk cId="3429505945" sldId="267"/>
        </pc:sldMkLst>
        <pc:spChg chg="mod">
          <ac:chgData name="Elaine Leech" userId="286194b7-074a-415e-be7e-c0897c945e15" providerId="ADAL" clId="{B3DD9117-C553-4414-BC00-AA5B10EABC86}" dt="2024-12-07T21:39:31.157" v="467" actId="20577"/>
          <ac:spMkLst>
            <pc:docMk/>
            <pc:sldMk cId="3429505945" sldId="267"/>
            <ac:spMk id="2" creationId="{7B12E40C-5073-469F-FF54-3CF230D08641}"/>
          </ac:spMkLst>
        </pc:spChg>
        <pc:spChg chg="mod">
          <ac:chgData name="Elaine Leech" userId="286194b7-074a-415e-be7e-c0897c945e15" providerId="ADAL" clId="{B3DD9117-C553-4414-BC00-AA5B10EABC86}" dt="2024-12-07T21:57:56.781" v="764" actId="14100"/>
          <ac:spMkLst>
            <pc:docMk/>
            <pc:sldMk cId="3429505945" sldId="267"/>
            <ac:spMk id="3" creationId="{ABAC0C26-9454-86E4-DD97-7B175D6A49E7}"/>
          </ac:spMkLst>
        </pc:spChg>
        <pc:picChg chg="add mod">
          <ac:chgData name="Elaine Leech" userId="286194b7-074a-415e-be7e-c0897c945e15" providerId="ADAL" clId="{B3DD9117-C553-4414-BC00-AA5B10EABC86}" dt="2024-12-07T21:58:04.574" v="766" actId="1076"/>
          <ac:picMkLst>
            <pc:docMk/>
            <pc:sldMk cId="3429505945" sldId="267"/>
            <ac:picMk id="4" creationId="{F86E2DEE-2733-B08B-01E4-0E39FF4A1E6B}"/>
          </ac:picMkLst>
        </pc:picChg>
      </pc:sldChg>
      <pc:sldChg chg="addSp delSp modSp add mod modClrScheme chgLayout">
        <pc:chgData name="Elaine Leech" userId="286194b7-074a-415e-be7e-c0897c945e15" providerId="ADAL" clId="{B3DD9117-C553-4414-BC00-AA5B10EABC86}" dt="2024-12-07T21:47:33.415" v="544" actId="1076"/>
        <pc:sldMkLst>
          <pc:docMk/>
          <pc:sldMk cId="3629492623" sldId="268"/>
        </pc:sldMkLst>
        <pc:spChg chg="add del mod ord">
          <ac:chgData name="Elaine Leech" userId="286194b7-074a-415e-be7e-c0897c945e15" providerId="ADAL" clId="{B3DD9117-C553-4414-BC00-AA5B10EABC86}" dt="2024-12-07T21:47:07.834" v="540" actId="20577"/>
          <ac:spMkLst>
            <pc:docMk/>
            <pc:sldMk cId="3629492623" sldId="268"/>
            <ac:spMk id="2" creationId="{7A893521-1CF9-B030-893B-A875CC712FE2}"/>
          </ac:spMkLst>
        </pc:spChg>
        <pc:spChg chg="del mod">
          <ac:chgData name="Elaine Leech" userId="286194b7-074a-415e-be7e-c0897c945e15" providerId="ADAL" clId="{B3DD9117-C553-4414-BC00-AA5B10EABC86}" dt="2024-12-07T21:43:48.205" v="475" actId="21"/>
          <ac:spMkLst>
            <pc:docMk/>
            <pc:sldMk cId="3629492623" sldId="268"/>
            <ac:spMk id="3" creationId="{36839390-4ACB-71A7-6C29-60528C13C481}"/>
          </ac:spMkLst>
        </pc:spChg>
        <pc:spChg chg="add del mod ord">
          <ac:chgData name="Elaine Leech" userId="286194b7-074a-415e-be7e-c0897c945e15" providerId="ADAL" clId="{B3DD9117-C553-4414-BC00-AA5B10EABC86}" dt="2024-12-07T21:44:30.134" v="477" actId="700"/>
          <ac:spMkLst>
            <pc:docMk/>
            <pc:sldMk cId="3629492623" sldId="268"/>
            <ac:spMk id="4" creationId="{F246CB1C-4064-2D12-5105-36EB50D89895}"/>
          </ac:spMkLst>
        </pc:spChg>
        <pc:spChg chg="add del mod ord">
          <ac:chgData name="Elaine Leech" userId="286194b7-074a-415e-be7e-c0897c945e15" providerId="ADAL" clId="{B3DD9117-C553-4414-BC00-AA5B10EABC86}" dt="2024-12-07T21:44:30.134" v="477" actId="700"/>
          <ac:spMkLst>
            <pc:docMk/>
            <pc:sldMk cId="3629492623" sldId="268"/>
            <ac:spMk id="5" creationId="{9F814163-5655-343D-5BA6-CBBDB1B23D1E}"/>
          </ac:spMkLst>
        </pc:spChg>
        <pc:spChg chg="add del mod ord">
          <ac:chgData name="Elaine Leech" userId="286194b7-074a-415e-be7e-c0897c945e15" providerId="ADAL" clId="{B3DD9117-C553-4414-BC00-AA5B10EABC86}" dt="2024-12-07T21:44:57.316" v="481" actId="21"/>
          <ac:spMkLst>
            <pc:docMk/>
            <pc:sldMk cId="3629492623" sldId="268"/>
            <ac:spMk id="8" creationId="{24B45E57-F82F-9B9A-3FAF-1EEC3FF7338D}"/>
          </ac:spMkLst>
        </pc:spChg>
        <pc:spChg chg="add del mod ord">
          <ac:chgData name="Elaine Leech" userId="286194b7-074a-415e-be7e-c0897c945e15" providerId="ADAL" clId="{B3DD9117-C553-4414-BC00-AA5B10EABC86}" dt="2024-12-07T21:44:55.993" v="480" actId="700"/>
          <ac:spMkLst>
            <pc:docMk/>
            <pc:sldMk cId="3629492623" sldId="268"/>
            <ac:spMk id="9" creationId="{0473DB7F-0252-705A-D887-A130483A9E05}"/>
          </ac:spMkLst>
        </pc:spChg>
        <pc:spChg chg="add del mod ord">
          <ac:chgData name="Elaine Leech" userId="286194b7-074a-415e-be7e-c0897c945e15" providerId="ADAL" clId="{B3DD9117-C553-4414-BC00-AA5B10EABC86}" dt="2024-12-07T21:44:55.993" v="480" actId="700"/>
          <ac:spMkLst>
            <pc:docMk/>
            <pc:sldMk cId="3629492623" sldId="268"/>
            <ac:spMk id="10" creationId="{4D2E06B5-709C-6B9C-0DDD-AB700A9130C0}"/>
          </ac:spMkLst>
        </pc:spChg>
        <pc:spChg chg="add del mod ord">
          <ac:chgData name="Elaine Leech" userId="286194b7-074a-415e-be7e-c0897c945e15" providerId="ADAL" clId="{B3DD9117-C553-4414-BC00-AA5B10EABC86}" dt="2024-12-07T21:44:55.993" v="480" actId="700"/>
          <ac:spMkLst>
            <pc:docMk/>
            <pc:sldMk cId="3629492623" sldId="268"/>
            <ac:spMk id="11" creationId="{61A7A86C-ACD1-23B2-6C21-63BB0D55226E}"/>
          </ac:spMkLst>
        </pc:spChg>
        <pc:spChg chg="add del mod">
          <ac:chgData name="Elaine Leech" userId="286194b7-074a-415e-be7e-c0897c945e15" providerId="ADAL" clId="{B3DD9117-C553-4414-BC00-AA5B10EABC86}" dt="2024-12-07T21:46:16.290" v="535"/>
          <ac:spMkLst>
            <pc:docMk/>
            <pc:sldMk cId="3629492623" sldId="268"/>
            <ac:spMk id="12" creationId="{AF3ECB63-DFDB-19DB-339C-796F1FD5C937}"/>
          </ac:spMkLst>
        </pc:spChg>
        <pc:picChg chg="add mod">
          <ac:chgData name="Elaine Leech" userId="286194b7-074a-415e-be7e-c0897c945e15" providerId="ADAL" clId="{B3DD9117-C553-4414-BC00-AA5B10EABC86}" dt="2024-12-07T21:47:21.517" v="542" actId="1076"/>
          <ac:picMkLst>
            <pc:docMk/>
            <pc:sldMk cId="3629492623" sldId="268"/>
            <ac:picMk id="13" creationId="{CF42DF4C-6214-2CBE-676C-04ECC25E9B2C}"/>
          </ac:picMkLst>
        </pc:picChg>
        <pc:picChg chg="add mod">
          <ac:chgData name="Elaine Leech" userId="286194b7-074a-415e-be7e-c0897c945e15" providerId="ADAL" clId="{B3DD9117-C553-4414-BC00-AA5B10EABC86}" dt="2024-12-07T21:47:33.415" v="544" actId="1076"/>
          <ac:picMkLst>
            <pc:docMk/>
            <pc:sldMk cId="3629492623" sldId="268"/>
            <ac:picMk id="14" creationId="{7C30297E-3116-2922-5C9B-376D9078C317}"/>
          </ac:picMkLst>
        </pc:picChg>
      </pc:sldChg>
      <pc:sldChg chg="modSp add mod">
        <pc:chgData name="Elaine Leech" userId="286194b7-074a-415e-be7e-c0897c945e15" providerId="ADAL" clId="{B3DD9117-C553-4414-BC00-AA5B10EABC86}" dt="2024-12-07T21:59:20.845" v="799" actId="20577"/>
        <pc:sldMkLst>
          <pc:docMk/>
          <pc:sldMk cId="3506818183" sldId="269"/>
        </pc:sldMkLst>
        <pc:spChg chg="mod">
          <ac:chgData name="Elaine Leech" userId="286194b7-074a-415e-be7e-c0897c945e15" providerId="ADAL" clId="{B3DD9117-C553-4414-BC00-AA5B10EABC86}" dt="2024-12-07T21:51:07.941" v="608" actId="20577"/>
          <ac:spMkLst>
            <pc:docMk/>
            <pc:sldMk cId="3506818183" sldId="269"/>
            <ac:spMk id="2" creationId="{039BF8EA-E94C-C32B-F76E-16F8A9553FBF}"/>
          </ac:spMkLst>
        </pc:spChg>
        <pc:spChg chg="mod">
          <ac:chgData name="Elaine Leech" userId="286194b7-074a-415e-be7e-c0897c945e15" providerId="ADAL" clId="{B3DD9117-C553-4414-BC00-AA5B10EABC86}" dt="2024-12-07T21:59:20.845" v="799" actId="20577"/>
          <ac:spMkLst>
            <pc:docMk/>
            <pc:sldMk cId="3506818183" sldId="269"/>
            <ac:spMk id="3" creationId="{2C0DF7E5-73AF-31A6-6104-754E5F219BBF}"/>
          </ac:spMkLst>
        </pc:spChg>
      </pc:sldChg>
      <pc:sldChg chg="del">
        <pc:chgData name="Elaine Leech" userId="286194b7-074a-415e-be7e-c0897c945e15" providerId="ADAL" clId="{B3DD9117-C553-4414-BC00-AA5B10EABC86}" dt="2024-12-07T21:23:04.804" v="3" actId="2696"/>
        <pc:sldMkLst>
          <pc:docMk/>
          <pc:sldMk cId="3969070319" sldId="273"/>
        </pc:sldMkLst>
      </pc:sldChg>
      <pc:sldChg chg="del">
        <pc:chgData name="Elaine Leech" userId="286194b7-074a-415e-be7e-c0897c945e15" providerId="ADAL" clId="{B3DD9117-C553-4414-BC00-AA5B10EABC86}" dt="2024-12-07T21:23:09.148" v="4" actId="2696"/>
        <pc:sldMkLst>
          <pc:docMk/>
          <pc:sldMk cId="1968012553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F6096-6EF8-48EA-A209-ADD534F4AEEE}" type="datetimeFigureOut">
              <a:rPr lang="en-IE" smtClean="0"/>
              <a:t>07/12/2024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9FAAB-4A3D-4A36-93D0-0D656612855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905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5" y="6207261"/>
            <a:ext cx="9142730" cy="650875"/>
          </a:xfrm>
          <a:custGeom>
            <a:avLst/>
            <a:gdLst/>
            <a:ahLst/>
            <a:cxnLst/>
            <a:rect l="l" t="t" r="r" b="b"/>
            <a:pathLst>
              <a:path w="9142730" h="650875">
                <a:moveTo>
                  <a:pt x="8259610" y="0"/>
                </a:moveTo>
                <a:lnTo>
                  <a:pt x="882638" y="0"/>
                </a:lnTo>
                <a:lnTo>
                  <a:pt x="828817" y="1228"/>
                </a:lnTo>
                <a:lnTo>
                  <a:pt x="775849" y="4865"/>
                </a:lnTo>
                <a:lnTo>
                  <a:pt x="723826" y="10842"/>
                </a:lnTo>
                <a:lnTo>
                  <a:pt x="672841" y="19088"/>
                </a:lnTo>
                <a:lnTo>
                  <a:pt x="622986" y="29532"/>
                </a:lnTo>
                <a:lnTo>
                  <a:pt x="574353" y="42104"/>
                </a:lnTo>
                <a:lnTo>
                  <a:pt x="527035" y="56733"/>
                </a:lnTo>
                <a:lnTo>
                  <a:pt x="481124" y="73349"/>
                </a:lnTo>
                <a:lnTo>
                  <a:pt x="436713" y="91883"/>
                </a:lnTo>
                <a:lnTo>
                  <a:pt x="393895" y="112262"/>
                </a:lnTo>
                <a:lnTo>
                  <a:pt x="352760" y="134418"/>
                </a:lnTo>
                <a:lnTo>
                  <a:pt x="313403" y="158279"/>
                </a:lnTo>
                <a:lnTo>
                  <a:pt x="275915" y="183775"/>
                </a:lnTo>
                <a:lnTo>
                  <a:pt x="240389" y="210836"/>
                </a:lnTo>
                <a:lnTo>
                  <a:pt x="206917" y="239392"/>
                </a:lnTo>
                <a:lnTo>
                  <a:pt x="175592" y="269371"/>
                </a:lnTo>
                <a:lnTo>
                  <a:pt x="146505" y="300705"/>
                </a:lnTo>
                <a:lnTo>
                  <a:pt x="119751" y="333321"/>
                </a:lnTo>
                <a:lnTo>
                  <a:pt x="95420" y="367150"/>
                </a:lnTo>
                <a:lnTo>
                  <a:pt x="73605" y="402122"/>
                </a:lnTo>
                <a:lnTo>
                  <a:pt x="54399" y="438165"/>
                </a:lnTo>
                <a:lnTo>
                  <a:pt x="37895" y="475211"/>
                </a:lnTo>
                <a:lnTo>
                  <a:pt x="24184" y="513187"/>
                </a:lnTo>
                <a:lnTo>
                  <a:pt x="13359" y="552024"/>
                </a:lnTo>
                <a:lnTo>
                  <a:pt x="5512" y="591652"/>
                </a:lnTo>
                <a:lnTo>
                  <a:pt x="736" y="632000"/>
                </a:lnTo>
                <a:lnTo>
                  <a:pt x="0" y="650739"/>
                </a:lnTo>
                <a:lnTo>
                  <a:pt x="9142249" y="650739"/>
                </a:lnTo>
                <a:lnTo>
                  <a:pt x="9136736" y="591652"/>
                </a:lnTo>
                <a:lnTo>
                  <a:pt x="9128889" y="552024"/>
                </a:lnTo>
                <a:lnTo>
                  <a:pt x="9118064" y="513187"/>
                </a:lnTo>
                <a:lnTo>
                  <a:pt x="9104353" y="475211"/>
                </a:lnTo>
                <a:lnTo>
                  <a:pt x="9087849" y="438165"/>
                </a:lnTo>
                <a:lnTo>
                  <a:pt x="9068643" y="402122"/>
                </a:lnTo>
                <a:lnTo>
                  <a:pt x="9046828" y="367150"/>
                </a:lnTo>
                <a:lnTo>
                  <a:pt x="9022498" y="333321"/>
                </a:lnTo>
                <a:lnTo>
                  <a:pt x="8995743" y="300705"/>
                </a:lnTo>
                <a:lnTo>
                  <a:pt x="8966657" y="269371"/>
                </a:lnTo>
                <a:lnTo>
                  <a:pt x="8935331" y="239392"/>
                </a:lnTo>
                <a:lnTo>
                  <a:pt x="8901859" y="210836"/>
                </a:lnTo>
                <a:lnTo>
                  <a:pt x="8866333" y="183775"/>
                </a:lnTo>
                <a:lnTo>
                  <a:pt x="8828845" y="158279"/>
                </a:lnTo>
                <a:lnTo>
                  <a:pt x="8789488" y="134418"/>
                </a:lnTo>
                <a:lnTo>
                  <a:pt x="8748354" y="112262"/>
                </a:lnTo>
                <a:lnTo>
                  <a:pt x="8705535" y="91883"/>
                </a:lnTo>
                <a:lnTo>
                  <a:pt x="8661124" y="73349"/>
                </a:lnTo>
                <a:lnTo>
                  <a:pt x="8615213" y="56733"/>
                </a:lnTo>
                <a:lnTo>
                  <a:pt x="8567895" y="42104"/>
                </a:lnTo>
                <a:lnTo>
                  <a:pt x="8519262" y="29532"/>
                </a:lnTo>
                <a:lnTo>
                  <a:pt x="8469407" y="19088"/>
                </a:lnTo>
                <a:lnTo>
                  <a:pt x="8418422" y="10842"/>
                </a:lnTo>
                <a:lnTo>
                  <a:pt x="8366399" y="4865"/>
                </a:lnTo>
                <a:lnTo>
                  <a:pt x="8313431" y="1228"/>
                </a:lnTo>
                <a:lnTo>
                  <a:pt x="8259610" y="0"/>
                </a:lnTo>
                <a:close/>
              </a:path>
            </a:pathLst>
          </a:custGeom>
          <a:solidFill>
            <a:srgbClr val="EB650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485" y="6324813"/>
            <a:ext cx="9105265" cy="533400"/>
          </a:xfrm>
          <a:custGeom>
            <a:avLst/>
            <a:gdLst/>
            <a:ahLst/>
            <a:cxnLst/>
            <a:rect l="l" t="t" r="r" b="b"/>
            <a:pathLst>
              <a:path w="9105265" h="533400">
                <a:moveTo>
                  <a:pt x="8241000" y="0"/>
                </a:moveTo>
                <a:lnTo>
                  <a:pt x="864028" y="0"/>
                </a:lnTo>
                <a:lnTo>
                  <a:pt x="810207" y="1228"/>
                </a:lnTo>
                <a:lnTo>
                  <a:pt x="757239" y="4865"/>
                </a:lnTo>
                <a:lnTo>
                  <a:pt x="705216" y="10842"/>
                </a:lnTo>
                <a:lnTo>
                  <a:pt x="654231" y="19088"/>
                </a:lnTo>
                <a:lnTo>
                  <a:pt x="604376" y="29532"/>
                </a:lnTo>
                <a:lnTo>
                  <a:pt x="555743" y="42104"/>
                </a:lnTo>
                <a:lnTo>
                  <a:pt x="508425" y="56733"/>
                </a:lnTo>
                <a:lnTo>
                  <a:pt x="462514" y="73349"/>
                </a:lnTo>
                <a:lnTo>
                  <a:pt x="418103" y="91883"/>
                </a:lnTo>
                <a:lnTo>
                  <a:pt x="375285" y="112262"/>
                </a:lnTo>
                <a:lnTo>
                  <a:pt x="334150" y="134418"/>
                </a:lnTo>
                <a:lnTo>
                  <a:pt x="294793" y="158279"/>
                </a:lnTo>
                <a:lnTo>
                  <a:pt x="257305" y="183775"/>
                </a:lnTo>
                <a:lnTo>
                  <a:pt x="221779" y="210836"/>
                </a:lnTo>
                <a:lnTo>
                  <a:pt x="188307" y="239392"/>
                </a:lnTo>
                <a:lnTo>
                  <a:pt x="156981" y="269371"/>
                </a:lnTo>
                <a:lnTo>
                  <a:pt x="127895" y="300705"/>
                </a:lnTo>
                <a:lnTo>
                  <a:pt x="101141" y="333321"/>
                </a:lnTo>
                <a:lnTo>
                  <a:pt x="76810" y="367150"/>
                </a:lnTo>
                <a:lnTo>
                  <a:pt x="54995" y="402122"/>
                </a:lnTo>
                <a:lnTo>
                  <a:pt x="35789" y="438165"/>
                </a:lnTo>
                <a:lnTo>
                  <a:pt x="19285" y="475211"/>
                </a:lnTo>
                <a:lnTo>
                  <a:pt x="5574" y="513187"/>
                </a:lnTo>
                <a:lnTo>
                  <a:pt x="0" y="533186"/>
                </a:lnTo>
                <a:lnTo>
                  <a:pt x="9105029" y="533186"/>
                </a:lnTo>
                <a:lnTo>
                  <a:pt x="9085743" y="475211"/>
                </a:lnTo>
                <a:lnTo>
                  <a:pt x="9069239" y="438165"/>
                </a:lnTo>
                <a:lnTo>
                  <a:pt x="9050033" y="402122"/>
                </a:lnTo>
                <a:lnTo>
                  <a:pt x="9028218" y="367150"/>
                </a:lnTo>
                <a:lnTo>
                  <a:pt x="9003888" y="333321"/>
                </a:lnTo>
                <a:lnTo>
                  <a:pt x="8977133" y="300705"/>
                </a:lnTo>
                <a:lnTo>
                  <a:pt x="8948047" y="269371"/>
                </a:lnTo>
                <a:lnTo>
                  <a:pt x="8916721" y="239392"/>
                </a:lnTo>
                <a:lnTo>
                  <a:pt x="8883249" y="210836"/>
                </a:lnTo>
                <a:lnTo>
                  <a:pt x="8847723" y="183775"/>
                </a:lnTo>
                <a:lnTo>
                  <a:pt x="8810235" y="158279"/>
                </a:lnTo>
                <a:lnTo>
                  <a:pt x="8770878" y="134418"/>
                </a:lnTo>
                <a:lnTo>
                  <a:pt x="8729744" y="112262"/>
                </a:lnTo>
                <a:lnTo>
                  <a:pt x="8686925" y="91883"/>
                </a:lnTo>
                <a:lnTo>
                  <a:pt x="8642514" y="73349"/>
                </a:lnTo>
                <a:lnTo>
                  <a:pt x="8596603" y="56733"/>
                </a:lnTo>
                <a:lnTo>
                  <a:pt x="8549285" y="42104"/>
                </a:lnTo>
                <a:lnTo>
                  <a:pt x="8500652" y="29532"/>
                </a:lnTo>
                <a:lnTo>
                  <a:pt x="8450797" y="19088"/>
                </a:lnTo>
                <a:lnTo>
                  <a:pt x="8399812" y="10842"/>
                </a:lnTo>
                <a:lnTo>
                  <a:pt x="8347789" y="4865"/>
                </a:lnTo>
                <a:lnTo>
                  <a:pt x="8294821" y="1228"/>
                </a:lnTo>
                <a:lnTo>
                  <a:pt x="8241000" y="0"/>
                </a:lnTo>
                <a:close/>
              </a:path>
            </a:pathLst>
          </a:custGeom>
          <a:solidFill>
            <a:srgbClr val="4C607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06432" y="6610146"/>
            <a:ext cx="182651" cy="14418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6732945" y="6383420"/>
            <a:ext cx="989965" cy="405765"/>
          </a:xfrm>
          <a:custGeom>
            <a:avLst/>
            <a:gdLst/>
            <a:ahLst/>
            <a:cxnLst/>
            <a:rect l="l" t="t" r="r" b="b"/>
            <a:pathLst>
              <a:path w="989965" h="405765">
                <a:moveTo>
                  <a:pt x="923226" y="139115"/>
                </a:moveTo>
                <a:lnTo>
                  <a:pt x="897456" y="155117"/>
                </a:lnTo>
                <a:lnTo>
                  <a:pt x="876412" y="194494"/>
                </a:lnTo>
                <a:lnTo>
                  <a:pt x="862224" y="244300"/>
                </a:lnTo>
                <a:lnTo>
                  <a:pt x="857021" y="291591"/>
                </a:lnTo>
                <a:lnTo>
                  <a:pt x="861192" y="322958"/>
                </a:lnTo>
                <a:lnTo>
                  <a:pt x="872696" y="343828"/>
                </a:lnTo>
                <a:lnTo>
                  <a:pt x="890014" y="355976"/>
                </a:lnTo>
                <a:lnTo>
                  <a:pt x="911631" y="361175"/>
                </a:lnTo>
                <a:lnTo>
                  <a:pt x="911631" y="394804"/>
                </a:lnTo>
                <a:lnTo>
                  <a:pt x="911631" y="400735"/>
                </a:lnTo>
                <a:lnTo>
                  <a:pt x="916825" y="405549"/>
                </a:lnTo>
                <a:lnTo>
                  <a:pt x="923226" y="405549"/>
                </a:lnTo>
                <a:lnTo>
                  <a:pt x="929627" y="405549"/>
                </a:lnTo>
                <a:lnTo>
                  <a:pt x="934821" y="400735"/>
                </a:lnTo>
                <a:lnTo>
                  <a:pt x="934821" y="394804"/>
                </a:lnTo>
                <a:lnTo>
                  <a:pt x="934821" y="361175"/>
                </a:lnTo>
                <a:lnTo>
                  <a:pt x="956443" y="355969"/>
                </a:lnTo>
                <a:lnTo>
                  <a:pt x="973761" y="343819"/>
                </a:lnTo>
                <a:lnTo>
                  <a:pt x="985261" y="322950"/>
                </a:lnTo>
                <a:lnTo>
                  <a:pt x="989431" y="291591"/>
                </a:lnTo>
                <a:lnTo>
                  <a:pt x="984228" y="244300"/>
                </a:lnTo>
                <a:lnTo>
                  <a:pt x="970040" y="194494"/>
                </a:lnTo>
                <a:lnTo>
                  <a:pt x="948996" y="155117"/>
                </a:lnTo>
                <a:lnTo>
                  <a:pt x="923226" y="139115"/>
                </a:lnTo>
                <a:close/>
              </a:path>
              <a:path w="989965" h="405765">
                <a:moveTo>
                  <a:pt x="522008" y="213017"/>
                </a:moveTo>
                <a:lnTo>
                  <a:pt x="513143" y="213017"/>
                </a:lnTo>
                <a:lnTo>
                  <a:pt x="513143" y="232168"/>
                </a:lnTo>
                <a:lnTo>
                  <a:pt x="522008" y="232168"/>
                </a:lnTo>
                <a:lnTo>
                  <a:pt x="522008" y="213017"/>
                </a:lnTo>
                <a:close/>
              </a:path>
              <a:path w="989965" h="405765">
                <a:moveTo>
                  <a:pt x="510197" y="52273"/>
                </a:moveTo>
                <a:lnTo>
                  <a:pt x="501332" y="52273"/>
                </a:lnTo>
                <a:lnTo>
                  <a:pt x="501332" y="71424"/>
                </a:lnTo>
                <a:lnTo>
                  <a:pt x="510197" y="71424"/>
                </a:lnTo>
                <a:lnTo>
                  <a:pt x="510197" y="52273"/>
                </a:lnTo>
                <a:close/>
              </a:path>
              <a:path w="989965" h="405765">
                <a:moveTo>
                  <a:pt x="440817" y="253314"/>
                </a:moveTo>
                <a:lnTo>
                  <a:pt x="440817" y="251891"/>
                </a:lnTo>
                <a:lnTo>
                  <a:pt x="439407" y="250736"/>
                </a:lnTo>
                <a:lnTo>
                  <a:pt x="437680" y="250736"/>
                </a:lnTo>
                <a:lnTo>
                  <a:pt x="415721" y="250736"/>
                </a:lnTo>
                <a:lnTo>
                  <a:pt x="415721" y="267017"/>
                </a:lnTo>
                <a:lnTo>
                  <a:pt x="440817" y="267017"/>
                </a:lnTo>
                <a:lnTo>
                  <a:pt x="440817" y="253314"/>
                </a:lnTo>
                <a:close/>
              </a:path>
              <a:path w="989965" h="405765">
                <a:moveTo>
                  <a:pt x="440817" y="277621"/>
                </a:moveTo>
                <a:lnTo>
                  <a:pt x="415721" y="277621"/>
                </a:lnTo>
                <a:lnTo>
                  <a:pt x="415721" y="293903"/>
                </a:lnTo>
                <a:lnTo>
                  <a:pt x="437680" y="293903"/>
                </a:lnTo>
                <a:lnTo>
                  <a:pt x="439407" y="293903"/>
                </a:lnTo>
                <a:lnTo>
                  <a:pt x="440817" y="292747"/>
                </a:lnTo>
                <a:lnTo>
                  <a:pt x="440817" y="291325"/>
                </a:lnTo>
                <a:lnTo>
                  <a:pt x="440817" y="277621"/>
                </a:lnTo>
                <a:close/>
              </a:path>
              <a:path w="989965" h="405765">
                <a:moveTo>
                  <a:pt x="404279" y="250736"/>
                </a:moveTo>
                <a:lnTo>
                  <a:pt x="382333" y="250736"/>
                </a:lnTo>
                <a:lnTo>
                  <a:pt x="380606" y="250736"/>
                </a:lnTo>
                <a:lnTo>
                  <a:pt x="379196" y="251891"/>
                </a:lnTo>
                <a:lnTo>
                  <a:pt x="379196" y="253314"/>
                </a:lnTo>
                <a:lnTo>
                  <a:pt x="379196" y="267017"/>
                </a:lnTo>
                <a:lnTo>
                  <a:pt x="404279" y="267017"/>
                </a:lnTo>
                <a:lnTo>
                  <a:pt x="404279" y="250736"/>
                </a:lnTo>
                <a:close/>
              </a:path>
              <a:path w="989965" h="405765">
                <a:moveTo>
                  <a:pt x="404279" y="277621"/>
                </a:moveTo>
                <a:lnTo>
                  <a:pt x="379196" y="277621"/>
                </a:lnTo>
                <a:lnTo>
                  <a:pt x="379196" y="291325"/>
                </a:lnTo>
                <a:lnTo>
                  <a:pt x="379196" y="292747"/>
                </a:lnTo>
                <a:lnTo>
                  <a:pt x="380606" y="293903"/>
                </a:lnTo>
                <a:lnTo>
                  <a:pt x="382333" y="293903"/>
                </a:lnTo>
                <a:lnTo>
                  <a:pt x="404279" y="293903"/>
                </a:lnTo>
                <a:lnTo>
                  <a:pt x="404279" y="277621"/>
                </a:lnTo>
                <a:close/>
              </a:path>
              <a:path w="989965" h="405765">
                <a:moveTo>
                  <a:pt x="309702" y="300469"/>
                </a:moveTo>
                <a:lnTo>
                  <a:pt x="309702" y="299046"/>
                </a:lnTo>
                <a:lnTo>
                  <a:pt x="308292" y="297891"/>
                </a:lnTo>
                <a:lnTo>
                  <a:pt x="306552" y="297891"/>
                </a:lnTo>
                <a:lnTo>
                  <a:pt x="284607" y="297891"/>
                </a:lnTo>
                <a:lnTo>
                  <a:pt x="284607" y="314172"/>
                </a:lnTo>
                <a:lnTo>
                  <a:pt x="309702" y="314172"/>
                </a:lnTo>
                <a:lnTo>
                  <a:pt x="309702" y="300469"/>
                </a:lnTo>
                <a:close/>
              </a:path>
              <a:path w="989965" h="405765">
                <a:moveTo>
                  <a:pt x="309702" y="324777"/>
                </a:moveTo>
                <a:lnTo>
                  <a:pt x="284607" y="324777"/>
                </a:lnTo>
                <a:lnTo>
                  <a:pt x="284607" y="341058"/>
                </a:lnTo>
                <a:lnTo>
                  <a:pt x="306552" y="341058"/>
                </a:lnTo>
                <a:lnTo>
                  <a:pt x="308292" y="341058"/>
                </a:lnTo>
                <a:lnTo>
                  <a:pt x="309702" y="339902"/>
                </a:lnTo>
                <a:lnTo>
                  <a:pt x="309702" y="338480"/>
                </a:lnTo>
                <a:lnTo>
                  <a:pt x="309702" y="324777"/>
                </a:lnTo>
                <a:close/>
              </a:path>
              <a:path w="989965" h="405765">
                <a:moveTo>
                  <a:pt x="273164" y="297891"/>
                </a:moveTo>
                <a:lnTo>
                  <a:pt x="251218" y="297891"/>
                </a:lnTo>
                <a:lnTo>
                  <a:pt x="249491" y="297891"/>
                </a:lnTo>
                <a:lnTo>
                  <a:pt x="248081" y="299046"/>
                </a:lnTo>
                <a:lnTo>
                  <a:pt x="248081" y="300469"/>
                </a:lnTo>
                <a:lnTo>
                  <a:pt x="248081" y="314172"/>
                </a:lnTo>
                <a:lnTo>
                  <a:pt x="273164" y="314172"/>
                </a:lnTo>
                <a:lnTo>
                  <a:pt x="273164" y="297891"/>
                </a:lnTo>
                <a:close/>
              </a:path>
              <a:path w="989965" h="405765">
                <a:moveTo>
                  <a:pt x="273164" y="324777"/>
                </a:moveTo>
                <a:lnTo>
                  <a:pt x="248081" y="324777"/>
                </a:lnTo>
                <a:lnTo>
                  <a:pt x="248081" y="338480"/>
                </a:lnTo>
                <a:lnTo>
                  <a:pt x="248081" y="339902"/>
                </a:lnTo>
                <a:lnTo>
                  <a:pt x="249491" y="341058"/>
                </a:lnTo>
                <a:lnTo>
                  <a:pt x="251218" y="341058"/>
                </a:lnTo>
                <a:lnTo>
                  <a:pt x="273164" y="341058"/>
                </a:lnTo>
                <a:lnTo>
                  <a:pt x="273164" y="324777"/>
                </a:lnTo>
                <a:close/>
              </a:path>
              <a:path w="989965" h="405765">
                <a:moveTo>
                  <a:pt x="182130" y="211975"/>
                </a:moveTo>
                <a:lnTo>
                  <a:pt x="173050" y="211975"/>
                </a:lnTo>
                <a:lnTo>
                  <a:pt x="173050" y="224129"/>
                </a:lnTo>
                <a:lnTo>
                  <a:pt x="182130" y="224129"/>
                </a:lnTo>
                <a:lnTo>
                  <a:pt x="182130" y="211975"/>
                </a:lnTo>
                <a:close/>
              </a:path>
              <a:path w="989965" h="405765">
                <a:moveTo>
                  <a:pt x="182130" y="238290"/>
                </a:moveTo>
                <a:lnTo>
                  <a:pt x="173050" y="238290"/>
                </a:lnTo>
                <a:lnTo>
                  <a:pt x="173050" y="250456"/>
                </a:lnTo>
                <a:lnTo>
                  <a:pt x="182130" y="250456"/>
                </a:lnTo>
                <a:lnTo>
                  <a:pt x="182130" y="238290"/>
                </a:lnTo>
                <a:close/>
              </a:path>
              <a:path w="989965" h="405765">
                <a:moveTo>
                  <a:pt x="182130" y="264604"/>
                </a:moveTo>
                <a:lnTo>
                  <a:pt x="173050" y="264604"/>
                </a:lnTo>
                <a:lnTo>
                  <a:pt x="173050" y="276758"/>
                </a:lnTo>
                <a:lnTo>
                  <a:pt x="182130" y="276758"/>
                </a:lnTo>
                <a:lnTo>
                  <a:pt x="182130" y="264604"/>
                </a:lnTo>
                <a:close/>
              </a:path>
              <a:path w="989965" h="405765">
                <a:moveTo>
                  <a:pt x="182130" y="290918"/>
                </a:moveTo>
                <a:lnTo>
                  <a:pt x="173050" y="290918"/>
                </a:lnTo>
                <a:lnTo>
                  <a:pt x="173050" y="303072"/>
                </a:lnTo>
                <a:lnTo>
                  <a:pt x="182130" y="303072"/>
                </a:lnTo>
                <a:lnTo>
                  <a:pt x="182130" y="290918"/>
                </a:lnTo>
                <a:close/>
              </a:path>
              <a:path w="989965" h="405765">
                <a:moveTo>
                  <a:pt x="182130" y="317220"/>
                </a:moveTo>
                <a:lnTo>
                  <a:pt x="173050" y="317220"/>
                </a:lnTo>
                <a:lnTo>
                  <a:pt x="173050" y="329387"/>
                </a:lnTo>
                <a:lnTo>
                  <a:pt x="182130" y="329387"/>
                </a:lnTo>
                <a:lnTo>
                  <a:pt x="182130" y="317220"/>
                </a:lnTo>
                <a:close/>
              </a:path>
              <a:path w="989965" h="405765">
                <a:moveTo>
                  <a:pt x="182130" y="343522"/>
                </a:moveTo>
                <a:lnTo>
                  <a:pt x="173037" y="343522"/>
                </a:lnTo>
                <a:lnTo>
                  <a:pt x="173037" y="355688"/>
                </a:lnTo>
                <a:lnTo>
                  <a:pt x="182130" y="355688"/>
                </a:lnTo>
                <a:lnTo>
                  <a:pt x="182130" y="343522"/>
                </a:lnTo>
                <a:close/>
              </a:path>
              <a:path w="989965" h="405765">
                <a:moveTo>
                  <a:pt x="160616" y="211975"/>
                </a:moveTo>
                <a:lnTo>
                  <a:pt x="151523" y="211975"/>
                </a:lnTo>
                <a:lnTo>
                  <a:pt x="151523" y="224129"/>
                </a:lnTo>
                <a:lnTo>
                  <a:pt x="160616" y="224129"/>
                </a:lnTo>
                <a:lnTo>
                  <a:pt x="160616" y="211975"/>
                </a:lnTo>
                <a:close/>
              </a:path>
              <a:path w="989965" h="405765">
                <a:moveTo>
                  <a:pt x="160616" y="238290"/>
                </a:moveTo>
                <a:lnTo>
                  <a:pt x="151523" y="238290"/>
                </a:lnTo>
                <a:lnTo>
                  <a:pt x="151523" y="250456"/>
                </a:lnTo>
                <a:lnTo>
                  <a:pt x="160616" y="250456"/>
                </a:lnTo>
                <a:lnTo>
                  <a:pt x="160616" y="238290"/>
                </a:lnTo>
                <a:close/>
              </a:path>
              <a:path w="989965" h="405765">
                <a:moveTo>
                  <a:pt x="160616" y="264604"/>
                </a:moveTo>
                <a:lnTo>
                  <a:pt x="151523" y="264604"/>
                </a:lnTo>
                <a:lnTo>
                  <a:pt x="151523" y="276758"/>
                </a:lnTo>
                <a:lnTo>
                  <a:pt x="160616" y="276758"/>
                </a:lnTo>
                <a:lnTo>
                  <a:pt x="160616" y="264604"/>
                </a:lnTo>
                <a:close/>
              </a:path>
              <a:path w="989965" h="405765">
                <a:moveTo>
                  <a:pt x="160616" y="290918"/>
                </a:moveTo>
                <a:lnTo>
                  <a:pt x="151523" y="290918"/>
                </a:lnTo>
                <a:lnTo>
                  <a:pt x="151523" y="303072"/>
                </a:lnTo>
                <a:lnTo>
                  <a:pt x="160616" y="303072"/>
                </a:lnTo>
                <a:lnTo>
                  <a:pt x="160616" y="290918"/>
                </a:lnTo>
                <a:close/>
              </a:path>
              <a:path w="989965" h="405765">
                <a:moveTo>
                  <a:pt x="160616" y="317220"/>
                </a:moveTo>
                <a:lnTo>
                  <a:pt x="151523" y="317220"/>
                </a:lnTo>
                <a:lnTo>
                  <a:pt x="151523" y="329387"/>
                </a:lnTo>
                <a:lnTo>
                  <a:pt x="160616" y="329387"/>
                </a:lnTo>
                <a:lnTo>
                  <a:pt x="160616" y="317220"/>
                </a:lnTo>
                <a:close/>
              </a:path>
              <a:path w="989965" h="405765">
                <a:moveTo>
                  <a:pt x="160616" y="343522"/>
                </a:moveTo>
                <a:lnTo>
                  <a:pt x="151523" y="343522"/>
                </a:lnTo>
                <a:lnTo>
                  <a:pt x="151523" y="355688"/>
                </a:lnTo>
                <a:lnTo>
                  <a:pt x="160616" y="355688"/>
                </a:lnTo>
                <a:lnTo>
                  <a:pt x="160616" y="343522"/>
                </a:lnTo>
                <a:close/>
              </a:path>
              <a:path w="989965" h="405765">
                <a:moveTo>
                  <a:pt x="139103" y="211975"/>
                </a:moveTo>
                <a:lnTo>
                  <a:pt x="130022" y="211975"/>
                </a:lnTo>
                <a:lnTo>
                  <a:pt x="130022" y="224129"/>
                </a:lnTo>
                <a:lnTo>
                  <a:pt x="139103" y="224129"/>
                </a:lnTo>
                <a:lnTo>
                  <a:pt x="139103" y="211975"/>
                </a:lnTo>
                <a:close/>
              </a:path>
              <a:path w="989965" h="405765">
                <a:moveTo>
                  <a:pt x="139103" y="238290"/>
                </a:moveTo>
                <a:lnTo>
                  <a:pt x="130022" y="238290"/>
                </a:lnTo>
                <a:lnTo>
                  <a:pt x="130022" y="250456"/>
                </a:lnTo>
                <a:lnTo>
                  <a:pt x="139103" y="250456"/>
                </a:lnTo>
                <a:lnTo>
                  <a:pt x="139103" y="238290"/>
                </a:lnTo>
                <a:close/>
              </a:path>
              <a:path w="989965" h="405765">
                <a:moveTo>
                  <a:pt x="139103" y="264604"/>
                </a:moveTo>
                <a:lnTo>
                  <a:pt x="130022" y="264604"/>
                </a:lnTo>
                <a:lnTo>
                  <a:pt x="130022" y="276758"/>
                </a:lnTo>
                <a:lnTo>
                  <a:pt x="139103" y="276758"/>
                </a:lnTo>
                <a:lnTo>
                  <a:pt x="139103" y="264604"/>
                </a:lnTo>
                <a:close/>
              </a:path>
              <a:path w="989965" h="405765">
                <a:moveTo>
                  <a:pt x="139103" y="290918"/>
                </a:moveTo>
                <a:lnTo>
                  <a:pt x="130022" y="290918"/>
                </a:lnTo>
                <a:lnTo>
                  <a:pt x="130022" y="303072"/>
                </a:lnTo>
                <a:lnTo>
                  <a:pt x="139103" y="303072"/>
                </a:lnTo>
                <a:lnTo>
                  <a:pt x="139103" y="290918"/>
                </a:lnTo>
                <a:close/>
              </a:path>
              <a:path w="989965" h="405765">
                <a:moveTo>
                  <a:pt x="139103" y="317220"/>
                </a:moveTo>
                <a:lnTo>
                  <a:pt x="130022" y="317220"/>
                </a:lnTo>
                <a:lnTo>
                  <a:pt x="130022" y="329387"/>
                </a:lnTo>
                <a:lnTo>
                  <a:pt x="139103" y="329387"/>
                </a:lnTo>
                <a:lnTo>
                  <a:pt x="139103" y="317220"/>
                </a:lnTo>
                <a:close/>
              </a:path>
              <a:path w="989965" h="405765">
                <a:moveTo>
                  <a:pt x="139103" y="343522"/>
                </a:moveTo>
                <a:lnTo>
                  <a:pt x="130022" y="343522"/>
                </a:lnTo>
                <a:lnTo>
                  <a:pt x="130022" y="355688"/>
                </a:lnTo>
                <a:lnTo>
                  <a:pt x="139103" y="355688"/>
                </a:lnTo>
                <a:lnTo>
                  <a:pt x="139103" y="343522"/>
                </a:lnTo>
                <a:close/>
              </a:path>
              <a:path w="989965" h="405765">
                <a:moveTo>
                  <a:pt x="92735" y="0"/>
                </a:moveTo>
                <a:lnTo>
                  <a:pt x="0" y="0"/>
                </a:lnTo>
                <a:lnTo>
                  <a:pt x="0" y="6642"/>
                </a:lnTo>
                <a:lnTo>
                  <a:pt x="92735" y="6642"/>
                </a:lnTo>
                <a:lnTo>
                  <a:pt x="92735" y="0"/>
                </a:lnTo>
                <a:close/>
              </a:path>
              <a:path w="989965" h="405765">
                <a:moveTo>
                  <a:pt x="92735" y="19405"/>
                </a:moveTo>
                <a:lnTo>
                  <a:pt x="0" y="19405"/>
                </a:lnTo>
                <a:lnTo>
                  <a:pt x="0" y="26047"/>
                </a:lnTo>
                <a:lnTo>
                  <a:pt x="92735" y="26047"/>
                </a:lnTo>
                <a:lnTo>
                  <a:pt x="92735" y="19405"/>
                </a:lnTo>
                <a:close/>
              </a:path>
              <a:path w="989965" h="405765">
                <a:moveTo>
                  <a:pt x="92735" y="38811"/>
                </a:moveTo>
                <a:lnTo>
                  <a:pt x="0" y="38811"/>
                </a:lnTo>
                <a:lnTo>
                  <a:pt x="0" y="45453"/>
                </a:lnTo>
                <a:lnTo>
                  <a:pt x="92735" y="45453"/>
                </a:lnTo>
                <a:lnTo>
                  <a:pt x="92735" y="38811"/>
                </a:lnTo>
                <a:close/>
              </a:path>
              <a:path w="989965" h="405765">
                <a:moveTo>
                  <a:pt x="92735" y="58216"/>
                </a:moveTo>
                <a:lnTo>
                  <a:pt x="0" y="58216"/>
                </a:lnTo>
                <a:lnTo>
                  <a:pt x="0" y="64858"/>
                </a:lnTo>
                <a:lnTo>
                  <a:pt x="92735" y="64858"/>
                </a:lnTo>
                <a:lnTo>
                  <a:pt x="92735" y="58216"/>
                </a:lnTo>
                <a:close/>
              </a:path>
              <a:path w="989965" h="405765">
                <a:moveTo>
                  <a:pt x="92735" y="77622"/>
                </a:moveTo>
                <a:lnTo>
                  <a:pt x="0" y="77622"/>
                </a:lnTo>
                <a:lnTo>
                  <a:pt x="0" y="84264"/>
                </a:lnTo>
                <a:lnTo>
                  <a:pt x="92735" y="84264"/>
                </a:lnTo>
                <a:lnTo>
                  <a:pt x="92735" y="77622"/>
                </a:lnTo>
                <a:close/>
              </a:path>
              <a:path w="989965" h="405765">
                <a:moveTo>
                  <a:pt x="92735" y="97027"/>
                </a:moveTo>
                <a:lnTo>
                  <a:pt x="0" y="97027"/>
                </a:lnTo>
                <a:lnTo>
                  <a:pt x="0" y="103670"/>
                </a:lnTo>
                <a:lnTo>
                  <a:pt x="92735" y="103670"/>
                </a:lnTo>
                <a:lnTo>
                  <a:pt x="92735" y="97027"/>
                </a:lnTo>
                <a:close/>
              </a:path>
              <a:path w="989965" h="405765">
                <a:moveTo>
                  <a:pt x="92735" y="116433"/>
                </a:moveTo>
                <a:lnTo>
                  <a:pt x="0" y="116433"/>
                </a:lnTo>
                <a:lnTo>
                  <a:pt x="0" y="123075"/>
                </a:lnTo>
                <a:lnTo>
                  <a:pt x="92735" y="123075"/>
                </a:lnTo>
                <a:lnTo>
                  <a:pt x="92735" y="116433"/>
                </a:lnTo>
                <a:close/>
              </a:path>
              <a:path w="989965" h="405765">
                <a:moveTo>
                  <a:pt x="92735" y="135839"/>
                </a:moveTo>
                <a:lnTo>
                  <a:pt x="0" y="135839"/>
                </a:lnTo>
                <a:lnTo>
                  <a:pt x="0" y="142481"/>
                </a:lnTo>
                <a:lnTo>
                  <a:pt x="92735" y="142481"/>
                </a:lnTo>
                <a:lnTo>
                  <a:pt x="92735" y="135839"/>
                </a:lnTo>
                <a:close/>
              </a:path>
              <a:path w="989965" h="405765">
                <a:moveTo>
                  <a:pt x="92735" y="155244"/>
                </a:moveTo>
                <a:lnTo>
                  <a:pt x="0" y="155244"/>
                </a:lnTo>
                <a:lnTo>
                  <a:pt x="0" y="161886"/>
                </a:lnTo>
                <a:lnTo>
                  <a:pt x="92735" y="161886"/>
                </a:lnTo>
                <a:lnTo>
                  <a:pt x="92735" y="155244"/>
                </a:lnTo>
                <a:close/>
              </a:path>
              <a:path w="989965" h="405765">
                <a:moveTo>
                  <a:pt x="92735" y="174650"/>
                </a:moveTo>
                <a:lnTo>
                  <a:pt x="0" y="174650"/>
                </a:lnTo>
                <a:lnTo>
                  <a:pt x="0" y="181292"/>
                </a:lnTo>
                <a:lnTo>
                  <a:pt x="92735" y="181292"/>
                </a:lnTo>
                <a:lnTo>
                  <a:pt x="92735" y="174650"/>
                </a:lnTo>
                <a:close/>
              </a:path>
              <a:path w="989965" h="405765">
                <a:moveTo>
                  <a:pt x="92735" y="194055"/>
                </a:moveTo>
                <a:lnTo>
                  <a:pt x="0" y="194055"/>
                </a:lnTo>
                <a:lnTo>
                  <a:pt x="0" y="200698"/>
                </a:lnTo>
                <a:lnTo>
                  <a:pt x="92735" y="200698"/>
                </a:lnTo>
                <a:lnTo>
                  <a:pt x="92735" y="194055"/>
                </a:lnTo>
                <a:close/>
              </a:path>
              <a:path w="989965" h="405765">
                <a:moveTo>
                  <a:pt x="92735" y="213461"/>
                </a:moveTo>
                <a:lnTo>
                  <a:pt x="0" y="213461"/>
                </a:lnTo>
                <a:lnTo>
                  <a:pt x="0" y="220103"/>
                </a:lnTo>
                <a:lnTo>
                  <a:pt x="92735" y="220103"/>
                </a:lnTo>
                <a:lnTo>
                  <a:pt x="92735" y="213461"/>
                </a:lnTo>
                <a:close/>
              </a:path>
              <a:path w="989965" h="405765">
                <a:moveTo>
                  <a:pt x="92735" y="232867"/>
                </a:moveTo>
                <a:lnTo>
                  <a:pt x="0" y="232867"/>
                </a:lnTo>
                <a:lnTo>
                  <a:pt x="0" y="239509"/>
                </a:lnTo>
                <a:lnTo>
                  <a:pt x="92735" y="239509"/>
                </a:lnTo>
                <a:lnTo>
                  <a:pt x="92735" y="232867"/>
                </a:lnTo>
                <a:close/>
              </a:path>
              <a:path w="989965" h="405765">
                <a:moveTo>
                  <a:pt x="92735" y="252272"/>
                </a:moveTo>
                <a:lnTo>
                  <a:pt x="0" y="252272"/>
                </a:lnTo>
                <a:lnTo>
                  <a:pt x="0" y="258914"/>
                </a:lnTo>
                <a:lnTo>
                  <a:pt x="92735" y="258914"/>
                </a:lnTo>
                <a:lnTo>
                  <a:pt x="92735" y="252272"/>
                </a:lnTo>
                <a:close/>
              </a:path>
              <a:path w="989965" h="405765">
                <a:moveTo>
                  <a:pt x="92735" y="271678"/>
                </a:moveTo>
                <a:lnTo>
                  <a:pt x="0" y="271678"/>
                </a:lnTo>
                <a:lnTo>
                  <a:pt x="0" y="278320"/>
                </a:lnTo>
                <a:lnTo>
                  <a:pt x="92735" y="278320"/>
                </a:lnTo>
                <a:lnTo>
                  <a:pt x="92735" y="271678"/>
                </a:lnTo>
                <a:close/>
              </a:path>
              <a:path w="989965" h="405765">
                <a:moveTo>
                  <a:pt x="92735" y="291083"/>
                </a:moveTo>
                <a:lnTo>
                  <a:pt x="0" y="291083"/>
                </a:lnTo>
                <a:lnTo>
                  <a:pt x="0" y="297726"/>
                </a:lnTo>
                <a:lnTo>
                  <a:pt x="92735" y="297726"/>
                </a:lnTo>
                <a:lnTo>
                  <a:pt x="92735" y="291083"/>
                </a:lnTo>
                <a:close/>
              </a:path>
              <a:path w="989965" h="405765">
                <a:moveTo>
                  <a:pt x="92735" y="310489"/>
                </a:moveTo>
                <a:lnTo>
                  <a:pt x="0" y="310489"/>
                </a:lnTo>
                <a:lnTo>
                  <a:pt x="0" y="317131"/>
                </a:lnTo>
                <a:lnTo>
                  <a:pt x="92735" y="317131"/>
                </a:lnTo>
                <a:lnTo>
                  <a:pt x="92735" y="310489"/>
                </a:lnTo>
                <a:close/>
              </a:path>
              <a:path w="989965" h="405765">
                <a:moveTo>
                  <a:pt x="92735" y="329895"/>
                </a:moveTo>
                <a:lnTo>
                  <a:pt x="0" y="329895"/>
                </a:lnTo>
                <a:lnTo>
                  <a:pt x="0" y="336537"/>
                </a:lnTo>
                <a:lnTo>
                  <a:pt x="92735" y="336537"/>
                </a:lnTo>
                <a:lnTo>
                  <a:pt x="92735" y="329895"/>
                </a:lnTo>
                <a:close/>
              </a:path>
            </a:pathLst>
          </a:custGeom>
          <a:ln w="47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635669" y="6493535"/>
            <a:ext cx="43180" cy="248285"/>
          </a:xfrm>
          <a:custGeom>
            <a:avLst/>
            <a:gdLst/>
            <a:ahLst/>
            <a:cxnLst/>
            <a:rect l="l" t="t" r="r" b="b"/>
            <a:pathLst>
              <a:path w="43179" h="248284">
                <a:moveTo>
                  <a:pt x="0" y="0"/>
                </a:moveTo>
                <a:lnTo>
                  <a:pt x="0" y="247929"/>
                </a:lnTo>
              </a:path>
              <a:path w="43179" h="248284">
                <a:moveTo>
                  <a:pt x="21513" y="0"/>
                </a:moveTo>
                <a:lnTo>
                  <a:pt x="21513" y="247929"/>
                </a:lnTo>
              </a:path>
              <a:path w="43179" h="248284">
                <a:moveTo>
                  <a:pt x="43027" y="0"/>
                </a:moveTo>
                <a:lnTo>
                  <a:pt x="43027" y="247929"/>
                </a:lnTo>
              </a:path>
            </a:pathLst>
          </a:custGeom>
          <a:ln w="13792">
            <a:solidFill>
              <a:srgbClr val="FFFFF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16080" y="6366376"/>
            <a:ext cx="1589405" cy="401955"/>
          </a:xfrm>
          <a:custGeom>
            <a:avLst/>
            <a:gdLst/>
            <a:ahLst/>
            <a:cxnLst/>
            <a:rect l="l" t="t" r="r" b="b"/>
            <a:pathLst>
              <a:path w="1589404" h="401954">
                <a:moveTo>
                  <a:pt x="784720" y="347764"/>
                </a:moveTo>
                <a:lnTo>
                  <a:pt x="784720" y="376796"/>
                </a:lnTo>
                <a:lnTo>
                  <a:pt x="784720" y="381914"/>
                </a:lnTo>
                <a:lnTo>
                  <a:pt x="780237" y="386054"/>
                </a:lnTo>
                <a:lnTo>
                  <a:pt x="774712" y="386054"/>
                </a:lnTo>
                <a:lnTo>
                  <a:pt x="769188" y="386054"/>
                </a:lnTo>
                <a:lnTo>
                  <a:pt x="764705" y="381914"/>
                </a:lnTo>
                <a:lnTo>
                  <a:pt x="764705" y="376796"/>
                </a:lnTo>
                <a:lnTo>
                  <a:pt x="764705" y="347764"/>
                </a:lnTo>
                <a:lnTo>
                  <a:pt x="753123" y="345691"/>
                </a:lnTo>
                <a:lnTo>
                  <a:pt x="742700" y="341658"/>
                </a:lnTo>
                <a:lnTo>
                  <a:pt x="733713" y="335344"/>
                </a:lnTo>
                <a:lnTo>
                  <a:pt x="726440" y="326428"/>
                </a:lnTo>
                <a:lnTo>
                  <a:pt x="723790" y="337826"/>
                </a:lnTo>
                <a:lnTo>
                  <a:pt x="718683" y="345673"/>
                </a:lnTo>
                <a:lnTo>
                  <a:pt x="711581" y="350507"/>
                </a:lnTo>
                <a:lnTo>
                  <a:pt x="702945" y="352869"/>
                </a:lnTo>
                <a:lnTo>
                  <a:pt x="702945" y="368909"/>
                </a:lnTo>
                <a:lnTo>
                  <a:pt x="702945" y="372618"/>
                </a:lnTo>
                <a:lnTo>
                  <a:pt x="699693" y="375627"/>
                </a:lnTo>
                <a:lnTo>
                  <a:pt x="695693" y="375627"/>
                </a:lnTo>
                <a:lnTo>
                  <a:pt x="691692" y="375627"/>
                </a:lnTo>
                <a:lnTo>
                  <a:pt x="688441" y="372618"/>
                </a:lnTo>
                <a:lnTo>
                  <a:pt x="688441" y="368909"/>
                </a:lnTo>
                <a:lnTo>
                  <a:pt x="688441" y="352869"/>
                </a:lnTo>
                <a:lnTo>
                  <a:pt x="681391" y="351149"/>
                </a:lnTo>
                <a:lnTo>
                  <a:pt x="675278" y="347897"/>
                </a:lnTo>
                <a:lnTo>
                  <a:pt x="670335" y="342836"/>
                </a:lnTo>
                <a:lnTo>
                  <a:pt x="666800" y="335686"/>
                </a:lnTo>
                <a:lnTo>
                  <a:pt x="668134" y="390753"/>
                </a:lnTo>
                <a:lnTo>
                  <a:pt x="625773" y="397500"/>
                </a:lnTo>
                <a:lnTo>
                  <a:pt x="611718" y="396429"/>
                </a:lnTo>
                <a:lnTo>
                  <a:pt x="602386" y="395046"/>
                </a:lnTo>
                <a:lnTo>
                  <a:pt x="600227" y="394652"/>
                </a:lnTo>
                <a:lnTo>
                  <a:pt x="598690" y="392887"/>
                </a:lnTo>
                <a:lnTo>
                  <a:pt x="598741" y="390842"/>
                </a:lnTo>
                <a:lnTo>
                  <a:pt x="601980" y="256971"/>
                </a:lnTo>
                <a:lnTo>
                  <a:pt x="601599" y="257556"/>
                </a:lnTo>
                <a:lnTo>
                  <a:pt x="601116" y="258114"/>
                </a:lnTo>
                <a:lnTo>
                  <a:pt x="600468" y="258597"/>
                </a:lnTo>
                <a:lnTo>
                  <a:pt x="586689" y="258597"/>
                </a:lnTo>
                <a:lnTo>
                  <a:pt x="586689" y="379437"/>
                </a:lnTo>
                <a:lnTo>
                  <a:pt x="586689" y="382689"/>
                </a:lnTo>
                <a:lnTo>
                  <a:pt x="583476" y="385330"/>
                </a:lnTo>
                <a:lnTo>
                  <a:pt x="579513" y="385330"/>
                </a:lnTo>
                <a:lnTo>
                  <a:pt x="474230" y="385330"/>
                </a:lnTo>
                <a:lnTo>
                  <a:pt x="470268" y="385330"/>
                </a:lnTo>
                <a:lnTo>
                  <a:pt x="467055" y="382689"/>
                </a:lnTo>
                <a:lnTo>
                  <a:pt x="467055" y="379437"/>
                </a:lnTo>
                <a:lnTo>
                  <a:pt x="467055" y="305752"/>
                </a:lnTo>
                <a:lnTo>
                  <a:pt x="455574" y="305752"/>
                </a:lnTo>
                <a:lnTo>
                  <a:pt x="455574" y="379323"/>
                </a:lnTo>
                <a:lnTo>
                  <a:pt x="455574" y="382574"/>
                </a:lnTo>
                <a:lnTo>
                  <a:pt x="452361" y="385216"/>
                </a:lnTo>
                <a:lnTo>
                  <a:pt x="448398" y="385216"/>
                </a:lnTo>
                <a:lnTo>
                  <a:pt x="343115" y="385216"/>
                </a:lnTo>
                <a:lnTo>
                  <a:pt x="339140" y="385216"/>
                </a:lnTo>
                <a:lnTo>
                  <a:pt x="335927" y="382574"/>
                </a:lnTo>
                <a:lnTo>
                  <a:pt x="335927" y="379323"/>
                </a:lnTo>
                <a:lnTo>
                  <a:pt x="335927" y="305752"/>
                </a:lnTo>
                <a:lnTo>
                  <a:pt x="324091" y="305752"/>
                </a:lnTo>
                <a:lnTo>
                  <a:pt x="324091" y="384911"/>
                </a:lnTo>
                <a:lnTo>
                  <a:pt x="161937" y="384911"/>
                </a:lnTo>
                <a:lnTo>
                  <a:pt x="161937" y="401358"/>
                </a:lnTo>
                <a:lnTo>
                  <a:pt x="16573" y="401358"/>
                </a:lnTo>
                <a:lnTo>
                  <a:pt x="16573" y="384911"/>
                </a:lnTo>
                <a:lnTo>
                  <a:pt x="0" y="384911"/>
                </a:lnTo>
                <a:lnTo>
                  <a:pt x="0" y="119113"/>
                </a:lnTo>
                <a:lnTo>
                  <a:pt x="76962" y="119113"/>
                </a:lnTo>
                <a:lnTo>
                  <a:pt x="76962" y="0"/>
                </a:lnTo>
                <a:lnTo>
                  <a:pt x="224180" y="0"/>
                </a:lnTo>
                <a:lnTo>
                  <a:pt x="224180" y="210324"/>
                </a:lnTo>
                <a:lnTo>
                  <a:pt x="324091" y="210324"/>
                </a:lnTo>
                <a:lnTo>
                  <a:pt x="324091" y="295617"/>
                </a:lnTo>
                <a:lnTo>
                  <a:pt x="389978" y="246113"/>
                </a:lnTo>
                <a:lnTo>
                  <a:pt x="393179" y="243713"/>
                </a:lnTo>
                <a:lnTo>
                  <a:pt x="398386" y="243713"/>
                </a:lnTo>
                <a:lnTo>
                  <a:pt x="401586" y="246113"/>
                </a:lnTo>
                <a:lnTo>
                  <a:pt x="432028" y="268986"/>
                </a:lnTo>
                <a:lnTo>
                  <a:pt x="432028" y="254381"/>
                </a:lnTo>
                <a:lnTo>
                  <a:pt x="432028" y="252336"/>
                </a:lnTo>
                <a:lnTo>
                  <a:pt x="433819" y="250672"/>
                </a:lnTo>
                <a:lnTo>
                  <a:pt x="436029" y="250672"/>
                </a:lnTo>
                <a:lnTo>
                  <a:pt x="442734" y="250672"/>
                </a:lnTo>
                <a:lnTo>
                  <a:pt x="444944" y="250672"/>
                </a:lnTo>
                <a:lnTo>
                  <a:pt x="446735" y="252336"/>
                </a:lnTo>
                <a:lnTo>
                  <a:pt x="446735" y="254381"/>
                </a:lnTo>
                <a:lnTo>
                  <a:pt x="446735" y="280035"/>
                </a:lnTo>
                <a:lnTo>
                  <a:pt x="467055" y="295300"/>
                </a:lnTo>
                <a:lnTo>
                  <a:pt x="467055" y="258597"/>
                </a:lnTo>
                <a:lnTo>
                  <a:pt x="453326" y="258597"/>
                </a:lnTo>
                <a:lnTo>
                  <a:pt x="450113" y="256184"/>
                </a:lnTo>
                <a:lnTo>
                  <a:pt x="450113" y="252272"/>
                </a:lnTo>
                <a:lnTo>
                  <a:pt x="453326" y="249872"/>
                </a:lnTo>
                <a:lnTo>
                  <a:pt x="521093" y="198958"/>
                </a:lnTo>
                <a:lnTo>
                  <a:pt x="524294" y="196545"/>
                </a:lnTo>
                <a:lnTo>
                  <a:pt x="529501" y="196545"/>
                </a:lnTo>
                <a:lnTo>
                  <a:pt x="532701" y="198958"/>
                </a:lnTo>
                <a:lnTo>
                  <a:pt x="563143" y="221818"/>
                </a:lnTo>
                <a:lnTo>
                  <a:pt x="563143" y="207213"/>
                </a:lnTo>
                <a:lnTo>
                  <a:pt x="563143" y="205168"/>
                </a:lnTo>
                <a:lnTo>
                  <a:pt x="564934" y="203504"/>
                </a:lnTo>
                <a:lnTo>
                  <a:pt x="567143" y="203504"/>
                </a:lnTo>
                <a:lnTo>
                  <a:pt x="573849" y="203504"/>
                </a:lnTo>
                <a:lnTo>
                  <a:pt x="576059" y="203504"/>
                </a:lnTo>
                <a:lnTo>
                  <a:pt x="577850" y="205168"/>
                </a:lnTo>
                <a:lnTo>
                  <a:pt x="577850" y="207213"/>
                </a:lnTo>
                <a:lnTo>
                  <a:pt x="577850" y="232867"/>
                </a:lnTo>
                <a:lnTo>
                  <a:pt x="600468" y="249872"/>
                </a:lnTo>
                <a:lnTo>
                  <a:pt x="601179" y="250405"/>
                </a:lnTo>
                <a:lnTo>
                  <a:pt x="601713" y="251015"/>
                </a:lnTo>
                <a:lnTo>
                  <a:pt x="602107" y="251675"/>
                </a:lnTo>
                <a:lnTo>
                  <a:pt x="607009" y="49098"/>
                </a:lnTo>
                <a:lnTo>
                  <a:pt x="607021" y="48399"/>
                </a:lnTo>
                <a:lnTo>
                  <a:pt x="607225" y="47713"/>
                </a:lnTo>
                <a:lnTo>
                  <a:pt x="607606" y="47117"/>
                </a:lnTo>
                <a:lnTo>
                  <a:pt x="625970" y="17335"/>
                </a:lnTo>
                <a:lnTo>
                  <a:pt x="628891" y="12598"/>
                </a:lnTo>
                <a:lnTo>
                  <a:pt x="636231" y="12484"/>
                </a:lnTo>
                <a:lnTo>
                  <a:pt x="639330" y="17132"/>
                </a:lnTo>
                <a:lnTo>
                  <a:pt x="666038" y="304266"/>
                </a:lnTo>
                <a:lnTo>
                  <a:pt x="670368" y="284981"/>
                </a:lnTo>
                <a:lnTo>
                  <a:pt x="677113" y="267169"/>
                </a:lnTo>
                <a:lnTo>
                  <a:pt x="685734" y="254092"/>
                </a:lnTo>
                <a:lnTo>
                  <a:pt x="695693" y="249008"/>
                </a:lnTo>
                <a:lnTo>
                  <a:pt x="702098" y="251106"/>
                </a:lnTo>
                <a:lnTo>
                  <a:pt x="708045" y="256855"/>
                </a:lnTo>
                <a:lnTo>
                  <a:pt x="713404" y="265441"/>
                </a:lnTo>
                <a:lnTo>
                  <a:pt x="718045" y="276047"/>
                </a:lnTo>
                <a:lnTo>
                  <a:pt x="724293" y="236767"/>
                </a:lnTo>
                <a:lnTo>
                  <a:pt x="736782" y="197839"/>
                </a:lnTo>
                <a:lnTo>
                  <a:pt x="754069" y="168042"/>
                </a:lnTo>
                <a:lnTo>
                  <a:pt x="774712" y="156159"/>
                </a:lnTo>
                <a:lnTo>
                  <a:pt x="796947" y="169966"/>
                </a:lnTo>
                <a:lnTo>
                  <a:pt x="815105" y="203942"/>
                </a:lnTo>
                <a:lnTo>
                  <a:pt x="827347" y="246920"/>
                </a:lnTo>
                <a:lnTo>
                  <a:pt x="831837" y="287731"/>
                </a:lnTo>
                <a:lnTo>
                  <a:pt x="828238" y="314793"/>
                </a:lnTo>
                <a:lnTo>
                  <a:pt x="818313" y="332801"/>
                </a:lnTo>
                <a:lnTo>
                  <a:pt x="803371" y="343282"/>
                </a:lnTo>
                <a:lnTo>
                  <a:pt x="784720" y="347764"/>
                </a:lnTo>
                <a:close/>
              </a:path>
              <a:path w="1589404" h="401954">
                <a:moveTo>
                  <a:pt x="1589074" y="215607"/>
                </a:moveTo>
                <a:lnTo>
                  <a:pt x="1559737" y="215607"/>
                </a:lnTo>
                <a:lnTo>
                  <a:pt x="1559737" y="306578"/>
                </a:lnTo>
                <a:lnTo>
                  <a:pt x="1589074" y="306578"/>
                </a:lnTo>
                <a:lnTo>
                  <a:pt x="1589074" y="215607"/>
                </a:lnTo>
                <a:close/>
              </a:path>
              <a:path w="1589404" h="401954">
                <a:moveTo>
                  <a:pt x="1491246" y="268871"/>
                </a:moveTo>
                <a:lnTo>
                  <a:pt x="1454035" y="268871"/>
                </a:lnTo>
                <a:lnTo>
                  <a:pt x="1454035" y="306578"/>
                </a:lnTo>
                <a:lnTo>
                  <a:pt x="1491246" y="306578"/>
                </a:lnTo>
                <a:lnTo>
                  <a:pt x="1491246" y="268871"/>
                </a:lnTo>
                <a:close/>
              </a:path>
              <a:path w="1589404" h="401954">
                <a:moveTo>
                  <a:pt x="1441894" y="268871"/>
                </a:moveTo>
                <a:lnTo>
                  <a:pt x="1404683" y="268871"/>
                </a:lnTo>
                <a:lnTo>
                  <a:pt x="1404683" y="306578"/>
                </a:lnTo>
                <a:lnTo>
                  <a:pt x="1441894" y="306578"/>
                </a:lnTo>
                <a:lnTo>
                  <a:pt x="1441894" y="268871"/>
                </a:lnTo>
                <a:close/>
              </a:path>
              <a:path w="1589404" h="401954">
                <a:moveTo>
                  <a:pt x="1391259" y="268871"/>
                </a:moveTo>
                <a:lnTo>
                  <a:pt x="1354048" y="268871"/>
                </a:lnTo>
                <a:lnTo>
                  <a:pt x="1354048" y="306578"/>
                </a:lnTo>
                <a:lnTo>
                  <a:pt x="1391259" y="306578"/>
                </a:lnTo>
                <a:lnTo>
                  <a:pt x="1391259" y="268871"/>
                </a:lnTo>
                <a:close/>
              </a:path>
            </a:pathLst>
          </a:custGeom>
          <a:ln w="47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2873" y="6543217"/>
            <a:ext cx="133070" cy="181952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7619316" y="6436033"/>
            <a:ext cx="723265" cy="361315"/>
          </a:xfrm>
          <a:custGeom>
            <a:avLst/>
            <a:gdLst/>
            <a:ahLst/>
            <a:cxnLst/>
            <a:rect l="l" t="t" r="r" b="b"/>
            <a:pathLst>
              <a:path w="723265" h="361315">
                <a:moveTo>
                  <a:pt x="37553" y="6619"/>
                </a:moveTo>
                <a:lnTo>
                  <a:pt x="29078" y="6833"/>
                </a:lnTo>
                <a:lnTo>
                  <a:pt x="20588" y="7035"/>
                </a:lnTo>
                <a:lnTo>
                  <a:pt x="12081" y="7223"/>
                </a:lnTo>
                <a:lnTo>
                  <a:pt x="3556" y="7394"/>
                </a:lnTo>
                <a:lnTo>
                  <a:pt x="3492" y="10480"/>
                </a:lnTo>
                <a:lnTo>
                  <a:pt x="4305" y="13528"/>
                </a:lnTo>
                <a:lnTo>
                  <a:pt x="6794" y="14417"/>
                </a:lnTo>
                <a:lnTo>
                  <a:pt x="7924" y="14836"/>
                </a:lnTo>
                <a:lnTo>
                  <a:pt x="9461" y="14595"/>
                </a:lnTo>
                <a:lnTo>
                  <a:pt x="11010" y="14557"/>
                </a:lnTo>
                <a:lnTo>
                  <a:pt x="16548" y="14404"/>
                </a:lnTo>
                <a:lnTo>
                  <a:pt x="21920" y="14112"/>
                </a:lnTo>
                <a:lnTo>
                  <a:pt x="27444" y="14036"/>
                </a:lnTo>
                <a:lnTo>
                  <a:pt x="29781" y="13998"/>
                </a:lnTo>
                <a:lnTo>
                  <a:pt x="32639" y="14112"/>
                </a:lnTo>
                <a:lnTo>
                  <a:pt x="33896" y="13642"/>
                </a:lnTo>
                <a:lnTo>
                  <a:pt x="36461" y="12677"/>
                </a:lnTo>
                <a:lnTo>
                  <a:pt x="37236" y="9261"/>
                </a:lnTo>
                <a:lnTo>
                  <a:pt x="37553" y="6619"/>
                </a:lnTo>
                <a:close/>
              </a:path>
              <a:path w="723265" h="361315">
                <a:moveTo>
                  <a:pt x="723214" y="342420"/>
                </a:moveTo>
                <a:lnTo>
                  <a:pt x="701291" y="342468"/>
                </a:lnTo>
                <a:lnTo>
                  <a:pt x="675670" y="342557"/>
                </a:lnTo>
                <a:lnTo>
                  <a:pt x="646874" y="342602"/>
                </a:lnTo>
                <a:lnTo>
                  <a:pt x="615429" y="342522"/>
                </a:lnTo>
                <a:lnTo>
                  <a:pt x="615429" y="361000"/>
                </a:lnTo>
                <a:lnTo>
                  <a:pt x="488543" y="361000"/>
                </a:lnTo>
                <a:lnTo>
                  <a:pt x="488543" y="342865"/>
                </a:lnTo>
                <a:lnTo>
                  <a:pt x="444900" y="342806"/>
                </a:lnTo>
                <a:lnTo>
                  <a:pt x="396000" y="342652"/>
                </a:lnTo>
                <a:lnTo>
                  <a:pt x="356160" y="342493"/>
                </a:lnTo>
                <a:lnTo>
                  <a:pt x="339699" y="342420"/>
                </a:lnTo>
                <a:lnTo>
                  <a:pt x="339699" y="333098"/>
                </a:lnTo>
                <a:lnTo>
                  <a:pt x="295033" y="298516"/>
                </a:lnTo>
                <a:lnTo>
                  <a:pt x="165138" y="298516"/>
                </a:lnTo>
                <a:lnTo>
                  <a:pt x="129501" y="325935"/>
                </a:lnTo>
                <a:lnTo>
                  <a:pt x="129184" y="331384"/>
                </a:lnTo>
                <a:lnTo>
                  <a:pt x="128701" y="336769"/>
                </a:lnTo>
                <a:lnTo>
                  <a:pt x="128003" y="342052"/>
                </a:lnTo>
                <a:lnTo>
                  <a:pt x="115646" y="342052"/>
                </a:lnTo>
                <a:lnTo>
                  <a:pt x="113794" y="323904"/>
                </a:lnTo>
                <a:lnTo>
                  <a:pt x="113282" y="304992"/>
                </a:lnTo>
                <a:lnTo>
                  <a:pt x="113987" y="285972"/>
                </a:lnTo>
                <a:lnTo>
                  <a:pt x="115785" y="267503"/>
                </a:lnTo>
                <a:lnTo>
                  <a:pt x="116586" y="261305"/>
                </a:lnTo>
                <a:lnTo>
                  <a:pt x="116243" y="254892"/>
                </a:lnTo>
                <a:lnTo>
                  <a:pt x="116484" y="248364"/>
                </a:lnTo>
                <a:lnTo>
                  <a:pt x="116725" y="241925"/>
                </a:lnTo>
                <a:lnTo>
                  <a:pt x="116573" y="235308"/>
                </a:lnTo>
                <a:lnTo>
                  <a:pt x="116763" y="228857"/>
                </a:lnTo>
                <a:lnTo>
                  <a:pt x="116988" y="219117"/>
                </a:lnTo>
                <a:lnTo>
                  <a:pt x="117116" y="209337"/>
                </a:lnTo>
                <a:lnTo>
                  <a:pt x="117210" y="199557"/>
                </a:lnTo>
                <a:lnTo>
                  <a:pt x="117335" y="189817"/>
                </a:lnTo>
                <a:lnTo>
                  <a:pt x="117508" y="180120"/>
                </a:lnTo>
                <a:lnTo>
                  <a:pt x="117690" y="170375"/>
                </a:lnTo>
                <a:lnTo>
                  <a:pt x="117835" y="160594"/>
                </a:lnTo>
                <a:lnTo>
                  <a:pt x="117894" y="150790"/>
                </a:lnTo>
                <a:lnTo>
                  <a:pt x="118068" y="131298"/>
                </a:lnTo>
                <a:lnTo>
                  <a:pt x="118452" y="111879"/>
                </a:lnTo>
                <a:lnTo>
                  <a:pt x="118837" y="92395"/>
                </a:lnTo>
                <a:lnTo>
                  <a:pt x="119011" y="72710"/>
                </a:lnTo>
                <a:lnTo>
                  <a:pt x="119036" y="64271"/>
                </a:lnTo>
                <a:lnTo>
                  <a:pt x="119113" y="55765"/>
                </a:lnTo>
                <a:lnTo>
                  <a:pt x="119247" y="47178"/>
                </a:lnTo>
                <a:lnTo>
                  <a:pt x="119443" y="38496"/>
                </a:lnTo>
                <a:lnTo>
                  <a:pt x="119481" y="36807"/>
                </a:lnTo>
                <a:lnTo>
                  <a:pt x="119862" y="34991"/>
                </a:lnTo>
                <a:lnTo>
                  <a:pt x="119583" y="33683"/>
                </a:lnTo>
                <a:lnTo>
                  <a:pt x="119380" y="32743"/>
                </a:lnTo>
                <a:lnTo>
                  <a:pt x="76972" y="9693"/>
                </a:lnTo>
                <a:lnTo>
                  <a:pt x="52833" y="6845"/>
                </a:lnTo>
                <a:lnTo>
                  <a:pt x="39662" y="6873"/>
                </a:lnTo>
                <a:lnTo>
                  <a:pt x="39662" y="10569"/>
                </a:lnTo>
                <a:lnTo>
                  <a:pt x="39598" y="14392"/>
                </a:lnTo>
                <a:lnTo>
                  <a:pt x="35864" y="15332"/>
                </a:lnTo>
                <a:lnTo>
                  <a:pt x="33693" y="15878"/>
                </a:lnTo>
                <a:lnTo>
                  <a:pt x="30886" y="15636"/>
                </a:lnTo>
                <a:lnTo>
                  <a:pt x="28282" y="15725"/>
                </a:lnTo>
                <a:lnTo>
                  <a:pt x="23507" y="15878"/>
                </a:lnTo>
                <a:lnTo>
                  <a:pt x="18034" y="16030"/>
                </a:lnTo>
                <a:lnTo>
                  <a:pt x="13119" y="16246"/>
                </a:lnTo>
                <a:lnTo>
                  <a:pt x="9652" y="16398"/>
                </a:lnTo>
                <a:lnTo>
                  <a:pt x="5791" y="17071"/>
                </a:lnTo>
                <a:lnTo>
                  <a:pt x="3987" y="15459"/>
                </a:lnTo>
                <a:lnTo>
                  <a:pt x="3187" y="14760"/>
                </a:lnTo>
                <a:lnTo>
                  <a:pt x="2489" y="13554"/>
                </a:lnTo>
                <a:lnTo>
                  <a:pt x="2159" y="12474"/>
                </a:lnTo>
                <a:lnTo>
                  <a:pt x="1739" y="11115"/>
                </a:lnTo>
                <a:lnTo>
                  <a:pt x="1905" y="9629"/>
                </a:lnTo>
                <a:lnTo>
                  <a:pt x="1600" y="8308"/>
                </a:lnTo>
                <a:lnTo>
                  <a:pt x="1498" y="7877"/>
                </a:lnTo>
                <a:lnTo>
                  <a:pt x="1714" y="7585"/>
                </a:lnTo>
                <a:lnTo>
                  <a:pt x="1600" y="7394"/>
                </a:lnTo>
                <a:lnTo>
                  <a:pt x="1270" y="6873"/>
                </a:lnTo>
                <a:lnTo>
                  <a:pt x="0" y="7254"/>
                </a:lnTo>
                <a:lnTo>
                  <a:pt x="50" y="6099"/>
                </a:lnTo>
                <a:lnTo>
                  <a:pt x="101" y="5019"/>
                </a:lnTo>
                <a:lnTo>
                  <a:pt x="4432" y="3330"/>
                </a:lnTo>
                <a:lnTo>
                  <a:pt x="5524" y="2974"/>
                </a:lnTo>
                <a:lnTo>
                  <a:pt x="12471" y="676"/>
                </a:lnTo>
                <a:lnTo>
                  <a:pt x="20320" y="485"/>
                </a:lnTo>
                <a:lnTo>
                  <a:pt x="28981" y="104"/>
                </a:lnTo>
                <a:lnTo>
                  <a:pt x="36343" y="0"/>
                </a:lnTo>
                <a:lnTo>
                  <a:pt x="78309" y="4448"/>
                </a:lnTo>
                <a:lnTo>
                  <a:pt x="117335" y="17808"/>
                </a:lnTo>
                <a:lnTo>
                  <a:pt x="126604" y="73733"/>
                </a:lnTo>
                <a:lnTo>
                  <a:pt x="127080" y="124044"/>
                </a:lnTo>
                <a:lnTo>
                  <a:pt x="127526" y="174421"/>
                </a:lnTo>
                <a:lnTo>
                  <a:pt x="127723" y="224691"/>
                </a:lnTo>
                <a:lnTo>
                  <a:pt x="127723" y="231397"/>
                </a:lnTo>
                <a:lnTo>
                  <a:pt x="127863" y="238115"/>
                </a:lnTo>
                <a:lnTo>
                  <a:pt x="127863" y="244859"/>
                </a:lnTo>
                <a:lnTo>
                  <a:pt x="127863" y="251501"/>
                </a:lnTo>
                <a:lnTo>
                  <a:pt x="127698" y="258270"/>
                </a:lnTo>
                <a:lnTo>
                  <a:pt x="128003" y="264899"/>
                </a:lnTo>
                <a:lnTo>
                  <a:pt x="128295" y="271186"/>
                </a:lnTo>
                <a:lnTo>
                  <a:pt x="129095" y="277523"/>
                </a:lnTo>
                <a:lnTo>
                  <a:pt x="129413" y="283886"/>
                </a:lnTo>
                <a:lnTo>
                  <a:pt x="129699" y="290473"/>
                </a:lnTo>
                <a:lnTo>
                  <a:pt x="129901" y="297079"/>
                </a:lnTo>
                <a:lnTo>
                  <a:pt x="130009" y="303694"/>
                </a:lnTo>
                <a:lnTo>
                  <a:pt x="130009" y="310302"/>
                </a:lnTo>
                <a:lnTo>
                  <a:pt x="157949" y="288788"/>
                </a:lnTo>
                <a:lnTo>
                  <a:pt x="158394" y="288331"/>
                </a:lnTo>
                <a:lnTo>
                  <a:pt x="158902" y="287937"/>
                </a:lnTo>
                <a:lnTo>
                  <a:pt x="159473" y="287620"/>
                </a:lnTo>
                <a:lnTo>
                  <a:pt x="174523" y="276037"/>
                </a:lnTo>
                <a:lnTo>
                  <a:pt x="165504" y="273239"/>
                </a:lnTo>
                <a:lnTo>
                  <a:pt x="158256" y="267833"/>
                </a:lnTo>
                <a:lnTo>
                  <a:pt x="153429" y="260417"/>
                </a:lnTo>
                <a:lnTo>
                  <a:pt x="151676" y="251590"/>
                </a:lnTo>
                <a:lnTo>
                  <a:pt x="151676" y="136680"/>
                </a:lnTo>
                <a:lnTo>
                  <a:pt x="151676" y="136096"/>
                </a:lnTo>
                <a:lnTo>
                  <a:pt x="151676" y="116233"/>
                </a:lnTo>
                <a:lnTo>
                  <a:pt x="155657" y="108812"/>
                </a:lnTo>
                <a:lnTo>
                  <a:pt x="166747" y="102368"/>
                </a:lnTo>
                <a:lnTo>
                  <a:pt x="183662" y="97281"/>
                </a:lnTo>
                <a:lnTo>
                  <a:pt x="205117" y="93932"/>
                </a:lnTo>
                <a:lnTo>
                  <a:pt x="205117" y="93703"/>
                </a:lnTo>
                <a:lnTo>
                  <a:pt x="205117" y="91468"/>
                </a:lnTo>
                <a:lnTo>
                  <a:pt x="207060" y="89665"/>
                </a:lnTo>
                <a:lnTo>
                  <a:pt x="209473" y="89665"/>
                </a:lnTo>
                <a:lnTo>
                  <a:pt x="250710" y="89665"/>
                </a:lnTo>
                <a:lnTo>
                  <a:pt x="253111" y="89665"/>
                </a:lnTo>
                <a:lnTo>
                  <a:pt x="255066" y="91468"/>
                </a:lnTo>
                <a:lnTo>
                  <a:pt x="255066" y="93703"/>
                </a:lnTo>
                <a:lnTo>
                  <a:pt x="255066" y="93932"/>
                </a:lnTo>
                <a:lnTo>
                  <a:pt x="276516" y="97281"/>
                </a:lnTo>
                <a:lnTo>
                  <a:pt x="293431" y="102368"/>
                </a:lnTo>
                <a:lnTo>
                  <a:pt x="304524" y="108812"/>
                </a:lnTo>
                <a:lnTo>
                  <a:pt x="308508" y="116233"/>
                </a:lnTo>
                <a:lnTo>
                  <a:pt x="308508" y="136096"/>
                </a:lnTo>
                <a:lnTo>
                  <a:pt x="308508" y="136680"/>
                </a:lnTo>
                <a:lnTo>
                  <a:pt x="308508" y="251590"/>
                </a:lnTo>
                <a:lnTo>
                  <a:pt x="306752" y="260417"/>
                </a:lnTo>
                <a:lnTo>
                  <a:pt x="301921" y="267833"/>
                </a:lnTo>
                <a:lnTo>
                  <a:pt x="294669" y="273239"/>
                </a:lnTo>
                <a:lnTo>
                  <a:pt x="285648" y="276037"/>
                </a:lnTo>
                <a:lnTo>
                  <a:pt x="300710" y="287620"/>
                </a:lnTo>
                <a:lnTo>
                  <a:pt x="301282" y="287937"/>
                </a:lnTo>
                <a:lnTo>
                  <a:pt x="301790" y="288331"/>
                </a:lnTo>
                <a:lnTo>
                  <a:pt x="302221" y="288788"/>
                </a:lnTo>
                <a:lnTo>
                  <a:pt x="339699" y="317807"/>
                </a:lnTo>
                <a:lnTo>
                  <a:pt x="339699" y="39627"/>
                </a:lnTo>
                <a:lnTo>
                  <a:pt x="380758" y="39665"/>
                </a:lnTo>
                <a:lnTo>
                  <a:pt x="488543" y="96688"/>
                </a:lnTo>
                <a:lnTo>
                  <a:pt x="488543" y="58245"/>
                </a:lnTo>
                <a:lnTo>
                  <a:pt x="615429" y="125364"/>
                </a:lnTo>
                <a:lnTo>
                  <a:pt x="615429" y="149621"/>
                </a:lnTo>
                <a:lnTo>
                  <a:pt x="723214" y="206644"/>
                </a:lnTo>
                <a:lnTo>
                  <a:pt x="723214" y="342420"/>
                </a:lnTo>
                <a:close/>
              </a:path>
              <a:path w="723265" h="361315">
                <a:moveTo>
                  <a:pt x="370662" y="10912"/>
                </a:moveTo>
                <a:lnTo>
                  <a:pt x="345198" y="10912"/>
                </a:lnTo>
                <a:lnTo>
                  <a:pt x="345198" y="34420"/>
                </a:lnTo>
                <a:lnTo>
                  <a:pt x="370662" y="34420"/>
                </a:lnTo>
                <a:lnTo>
                  <a:pt x="370662" y="10912"/>
                </a:lnTo>
                <a:close/>
              </a:path>
              <a:path w="723265" h="361315">
                <a:moveTo>
                  <a:pt x="293573" y="306530"/>
                </a:moveTo>
                <a:lnTo>
                  <a:pt x="166598" y="306530"/>
                </a:lnTo>
                <a:lnTo>
                  <a:pt x="163106" y="306530"/>
                </a:lnTo>
                <a:lnTo>
                  <a:pt x="160274" y="309159"/>
                </a:lnTo>
                <a:lnTo>
                  <a:pt x="160274" y="312397"/>
                </a:lnTo>
                <a:lnTo>
                  <a:pt x="160274" y="315636"/>
                </a:lnTo>
                <a:lnTo>
                  <a:pt x="163106" y="318265"/>
                </a:lnTo>
                <a:lnTo>
                  <a:pt x="166598" y="318265"/>
                </a:lnTo>
                <a:lnTo>
                  <a:pt x="293573" y="318265"/>
                </a:lnTo>
                <a:lnTo>
                  <a:pt x="297078" y="318265"/>
                </a:lnTo>
                <a:lnTo>
                  <a:pt x="299910" y="315636"/>
                </a:lnTo>
                <a:lnTo>
                  <a:pt x="299910" y="312397"/>
                </a:lnTo>
                <a:lnTo>
                  <a:pt x="299910" y="309159"/>
                </a:lnTo>
                <a:lnTo>
                  <a:pt x="297078" y="306530"/>
                </a:lnTo>
                <a:lnTo>
                  <a:pt x="293573" y="306530"/>
                </a:lnTo>
                <a:close/>
              </a:path>
            </a:pathLst>
          </a:custGeom>
          <a:ln w="47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0"/>
            <a:ext cx="9144000" cy="1522095"/>
          </a:xfrm>
          <a:custGeom>
            <a:avLst/>
            <a:gdLst/>
            <a:ahLst/>
            <a:cxnLst/>
            <a:rect l="l" t="t" r="r" b="b"/>
            <a:pathLst>
              <a:path w="9144000" h="1522095">
                <a:moveTo>
                  <a:pt x="9144000" y="485091"/>
                </a:moveTo>
                <a:lnTo>
                  <a:pt x="2391137" y="485091"/>
                </a:lnTo>
                <a:lnTo>
                  <a:pt x="2544857" y="486450"/>
                </a:lnTo>
                <a:lnTo>
                  <a:pt x="2697180" y="490727"/>
                </a:lnTo>
                <a:lnTo>
                  <a:pt x="2848223" y="497843"/>
                </a:lnTo>
                <a:lnTo>
                  <a:pt x="2998106" y="507716"/>
                </a:lnTo>
                <a:lnTo>
                  <a:pt x="3146944" y="520267"/>
                </a:lnTo>
                <a:lnTo>
                  <a:pt x="3294857" y="535414"/>
                </a:lnTo>
                <a:lnTo>
                  <a:pt x="3441962" y="553077"/>
                </a:lnTo>
                <a:lnTo>
                  <a:pt x="3588375" y="573176"/>
                </a:lnTo>
                <a:lnTo>
                  <a:pt x="3734216" y="595629"/>
                </a:lnTo>
                <a:lnTo>
                  <a:pt x="3879602" y="620357"/>
                </a:lnTo>
                <a:lnTo>
                  <a:pt x="4024650" y="647279"/>
                </a:lnTo>
                <a:lnTo>
                  <a:pt x="4217727" y="686448"/>
                </a:lnTo>
                <a:lnTo>
                  <a:pt x="4410691" y="729184"/>
                </a:lnTo>
                <a:lnTo>
                  <a:pt x="4603823" y="775294"/>
                </a:lnTo>
                <a:lnTo>
                  <a:pt x="4845897" y="837388"/>
                </a:lnTo>
                <a:lnTo>
                  <a:pt x="5138075" y="917943"/>
                </a:lnTo>
                <a:lnTo>
                  <a:pt x="5482465" y="1019440"/>
                </a:lnTo>
                <a:lnTo>
                  <a:pt x="6041123" y="1180410"/>
                </a:lnTo>
                <a:lnTo>
                  <a:pt x="6335700" y="1259503"/>
                </a:lnTo>
                <a:lnTo>
                  <a:pt x="6529453" y="1307938"/>
                </a:lnTo>
                <a:lnTo>
                  <a:pt x="6721819" y="1352470"/>
                </a:lnTo>
                <a:lnTo>
                  <a:pt x="6865554" y="1383066"/>
                </a:lnTo>
                <a:lnTo>
                  <a:pt x="7009114" y="1411072"/>
                </a:lnTo>
                <a:lnTo>
                  <a:pt x="7152760" y="1436318"/>
                </a:lnTo>
                <a:lnTo>
                  <a:pt x="7248699" y="1451532"/>
                </a:lnTo>
                <a:lnTo>
                  <a:pt x="7344869" y="1465394"/>
                </a:lnTo>
                <a:lnTo>
                  <a:pt x="7441346" y="1477853"/>
                </a:lnTo>
                <a:lnTo>
                  <a:pt x="7538207" y="1488861"/>
                </a:lnTo>
                <a:lnTo>
                  <a:pt x="7635529" y="1498366"/>
                </a:lnTo>
                <a:lnTo>
                  <a:pt x="7733390" y="1506318"/>
                </a:lnTo>
                <a:lnTo>
                  <a:pt x="7831865" y="1512667"/>
                </a:lnTo>
                <a:lnTo>
                  <a:pt x="7931033" y="1517363"/>
                </a:lnTo>
                <a:lnTo>
                  <a:pt x="8030969" y="1520356"/>
                </a:lnTo>
                <a:lnTo>
                  <a:pt x="8131752" y="1521596"/>
                </a:lnTo>
                <a:lnTo>
                  <a:pt x="8233457" y="1521032"/>
                </a:lnTo>
                <a:lnTo>
                  <a:pt x="8336162" y="1518614"/>
                </a:lnTo>
                <a:lnTo>
                  <a:pt x="8439944" y="1514293"/>
                </a:lnTo>
                <a:lnTo>
                  <a:pt x="8544879" y="1508017"/>
                </a:lnTo>
                <a:lnTo>
                  <a:pt x="8651046" y="1499738"/>
                </a:lnTo>
                <a:lnTo>
                  <a:pt x="8758519" y="1489404"/>
                </a:lnTo>
                <a:lnTo>
                  <a:pt x="8859615" y="1477881"/>
                </a:lnTo>
                <a:lnTo>
                  <a:pt x="8960237" y="1464635"/>
                </a:lnTo>
                <a:lnTo>
                  <a:pt x="9010398" y="1457387"/>
                </a:lnTo>
                <a:lnTo>
                  <a:pt x="9144000" y="1436585"/>
                </a:lnTo>
                <a:lnTo>
                  <a:pt x="9144000" y="485091"/>
                </a:lnTo>
                <a:close/>
              </a:path>
              <a:path w="9144000" h="1522095">
                <a:moveTo>
                  <a:pt x="9144000" y="0"/>
                </a:moveTo>
                <a:lnTo>
                  <a:pt x="0" y="0"/>
                </a:lnTo>
                <a:lnTo>
                  <a:pt x="0" y="845399"/>
                </a:lnTo>
                <a:lnTo>
                  <a:pt x="87933" y="818354"/>
                </a:lnTo>
                <a:lnTo>
                  <a:pt x="183243" y="790439"/>
                </a:lnTo>
                <a:lnTo>
                  <a:pt x="279355" y="763702"/>
                </a:lnTo>
                <a:lnTo>
                  <a:pt x="376253" y="738147"/>
                </a:lnTo>
                <a:lnTo>
                  <a:pt x="473926" y="713779"/>
                </a:lnTo>
                <a:lnTo>
                  <a:pt x="572359" y="690600"/>
                </a:lnTo>
                <a:lnTo>
                  <a:pt x="671539" y="668615"/>
                </a:lnTo>
                <a:lnTo>
                  <a:pt x="771453" y="647827"/>
                </a:lnTo>
                <a:lnTo>
                  <a:pt x="922671" y="618899"/>
                </a:lnTo>
                <a:lnTo>
                  <a:pt x="1075465" y="592686"/>
                </a:lnTo>
                <a:lnTo>
                  <a:pt x="1229789" y="569201"/>
                </a:lnTo>
                <a:lnTo>
                  <a:pt x="1385599" y="548456"/>
                </a:lnTo>
                <a:lnTo>
                  <a:pt x="1542849" y="530465"/>
                </a:lnTo>
                <a:lnTo>
                  <a:pt x="1706006" y="514896"/>
                </a:lnTo>
                <a:lnTo>
                  <a:pt x="1867139" y="502676"/>
                </a:lnTo>
                <a:lnTo>
                  <a:pt x="2026365" y="493724"/>
                </a:lnTo>
                <a:lnTo>
                  <a:pt x="2183801" y="487959"/>
                </a:lnTo>
                <a:lnTo>
                  <a:pt x="2339566" y="485301"/>
                </a:lnTo>
                <a:lnTo>
                  <a:pt x="9144000" y="485091"/>
                </a:lnTo>
                <a:lnTo>
                  <a:pt x="9144000" y="0"/>
                </a:lnTo>
                <a:close/>
              </a:path>
            </a:pathLst>
          </a:custGeom>
          <a:solidFill>
            <a:srgbClr val="F36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0530" y="2287550"/>
            <a:ext cx="5243830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C607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607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607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C607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75" y="6207261"/>
            <a:ext cx="9142730" cy="650875"/>
          </a:xfrm>
          <a:custGeom>
            <a:avLst/>
            <a:gdLst/>
            <a:ahLst/>
            <a:cxnLst/>
            <a:rect l="l" t="t" r="r" b="b"/>
            <a:pathLst>
              <a:path w="9142730" h="650875">
                <a:moveTo>
                  <a:pt x="8259610" y="0"/>
                </a:moveTo>
                <a:lnTo>
                  <a:pt x="882638" y="0"/>
                </a:lnTo>
                <a:lnTo>
                  <a:pt x="828817" y="1228"/>
                </a:lnTo>
                <a:lnTo>
                  <a:pt x="775849" y="4865"/>
                </a:lnTo>
                <a:lnTo>
                  <a:pt x="723826" y="10842"/>
                </a:lnTo>
                <a:lnTo>
                  <a:pt x="672841" y="19088"/>
                </a:lnTo>
                <a:lnTo>
                  <a:pt x="622986" y="29532"/>
                </a:lnTo>
                <a:lnTo>
                  <a:pt x="574353" y="42104"/>
                </a:lnTo>
                <a:lnTo>
                  <a:pt x="527035" y="56733"/>
                </a:lnTo>
                <a:lnTo>
                  <a:pt x="481124" y="73349"/>
                </a:lnTo>
                <a:lnTo>
                  <a:pt x="436713" y="91883"/>
                </a:lnTo>
                <a:lnTo>
                  <a:pt x="393895" y="112262"/>
                </a:lnTo>
                <a:lnTo>
                  <a:pt x="352760" y="134418"/>
                </a:lnTo>
                <a:lnTo>
                  <a:pt x="313403" y="158279"/>
                </a:lnTo>
                <a:lnTo>
                  <a:pt x="275915" y="183775"/>
                </a:lnTo>
                <a:lnTo>
                  <a:pt x="240389" y="210836"/>
                </a:lnTo>
                <a:lnTo>
                  <a:pt x="206917" y="239392"/>
                </a:lnTo>
                <a:lnTo>
                  <a:pt x="175592" y="269371"/>
                </a:lnTo>
                <a:lnTo>
                  <a:pt x="146505" y="300705"/>
                </a:lnTo>
                <a:lnTo>
                  <a:pt x="119751" y="333321"/>
                </a:lnTo>
                <a:lnTo>
                  <a:pt x="95420" y="367150"/>
                </a:lnTo>
                <a:lnTo>
                  <a:pt x="73605" y="402122"/>
                </a:lnTo>
                <a:lnTo>
                  <a:pt x="54399" y="438165"/>
                </a:lnTo>
                <a:lnTo>
                  <a:pt x="37895" y="475211"/>
                </a:lnTo>
                <a:lnTo>
                  <a:pt x="24184" y="513187"/>
                </a:lnTo>
                <a:lnTo>
                  <a:pt x="13359" y="552024"/>
                </a:lnTo>
                <a:lnTo>
                  <a:pt x="5512" y="591652"/>
                </a:lnTo>
                <a:lnTo>
                  <a:pt x="736" y="632000"/>
                </a:lnTo>
                <a:lnTo>
                  <a:pt x="0" y="650739"/>
                </a:lnTo>
                <a:lnTo>
                  <a:pt x="9142249" y="650739"/>
                </a:lnTo>
                <a:lnTo>
                  <a:pt x="9136736" y="591652"/>
                </a:lnTo>
                <a:lnTo>
                  <a:pt x="9128889" y="552024"/>
                </a:lnTo>
                <a:lnTo>
                  <a:pt x="9118064" y="513187"/>
                </a:lnTo>
                <a:lnTo>
                  <a:pt x="9104353" y="475211"/>
                </a:lnTo>
                <a:lnTo>
                  <a:pt x="9087849" y="438165"/>
                </a:lnTo>
                <a:lnTo>
                  <a:pt x="9068643" y="402122"/>
                </a:lnTo>
                <a:lnTo>
                  <a:pt x="9046828" y="367150"/>
                </a:lnTo>
                <a:lnTo>
                  <a:pt x="9022498" y="333321"/>
                </a:lnTo>
                <a:lnTo>
                  <a:pt x="8995743" y="300705"/>
                </a:lnTo>
                <a:lnTo>
                  <a:pt x="8966657" y="269371"/>
                </a:lnTo>
                <a:lnTo>
                  <a:pt x="8935331" y="239392"/>
                </a:lnTo>
                <a:lnTo>
                  <a:pt x="8901859" y="210836"/>
                </a:lnTo>
                <a:lnTo>
                  <a:pt x="8866333" y="183775"/>
                </a:lnTo>
                <a:lnTo>
                  <a:pt x="8828845" y="158279"/>
                </a:lnTo>
                <a:lnTo>
                  <a:pt x="8789488" y="134418"/>
                </a:lnTo>
                <a:lnTo>
                  <a:pt x="8748354" y="112262"/>
                </a:lnTo>
                <a:lnTo>
                  <a:pt x="8705535" y="91883"/>
                </a:lnTo>
                <a:lnTo>
                  <a:pt x="8661124" y="73349"/>
                </a:lnTo>
                <a:lnTo>
                  <a:pt x="8615213" y="56733"/>
                </a:lnTo>
                <a:lnTo>
                  <a:pt x="8567895" y="42104"/>
                </a:lnTo>
                <a:lnTo>
                  <a:pt x="8519262" y="29532"/>
                </a:lnTo>
                <a:lnTo>
                  <a:pt x="8469407" y="19088"/>
                </a:lnTo>
                <a:lnTo>
                  <a:pt x="8418422" y="10842"/>
                </a:lnTo>
                <a:lnTo>
                  <a:pt x="8366399" y="4865"/>
                </a:lnTo>
                <a:lnTo>
                  <a:pt x="8313431" y="1228"/>
                </a:lnTo>
                <a:lnTo>
                  <a:pt x="8259610" y="0"/>
                </a:lnTo>
                <a:close/>
              </a:path>
            </a:pathLst>
          </a:custGeom>
          <a:solidFill>
            <a:srgbClr val="EB650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485" y="6324813"/>
            <a:ext cx="9105265" cy="533400"/>
          </a:xfrm>
          <a:custGeom>
            <a:avLst/>
            <a:gdLst/>
            <a:ahLst/>
            <a:cxnLst/>
            <a:rect l="l" t="t" r="r" b="b"/>
            <a:pathLst>
              <a:path w="9105265" h="533400">
                <a:moveTo>
                  <a:pt x="8241000" y="0"/>
                </a:moveTo>
                <a:lnTo>
                  <a:pt x="864028" y="0"/>
                </a:lnTo>
                <a:lnTo>
                  <a:pt x="810207" y="1228"/>
                </a:lnTo>
                <a:lnTo>
                  <a:pt x="757239" y="4865"/>
                </a:lnTo>
                <a:lnTo>
                  <a:pt x="705216" y="10842"/>
                </a:lnTo>
                <a:lnTo>
                  <a:pt x="654231" y="19088"/>
                </a:lnTo>
                <a:lnTo>
                  <a:pt x="604376" y="29532"/>
                </a:lnTo>
                <a:lnTo>
                  <a:pt x="555743" y="42104"/>
                </a:lnTo>
                <a:lnTo>
                  <a:pt x="508425" y="56733"/>
                </a:lnTo>
                <a:lnTo>
                  <a:pt x="462514" y="73349"/>
                </a:lnTo>
                <a:lnTo>
                  <a:pt x="418103" y="91883"/>
                </a:lnTo>
                <a:lnTo>
                  <a:pt x="375285" y="112262"/>
                </a:lnTo>
                <a:lnTo>
                  <a:pt x="334150" y="134418"/>
                </a:lnTo>
                <a:lnTo>
                  <a:pt x="294793" y="158279"/>
                </a:lnTo>
                <a:lnTo>
                  <a:pt x="257305" y="183775"/>
                </a:lnTo>
                <a:lnTo>
                  <a:pt x="221779" y="210836"/>
                </a:lnTo>
                <a:lnTo>
                  <a:pt x="188307" y="239392"/>
                </a:lnTo>
                <a:lnTo>
                  <a:pt x="156981" y="269371"/>
                </a:lnTo>
                <a:lnTo>
                  <a:pt x="127895" y="300705"/>
                </a:lnTo>
                <a:lnTo>
                  <a:pt x="101141" y="333321"/>
                </a:lnTo>
                <a:lnTo>
                  <a:pt x="76810" y="367150"/>
                </a:lnTo>
                <a:lnTo>
                  <a:pt x="54995" y="402122"/>
                </a:lnTo>
                <a:lnTo>
                  <a:pt x="35789" y="438165"/>
                </a:lnTo>
                <a:lnTo>
                  <a:pt x="19285" y="475211"/>
                </a:lnTo>
                <a:lnTo>
                  <a:pt x="5574" y="513187"/>
                </a:lnTo>
                <a:lnTo>
                  <a:pt x="0" y="533186"/>
                </a:lnTo>
                <a:lnTo>
                  <a:pt x="9105029" y="533186"/>
                </a:lnTo>
                <a:lnTo>
                  <a:pt x="9085743" y="475211"/>
                </a:lnTo>
                <a:lnTo>
                  <a:pt x="9069239" y="438165"/>
                </a:lnTo>
                <a:lnTo>
                  <a:pt x="9050033" y="402122"/>
                </a:lnTo>
                <a:lnTo>
                  <a:pt x="9028218" y="367150"/>
                </a:lnTo>
                <a:lnTo>
                  <a:pt x="9003888" y="333321"/>
                </a:lnTo>
                <a:lnTo>
                  <a:pt x="8977133" y="300705"/>
                </a:lnTo>
                <a:lnTo>
                  <a:pt x="8948047" y="269371"/>
                </a:lnTo>
                <a:lnTo>
                  <a:pt x="8916721" y="239392"/>
                </a:lnTo>
                <a:lnTo>
                  <a:pt x="8883249" y="210836"/>
                </a:lnTo>
                <a:lnTo>
                  <a:pt x="8847723" y="183775"/>
                </a:lnTo>
                <a:lnTo>
                  <a:pt x="8810235" y="158279"/>
                </a:lnTo>
                <a:lnTo>
                  <a:pt x="8770878" y="134418"/>
                </a:lnTo>
                <a:lnTo>
                  <a:pt x="8729744" y="112262"/>
                </a:lnTo>
                <a:lnTo>
                  <a:pt x="8686925" y="91883"/>
                </a:lnTo>
                <a:lnTo>
                  <a:pt x="8642514" y="73349"/>
                </a:lnTo>
                <a:lnTo>
                  <a:pt x="8596603" y="56733"/>
                </a:lnTo>
                <a:lnTo>
                  <a:pt x="8549285" y="42104"/>
                </a:lnTo>
                <a:lnTo>
                  <a:pt x="8500652" y="29532"/>
                </a:lnTo>
                <a:lnTo>
                  <a:pt x="8450797" y="19088"/>
                </a:lnTo>
                <a:lnTo>
                  <a:pt x="8399812" y="10842"/>
                </a:lnTo>
                <a:lnTo>
                  <a:pt x="8347789" y="4865"/>
                </a:lnTo>
                <a:lnTo>
                  <a:pt x="8294821" y="1228"/>
                </a:lnTo>
                <a:lnTo>
                  <a:pt x="8241000" y="0"/>
                </a:lnTo>
                <a:close/>
              </a:path>
            </a:pathLst>
          </a:custGeom>
          <a:solidFill>
            <a:srgbClr val="4C60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714" y="1991140"/>
            <a:ext cx="5565140" cy="1051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C607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16973" y="6406346"/>
            <a:ext cx="1601470" cy="2832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39"/>
              </a:lnSpc>
            </a:pPr>
            <a:r>
              <a:rPr spc="-30"/>
              <a:t>Insert</a:t>
            </a:r>
            <a:r>
              <a:rPr spc="-70"/>
              <a:t> </a:t>
            </a:r>
            <a:r>
              <a:rPr spc="-75"/>
              <a:t>Date</a:t>
            </a:r>
            <a:r>
              <a:rPr spc="-70"/>
              <a:t> </a:t>
            </a:r>
            <a:r>
              <a:rPr spc="-40"/>
              <a:t>Here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0" y="1964671"/>
            <a:ext cx="9144000" cy="33368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Local Economic and Community Plan ( LECP)</a:t>
            </a:r>
            <a:br>
              <a:rPr lang="en-GB" sz="3200" dirty="0"/>
            </a:br>
            <a:r>
              <a:rPr lang="en-GB" sz="3200" dirty="0"/>
              <a:t>2024-2030 </a:t>
            </a:r>
            <a:br>
              <a:rPr lang="en-GB" sz="4000" dirty="0"/>
            </a:br>
            <a:br>
              <a:rPr lang="en-GB" sz="4800" dirty="0"/>
            </a:br>
            <a:br>
              <a:rPr lang="en-GB" sz="2800" dirty="0"/>
            </a:br>
            <a:r>
              <a:rPr lang="en-GB" sz="2800" dirty="0"/>
              <a:t>9th December 2024</a:t>
            </a:r>
            <a:br>
              <a:rPr lang="en-GB" sz="2800" dirty="0"/>
            </a:br>
            <a:endParaRPr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CEDB40-6031-D80A-6557-C9067BFE5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602" y="0"/>
            <a:ext cx="2600325" cy="1295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2592FA5-8EFC-F6FD-BC1C-4014303D2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28003"/>
            <a:ext cx="3686175" cy="171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1EEBA3E-AD80-7D60-8274-DF3A4C8303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564" y="6343650"/>
            <a:ext cx="272415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77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927" y="393382"/>
            <a:ext cx="6611919" cy="508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80"/>
              </a:lnSpc>
              <a:spcBef>
                <a:spcPts val="100"/>
              </a:spcBef>
            </a:pPr>
            <a:r>
              <a:rPr lang="en-GB" sz="2800" spc="-20" dirty="0"/>
              <a:t>Background</a:t>
            </a:r>
            <a:endParaRPr sz="2800" spc="-20" dirty="0"/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755084FA-5447-2408-F8DD-DDC2C25E67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46" y="11545"/>
            <a:ext cx="21948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75ED0C-1CF0-13DB-08C4-7DB0EC70FF46}"/>
              </a:ext>
            </a:extLst>
          </p:cNvPr>
          <p:cNvSpPr txBox="1"/>
          <p:nvPr/>
        </p:nvSpPr>
        <p:spPr>
          <a:xfrm>
            <a:off x="6289965" y="3904795"/>
            <a:ext cx="2563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b="1">
                <a:solidFill>
                  <a:schemeClr val="bg1"/>
                </a:solidFill>
                <a:latin typeface="+mn-lt"/>
              </a:rPr>
              <a:t>Use text box for image caption if required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8284EA-9B24-D802-0016-072FEF395264}"/>
              </a:ext>
            </a:extLst>
          </p:cNvPr>
          <p:cNvSpPr txBox="1"/>
          <p:nvPr/>
        </p:nvSpPr>
        <p:spPr>
          <a:xfrm>
            <a:off x="393405" y="1605516"/>
            <a:ext cx="84596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Arial" panose="020B0604020202020204" pitchFamily="34" charset="0"/>
                <a:cs typeface="Arial" panose="020B0604020202020204" pitchFamily="34" charset="0"/>
              </a:rPr>
              <a:t>LECP is an integrated plan that will guide the County’s economic and community development over the next 6 years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Arial" panose="020B0604020202020204" pitchFamily="34" charset="0"/>
                <a:cs typeface="Arial" panose="020B0604020202020204" pitchFamily="34" charset="0"/>
              </a:rPr>
              <a:t>Prepared by the Council in conjunction with the Economic Development, Enterprise and Tourism SPC and the Local Community Development Committee (LCDC)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>
                <a:latin typeface="Arial" panose="020B0604020202020204" pitchFamily="34" charset="0"/>
                <a:cs typeface="Arial" panose="020B0604020202020204" pitchFamily="34" charset="0"/>
              </a:rPr>
              <a:t>Extensive consultation with communities across South Dublin, the private sector, education and training providers, government agencies, departments and other key stakeholders. </a:t>
            </a:r>
          </a:p>
        </p:txBody>
      </p:sp>
    </p:spTree>
    <p:extLst>
      <p:ext uri="{BB962C8B-B14F-4D97-AF65-F5344CB8AC3E}">
        <p14:creationId xmlns:p14="http://schemas.microsoft.com/office/powerpoint/2010/main" val="371637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C031B-36BA-3A57-1B26-D120853C8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FC33E55-EFDF-243C-A6FE-1033643794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7927" y="393382"/>
            <a:ext cx="6611919" cy="508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80"/>
              </a:lnSpc>
              <a:spcBef>
                <a:spcPts val="100"/>
              </a:spcBef>
            </a:pPr>
            <a:r>
              <a:rPr lang="en-GB" sz="2800" spc="-20" dirty="0"/>
              <a:t>Six Stage Process</a:t>
            </a:r>
            <a:endParaRPr sz="2800" spc="-20" dirty="0"/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6824D91D-20E5-FDD2-1EC8-3A8178562D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46" y="11545"/>
            <a:ext cx="21948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29F04B-1F58-6F01-8793-C0B045726C26}"/>
              </a:ext>
            </a:extLst>
          </p:cNvPr>
          <p:cNvSpPr txBox="1"/>
          <p:nvPr/>
        </p:nvSpPr>
        <p:spPr>
          <a:xfrm>
            <a:off x="6289965" y="3904795"/>
            <a:ext cx="2563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b="1">
                <a:solidFill>
                  <a:schemeClr val="bg1"/>
                </a:solidFill>
                <a:latin typeface="+mn-lt"/>
              </a:rPr>
              <a:t>Use text box for image caption if required</a:t>
            </a:r>
          </a:p>
        </p:txBody>
      </p:sp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EACCBC76-8ACA-E934-27D3-EB4D79AFA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73" y="1095819"/>
            <a:ext cx="8187070" cy="500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26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C30DF-55FB-CBD9-D3FC-E63045F86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A893521-1CF9-B030-893B-A875CC712F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7927" y="393382"/>
            <a:ext cx="6611919" cy="508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80"/>
              </a:lnSpc>
              <a:spcBef>
                <a:spcPts val="100"/>
              </a:spcBef>
            </a:pPr>
            <a:r>
              <a:rPr lang="en-GB" sz="2800" spc="-20" dirty="0"/>
              <a:t>Social Economic Analysis/SCOT</a:t>
            </a:r>
            <a:endParaRPr sz="2800" spc="-20" dirty="0"/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D13FE1B4-1049-186E-A879-88A046A580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46" y="11545"/>
            <a:ext cx="21948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8877D4-3FE3-62D5-ADA4-40B75BCE9900}"/>
              </a:ext>
            </a:extLst>
          </p:cNvPr>
          <p:cNvSpPr txBox="1"/>
          <p:nvPr/>
        </p:nvSpPr>
        <p:spPr>
          <a:xfrm>
            <a:off x="6289965" y="3904795"/>
            <a:ext cx="2563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b="1">
                <a:solidFill>
                  <a:schemeClr val="bg1"/>
                </a:solidFill>
                <a:latin typeface="+mn-lt"/>
              </a:rPr>
              <a:t>Use text box for image caption if required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F42DF4C-6214-2CBE-676C-04ECC25E9B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448" r="13472" b="-3"/>
          <a:stretch/>
        </p:blipFill>
        <p:spPr>
          <a:xfrm>
            <a:off x="95143" y="1283371"/>
            <a:ext cx="3508744" cy="3413052"/>
          </a:xfrm>
          <a:prstGeom prst="rect">
            <a:avLst/>
          </a:prstGeom>
        </p:spPr>
      </p:pic>
      <p:pic>
        <p:nvPicPr>
          <p:cNvPr id="14" name="Content Placeholder 4">
            <a:extLst>
              <a:ext uri="{FF2B5EF4-FFF2-40B4-BE49-F238E27FC236}">
                <a16:creationId xmlns:a16="http://schemas.microsoft.com/office/drawing/2014/main" id="{7C30297E-3116-2922-5C9B-376D9078C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857" y="1256790"/>
            <a:ext cx="5356143" cy="488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9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1C374-A6DE-1A70-6BF9-2102E7FB2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B12E40C-5073-469F-FF54-3CF230D086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7927" y="393382"/>
            <a:ext cx="6611919" cy="508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80"/>
              </a:lnSpc>
              <a:spcBef>
                <a:spcPts val="100"/>
              </a:spcBef>
            </a:pPr>
            <a:r>
              <a:rPr lang="en-GB" sz="2800" spc="-20" dirty="0"/>
              <a:t>6 High Level Goals and 120 Actions</a:t>
            </a:r>
            <a:endParaRPr sz="2800" spc="-20" dirty="0"/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30B31D7E-4818-0404-7519-62BC4374C8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46" y="11545"/>
            <a:ext cx="21948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A9A770-1770-8188-D5E2-068DDADCA7D4}"/>
              </a:ext>
            </a:extLst>
          </p:cNvPr>
          <p:cNvSpPr txBox="1"/>
          <p:nvPr/>
        </p:nvSpPr>
        <p:spPr>
          <a:xfrm>
            <a:off x="6289965" y="3904795"/>
            <a:ext cx="2563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b="1">
                <a:solidFill>
                  <a:schemeClr val="bg1"/>
                </a:solidFill>
                <a:latin typeface="+mn-lt"/>
              </a:rPr>
              <a:t>Use text box for image caption if required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AC0C26-9454-86E4-DD97-7B175D6A49E7}"/>
              </a:ext>
            </a:extLst>
          </p:cNvPr>
          <p:cNvSpPr txBox="1"/>
          <p:nvPr/>
        </p:nvSpPr>
        <p:spPr>
          <a:xfrm>
            <a:off x="116959" y="1201479"/>
            <a:ext cx="540134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the County of South Dublin to become a better place in which to live and work.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improve the physical and mental health of those living and working in South Dublin.</a:t>
            </a:r>
          </a:p>
          <a:p>
            <a:pPr marL="457200" indent="-457200">
              <a:buFont typeface="+mj-lt"/>
              <a:buAutoNum type="arabicPeriod"/>
            </a:pPr>
            <a:r>
              <a:rPr lang="en-I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 access to education, upskilling and lifelong learning to further meet the social and economic needs of residents and employers now, and into the future.</a:t>
            </a:r>
          </a:p>
          <a:p>
            <a:pPr marL="457200" indent="-457200">
              <a:buFont typeface="+mj-lt"/>
              <a:buAutoNum type="arabicPeriod"/>
            </a:pPr>
            <a:r>
              <a:rPr lang="en-I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Fairness, collaboration and innovation to be at the core of South Dublin’s transition to becoming a low carbon county.</a:t>
            </a:r>
            <a:endParaRPr lang="en-IE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Empower communities through SMART initiatives and skills development to help make their areas better places in which to live, work and visit.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society within South Dublin County to be more inclusive, equitable and welcoming of diversity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/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F86E2DEE-2733-B08B-01E4-0E39FF4A1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675" y="1562337"/>
            <a:ext cx="3593325" cy="373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50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2692C-E404-3184-0159-C8FBE5938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9BF8EA-E94C-C32B-F76E-16F8A9553F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7927" y="393382"/>
            <a:ext cx="6611919" cy="508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80"/>
              </a:lnSpc>
              <a:spcBef>
                <a:spcPts val="100"/>
              </a:spcBef>
            </a:pPr>
            <a:r>
              <a:rPr lang="en-GB" sz="2800" spc="-20" dirty="0"/>
              <a:t>Final Stage &amp; Next Steps</a:t>
            </a:r>
            <a:endParaRPr sz="2800" spc="-20" dirty="0"/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35191E34-B9FA-B487-FF89-8ED204CD94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46" y="11545"/>
            <a:ext cx="21948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E83EF0-BC7C-0705-676D-90BCCE52526C}"/>
              </a:ext>
            </a:extLst>
          </p:cNvPr>
          <p:cNvSpPr txBox="1"/>
          <p:nvPr/>
        </p:nvSpPr>
        <p:spPr>
          <a:xfrm>
            <a:off x="6289965" y="3904795"/>
            <a:ext cx="2563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b="1">
                <a:solidFill>
                  <a:schemeClr val="bg1"/>
                </a:solidFill>
                <a:latin typeface="+mn-lt"/>
              </a:rPr>
              <a:t>Use text box for image caption if required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0DF7E5-73AF-31A6-6104-754E5F219BBF}"/>
              </a:ext>
            </a:extLst>
          </p:cNvPr>
          <p:cNvSpPr txBox="1"/>
          <p:nvPr/>
        </p:nvSpPr>
        <p:spPr>
          <a:xfrm>
            <a:off x="645095" y="996306"/>
            <a:ext cx="845965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AA &amp; SEA Screening complete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LECP has been aligned with National, Regional and Local Plans, including the South Dublin County Development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LCDC approved the draft LECP on the 16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October 2024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Economic, Enterprise and Tourism SPC approved the draft LECP on the 19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November 2024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Presented to South Dublin County Council on the 9</a:t>
            </a:r>
            <a:r>
              <a:rPr lang="en-IE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 December 2024 for adoption </a:t>
            </a:r>
            <a:r>
              <a:rPr lang="en-IE" sz="2400">
                <a:latin typeface="Arial" panose="020B0604020202020204" pitchFamily="34" charset="0"/>
                <a:cs typeface="Arial" panose="020B0604020202020204" pitchFamily="34" charset="0"/>
              </a:rPr>
              <a:t>&amp; presented to </a:t>
            </a: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Minister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Implementation – 2 -year plan (x3)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dirty="0">
                <a:latin typeface="Arial" panose="020B0604020202020204" pitchFamily="34" charset="0"/>
                <a:cs typeface="Arial" panose="020B0604020202020204" pitchFamily="34" charset="0"/>
              </a:rPr>
              <a:t>Monitoring and Evaluation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3506818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348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Local Economic and Community Plan ( LECP) 2024-2030    9th December 2024 </vt:lpstr>
      <vt:lpstr>Background</vt:lpstr>
      <vt:lpstr>Six Stage Process</vt:lpstr>
      <vt:lpstr>Social Economic Analysis/SCOT</vt:lpstr>
      <vt:lpstr>6 High Level Goals and 120 Actions</vt:lpstr>
      <vt:lpstr>Final Stage &amp;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94766 SDCC Powerpoint Templates 25.4cm x 19.05cm</dc:title>
  <dc:creator>Elaine Leech</dc:creator>
  <cp:lastModifiedBy>Elaine Leech</cp:lastModifiedBy>
  <cp:revision>4</cp:revision>
  <dcterms:created xsi:type="dcterms:W3CDTF">2023-09-19T13:48:59Z</dcterms:created>
  <dcterms:modified xsi:type="dcterms:W3CDTF">2024-12-07T21:59:26Z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2023-08-14T00:00:00Z</vt:filetime>
  </property>
  <property fmtid="{D5CDD505-2E9C-101B-9397-08002B2CF9AE}" pid="3" name="Creator">
    <vt:lpwstr>Adobe Illustrator 27.7 (Macintosh)</vt:lpwstr>
  </property>
  <property fmtid="{D5CDD505-2E9C-101B-9397-08002B2CF9AE}" pid="4" name="LastSaved">
    <vt:filetime>2023-09-19T00:00:00Z</vt:filetime>
  </property>
  <property fmtid="{D5CDD505-2E9C-101B-9397-08002B2CF9AE}" pid="5" name="Producer">
    <vt:lpwstr>Adobe PDF library 17.00</vt:lpwstr>
  </property>
</Properties>
</file>