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3" r:id="rId3"/>
    <p:sldId id="268" r:id="rId4"/>
    <p:sldId id="267" r:id="rId5"/>
  </p:sldIdLst>
  <p:sldSz cx="18288000" cy="10287000"/>
  <p:notesSz cx="6858000" cy="9144000"/>
  <p:embeddedFontLst>
    <p:embeddedFont>
      <p:font typeface="Arial Bold" panose="020B0704020202020204" pitchFamily="34" charset="0"/>
      <p:regular r:id="rId6"/>
      <p:bold r:id="rId7"/>
    </p:embeddedFont>
    <p:embeddedFont>
      <p:font typeface="Gotham 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00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0457" y="-44909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3" name="Group 3"/>
          <p:cNvGrpSpPr/>
          <p:nvPr/>
        </p:nvGrpSpPr>
        <p:grpSpPr>
          <a:xfrm>
            <a:off x="2057400" y="2552701"/>
            <a:ext cx="13972287" cy="6324600"/>
            <a:chOff x="0" y="454076"/>
            <a:chExt cx="18361834" cy="5163962"/>
          </a:xfrm>
        </p:grpSpPr>
        <p:sp>
          <p:nvSpPr>
            <p:cNvPr id="4" name="TextBox 4"/>
            <p:cNvSpPr txBox="1"/>
            <p:nvPr/>
          </p:nvSpPr>
          <p:spPr>
            <a:xfrm>
              <a:off x="0" y="454076"/>
              <a:ext cx="18361834" cy="2650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IE" sz="9600" dirty="0"/>
                <a:t>Capital Program</a:t>
              </a:r>
              <a:endParaRPr lang="en-IE" sz="4400" dirty="0"/>
            </a:p>
            <a:p>
              <a:pPr marL="0" lvl="0" indent="0" algn="ctr">
                <a:lnSpc>
                  <a:spcPts val="8250"/>
                </a:lnSpc>
              </a:pPr>
              <a:endParaRPr lang="en-IE" sz="1000" dirty="0"/>
            </a:p>
            <a:p>
              <a:pPr marL="0" lvl="0" indent="0" algn="ctr">
                <a:lnSpc>
                  <a:spcPts val="8250"/>
                </a:lnSpc>
              </a:pPr>
              <a:r>
                <a:rPr lang="en-IE" sz="9600" dirty="0"/>
                <a:t> 2025 - 2027</a:t>
              </a:r>
              <a:endParaRPr lang="en-US" sz="75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102920" y="3478562"/>
              <a:ext cx="15517916" cy="110570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/>
              <a:r>
                <a:rPr lang="en-IE" sz="4400" dirty="0"/>
                <a:t>Council Meeting </a:t>
              </a:r>
            </a:p>
            <a:p>
              <a:pPr algn="r"/>
              <a:r>
                <a:rPr lang="en-IE" sz="4400" dirty="0"/>
                <a:t> 9</a:t>
              </a:r>
              <a:r>
                <a:rPr lang="en-IE" sz="4400" baseline="30000" dirty="0"/>
                <a:t>th</a:t>
              </a:r>
              <a:r>
                <a:rPr lang="en-IE" sz="4400" dirty="0"/>
                <a:t> December 2024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88B14-559E-9862-CEA6-12F32CA99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C5223C3-1D4F-051A-8841-BD291BDB9D6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8D3FE58-6BD1-02F8-CE9F-F52BC3B5203B}"/>
              </a:ext>
            </a:extLst>
          </p:cNvPr>
          <p:cNvSpPr txBox="1"/>
          <p:nvPr/>
        </p:nvSpPr>
        <p:spPr>
          <a:xfrm>
            <a:off x="1028700" y="257175"/>
            <a:ext cx="15912385" cy="1238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IE" sz="9600" dirty="0"/>
              <a:t>       Expenditure 2025 - 2027</a:t>
            </a:r>
            <a:endParaRPr lang="en-US" sz="80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1849B6-BA73-B9BC-F84D-B0FF1EBD8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753152"/>
            <a:ext cx="16816870" cy="689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31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EA83F-D408-A24D-0B7F-C705B7477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7D71759-3436-A4DD-163A-94616B24266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CD9B853-3CA7-55A2-CFA6-37C10ECE4FBF}"/>
              </a:ext>
            </a:extLst>
          </p:cNvPr>
          <p:cNvSpPr txBox="1"/>
          <p:nvPr/>
        </p:nvSpPr>
        <p:spPr>
          <a:xfrm>
            <a:off x="1028700" y="257175"/>
            <a:ext cx="15912385" cy="1238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IE" sz="9600" dirty="0"/>
              <a:t>Expenditure 24-26  V  25-27</a:t>
            </a:r>
            <a:endParaRPr lang="en-US" sz="80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53F4DE-BE86-AA38-ECCF-EFB4E5118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1753151"/>
            <a:ext cx="16268699" cy="689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69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20333-B8EC-8B17-6527-1F84A49DF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0F3D62-DB54-4FF4-E891-94DF974802F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AFFD6F4-16E0-725B-EE01-36AC1F6B2070}"/>
              </a:ext>
            </a:extLst>
          </p:cNvPr>
          <p:cNvSpPr txBox="1"/>
          <p:nvPr/>
        </p:nvSpPr>
        <p:spPr>
          <a:xfrm>
            <a:off x="1028700" y="257175"/>
            <a:ext cx="15912385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IE" sz="8000" dirty="0"/>
              <a:t>               Income 2025 – 2027   </a:t>
            </a:r>
            <a:endParaRPr lang="en-US" sz="66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B2285C-8319-9E1C-47DE-D543A59A4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2019300"/>
            <a:ext cx="16102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1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26</Words>
  <Application>Microsoft Office PowerPoint</Application>
  <PresentationFormat>Custom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Gotham Bold</vt:lpstr>
      <vt:lpstr>Arial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Ronan Fitzgerald</dc:creator>
  <cp:lastModifiedBy>Ronan Fitzgerald</cp:lastModifiedBy>
  <cp:revision>15</cp:revision>
  <dcterms:created xsi:type="dcterms:W3CDTF">2006-08-16T00:00:00Z</dcterms:created>
  <dcterms:modified xsi:type="dcterms:W3CDTF">2024-12-05T17:20:35Z</dcterms:modified>
  <dc:identifier>DAGCkzqZMNw</dc:identifier>
</cp:coreProperties>
</file>