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5" r:id="rId2"/>
    <p:sldId id="262" r:id="rId3"/>
    <p:sldId id="273" r:id="rId4"/>
    <p:sldId id="274" r:id="rId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7A9C1-4EE7-5C93-843F-FE8B2D7A781E}" v="11" dt="2024-11-04T12:53:12.454"/>
    <p1510:client id="{C747CD79-85E7-44C5-9088-37DE7D49F6DA}" v="835" dt="2024-11-04T17:00:41.7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6096-6EF8-48EA-A209-ADD534F4AEEE}" type="datetimeFigureOut">
              <a:rPr lang="en-IE" smtClean="0"/>
              <a:t>03/12/2024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FAAB-4A3D-4A36-93D0-0D65661285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90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432" y="6610146"/>
            <a:ext cx="182651" cy="1441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32945" y="6383420"/>
            <a:ext cx="989965" cy="405765"/>
          </a:xfrm>
          <a:custGeom>
            <a:avLst/>
            <a:gdLst/>
            <a:ahLst/>
            <a:cxnLst/>
            <a:rect l="l" t="t" r="r" b="b"/>
            <a:pathLst>
              <a:path w="989965" h="405765">
                <a:moveTo>
                  <a:pt x="923226" y="139115"/>
                </a:moveTo>
                <a:lnTo>
                  <a:pt x="897456" y="155117"/>
                </a:lnTo>
                <a:lnTo>
                  <a:pt x="876412" y="194494"/>
                </a:lnTo>
                <a:lnTo>
                  <a:pt x="862224" y="244300"/>
                </a:lnTo>
                <a:lnTo>
                  <a:pt x="857021" y="291591"/>
                </a:lnTo>
                <a:lnTo>
                  <a:pt x="861192" y="322958"/>
                </a:lnTo>
                <a:lnTo>
                  <a:pt x="872696" y="343828"/>
                </a:lnTo>
                <a:lnTo>
                  <a:pt x="890014" y="355976"/>
                </a:lnTo>
                <a:lnTo>
                  <a:pt x="911631" y="361175"/>
                </a:lnTo>
                <a:lnTo>
                  <a:pt x="911631" y="394804"/>
                </a:lnTo>
                <a:lnTo>
                  <a:pt x="911631" y="400735"/>
                </a:lnTo>
                <a:lnTo>
                  <a:pt x="916825" y="405549"/>
                </a:lnTo>
                <a:lnTo>
                  <a:pt x="923226" y="405549"/>
                </a:lnTo>
                <a:lnTo>
                  <a:pt x="929627" y="405549"/>
                </a:lnTo>
                <a:lnTo>
                  <a:pt x="934821" y="400735"/>
                </a:lnTo>
                <a:lnTo>
                  <a:pt x="934821" y="394804"/>
                </a:lnTo>
                <a:lnTo>
                  <a:pt x="934821" y="361175"/>
                </a:lnTo>
                <a:lnTo>
                  <a:pt x="956443" y="355969"/>
                </a:lnTo>
                <a:lnTo>
                  <a:pt x="973761" y="343819"/>
                </a:lnTo>
                <a:lnTo>
                  <a:pt x="985261" y="322950"/>
                </a:lnTo>
                <a:lnTo>
                  <a:pt x="989431" y="291591"/>
                </a:lnTo>
                <a:lnTo>
                  <a:pt x="984228" y="244300"/>
                </a:lnTo>
                <a:lnTo>
                  <a:pt x="970040" y="194494"/>
                </a:lnTo>
                <a:lnTo>
                  <a:pt x="948996" y="155117"/>
                </a:lnTo>
                <a:lnTo>
                  <a:pt x="923226" y="139115"/>
                </a:lnTo>
                <a:close/>
              </a:path>
              <a:path w="989965" h="405765">
                <a:moveTo>
                  <a:pt x="522008" y="213017"/>
                </a:moveTo>
                <a:lnTo>
                  <a:pt x="513143" y="213017"/>
                </a:lnTo>
                <a:lnTo>
                  <a:pt x="513143" y="232168"/>
                </a:lnTo>
                <a:lnTo>
                  <a:pt x="522008" y="232168"/>
                </a:lnTo>
                <a:lnTo>
                  <a:pt x="522008" y="213017"/>
                </a:lnTo>
                <a:close/>
              </a:path>
              <a:path w="989965" h="405765">
                <a:moveTo>
                  <a:pt x="510197" y="52273"/>
                </a:moveTo>
                <a:lnTo>
                  <a:pt x="501332" y="52273"/>
                </a:lnTo>
                <a:lnTo>
                  <a:pt x="501332" y="71424"/>
                </a:lnTo>
                <a:lnTo>
                  <a:pt x="510197" y="71424"/>
                </a:lnTo>
                <a:lnTo>
                  <a:pt x="510197" y="52273"/>
                </a:lnTo>
                <a:close/>
              </a:path>
              <a:path w="989965" h="405765">
                <a:moveTo>
                  <a:pt x="440817" y="253314"/>
                </a:moveTo>
                <a:lnTo>
                  <a:pt x="440817" y="251891"/>
                </a:lnTo>
                <a:lnTo>
                  <a:pt x="439407" y="250736"/>
                </a:lnTo>
                <a:lnTo>
                  <a:pt x="437680" y="250736"/>
                </a:lnTo>
                <a:lnTo>
                  <a:pt x="415721" y="250736"/>
                </a:lnTo>
                <a:lnTo>
                  <a:pt x="415721" y="267017"/>
                </a:lnTo>
                <a:lnTo>
                  <a:pt x="440817" y="267017"/>
                </a:lnTo>
                <a:lnTo>
                  <a:pt x="440817" y="253314"/>
                </a:lnTo>
                <a:close/>
              </a:path>
              <a:path w="989965" h="405765">
                <a:moveTo>
                  <a:pt x="440817" y="277621"/>
                </a:moveTo>
                <a:lnTo>
                  <a:pt x="415721" y="277621"/>
                </a:lnTo>
                <a:lnTo>
                  <a:pt x="415721" y="293903"/>
                </a:lnTo>
                <a:lnTo>
                  <a:pt x="437680" y="293903"/>
                </a:lnTo>
                <a:lnTo>
                  <a:pt x="439407" y="293903"/>
                </a:lnTo>
                <a:lnTo>
                  <a:pt x="440817" y="292747"/>
                </a:lnTo>
                <a:lnTo>
                  <a:pt x="440817" y="291325"/>
                </a:lnTo>
                <a:lnTo>
                  <a:pt x="440817" y="277621"/>
                </a:lnTo>
                <a:close/>
              </a:path>
              <a:path w="989965" h="405765">
                <a:moveTo>
                  <a:pt x="404279" y="250736"/>
                </a:moveTo>
                <a:lnTo>
                  <a:pt x="382333" y="250736"/>
                </a:lnTo>
                <a:lnTo>
                  <a:pt x="380606" y="250736"/>
                </a:lnTo>
                <a:lnTo>
                  <a:pt x="379196" y="251891"/>
                </a:lnTo>
                <a:lnTo>
                  <a:pt x="379196" y="253314"/>
                </a:lnTo>
                <a:lnTo>
                  <a:pt x="379196" y="267017"/>
                </a:lnTo>
                <a:lnTo>
                  <a:pt x="404279" y="267017"/>
                </a:lnTo>
                <a:lnTo>
                  <a:pt x="404279" y="250736"/>
                </a:lnTo>
                <a:close/>
              </a:path>
              <a:path w="989965" h="405765">
                <a:moveTo>
                  <a:pt x="404279" y="277621"/>
                </a:moveTo>
                <a:lnTo>
                  <a:pt x="379196" y="277621"/>
                </a:lnTo>
                <a:lnTo>
                  <a:pt x="379196" y="291325"/>
                </a:lnTo>
                <a:lnTo>
                  <a:pt x="379196" y="292747"/>
                </a:lnTo>
                <a:lnTo>
                  <a:pt x="380606" y="293903"/>
                </a:lnTo>
                <a:lnTo>
                  <a:pt x="382333" y="293903"/>
                </a:lnTo>
                <a:lnTo>
                  <a:pt x="404279" y="293903"/>
                </a:lnTo>
                <a:lnTo>
                  <a:pt x="404279" y="277621"/>
                </a:lnTo>
                <a:close/>
              </a:path>
              <a:path w="989965" h="405765">
                <a:moveTo>
                  <a:pt x="309702" y="300469"/>
                </a:moveTo>
                <a:lnTo>
                  <a:pt x="309702" y="299046"/>
                </a:lnTo>
                <a:lnTo>
                  <a:pt x="308292" y="297891"/>
                </a:lnTo>
                <a:lnTo>
                  <a:pt x="306552" y="297891"/>
                </a:lnTo>
                <a:lnTo>
                  <a:pt x="284607" y="297891"/>
                </a:lnTo>
                <a:lnTo>
                  <a:pt x="284607" y="314172"/>
                </a:lnTo>
                <a:lnTo>
                  <a:pt x="309702" y="314172"/>
                </a:lnTo>
                <a:lnTo>
                  <a:pt x="309702" y="300469"/>
                </a:lnTo>
                <a:close/>
              </a:path>
              <a:path w="989965" h="405765">
                <a:moveTo>
                  <a:pt x="309702" y="324777"/>
                </a:moveTo>
                <a:lnTo>
                  <a:pt x="284607" y="324777"/>
                </a:lnTo>
                <a:lnTo>
                  <a:pt x="284607" y="341058"/>
                </a:lnTo>
                <a:lnTo>
                  <a:pt x="306552" y="341058"/>
                </a:lnTo>
                <a:lnTo>
                  <a:pt x="308292" y="341058"/>
                </a:lnTo>
                <a:lnTo>
                  <a:pt x="309702" y="339902"/>
                </a:lnTo>
                <a:lnTo>
                  <a:pt x="309702" y="338480"/>
                </a:lnTo>
                <a:lnTo>
                  <a:pt x="309702" y="324777"/>
                </a:lnTo>
                <a:close/>
              </a:path>
              <a:path w="989965" h="405765">
                <a:moveTo>
                  <a:pt x="273164" y="297891"/>
                </a:moveTo>
                <a:lnTo>
                  <a:pt x="251218" y="297891"/>
                </a:lnTo>
                <a:lnTo>
                  <a:pt x="249491" y="297891"/>
                </a:lnTo>
                <a:lnTo>
                  <a:pt x="248081" y="299046"/>
                </a:lnTo>
                <a:lnTo>
                  <a:pt x="248081" y="300469"/>
                </a:lnTo>
                <a:lnTo>
                  <a:pt x="248081" y="314172"/>
                </a:lnTo>
                <a:lnTo>
                  <a:pt x="273164" y="314172"/>
                </a:lnTo>
                <a:lnTo>
                  <a:pt x="273164" y="297891"/>
                </a:lnTo>
                <a:close/>
              </a:path>
              <a:path w="989965" h="405765">
                <a:moveTo>
                  <a:pt x="273164" y="324777"/>
                </a:moveTo>
                <a:lnTo>
                  <a:pt x="248081" y="324777"/>
                </a:lnTo>
                <a:lnTo>
                  <a:pt x="248081" y="338480"/>
                </a:lnTo>
                <a:lnTo>
                  <a:pt x="248081" y="339902"/>
                </a:lnTo>
                <a:lnTo>
                  <a:pt x="249491" y="341058"/>
                </a:lnTo>
                <a:lnTo>
                  <a:pt x="251218" y="341058"/>
                </a:lnTo>
                <a:lnTo>
                  <a:pt x="273164" y="341058"/>
                </a:lnTo>
                <a:lnTo>
                  <a:pt x="273164" y="324777"/>
                </a:lnTo>
                <a:close/>
              </a:path>
              <a:path w="989965" h="405765">
                <a:moveTo>
                  <a:pt x="182130" y="211975"/>
                </a:moveTo>
                <a:lnTo>
                  <a:pt x="173050" y="211975"/>
                </a:lnTo>
                <a:lnTo>
                  <a:pt x="173050" y="224129"/>
                </a:lnTo>
                <a:lnTo>
                  <a:pt x="182130" y="224129"/>
                </a:lnTo>
                <a:lnTo>
                  <a:pt x="182130" y="211975"/>
                </a:lnTo>
                <a:close/>
              </a:path>
              <a:path w="989965" h="405765">
                <a:moveTo>
                  <a:pt x="182130" y="238290"/>
                </a:moveTo>
                <a:lnTo>
                  <a:pt x="173050" y="238290"/>
                </a:lnTo>
                <a:lnTo>
                  <a:pt x="173050" y="250456"/>
                </a:lnTo>
                <a:lnTo>
                  <a:pt x="182130" y="250456"/>
                </a:lnTo>
                <a:lnTo>
                  <a:pt x="182130" y="238290"/>
                </a:lnTo>
                <a:close/>
              </a:path>
              <a:path w="989965" h="405765">
                <a:moveTo>
                  <a:pt x="182130" y="264604"/>
                </a:moveTo>
                <a:lnTo>
                  <a:pt x="173050" y="264604"/>
                </a:lnTo>
                <a:lnTo>
                  <a:pt x="173050" y="276758"/>
                </a:lnTo>
                <a:lnTo>
                  <a:pt x="182130" y="276758"/>
                </a:lnTo>
                <a:lnTo>
                  <a:pt x="182130" y="264604"/>
                </a:lnTo>
                <a:close/>
              </a:path>
              <a:path w="989965" h="405765">
                <a:moveTo>
                  <a:pt x="182130" y="290918"/>
                </a:moveTo>
                <a:lnTo>
                  <a:pt x="173050" y="290918"/>
                </a:lnTo>
                <a:lnTo>
                  <a:pt x="173050" y="303072"/>
                </a:lnTo>
                <a:lnTo>
                  <a:pt x="182130" y="303072"/>
                </a:lnTo>
                <a:lnTo>
                  <a:pt x="182130" y="290918"/>
                </a:lnTo>
                <a:close/>
              </a:path>
              <a:path w="989965" h="405765">
                <a:moveTo>
                  <a:pt x="182130" y="317220"/>
                </a:moveTo>
                <a:lnTo>
                  <a:pt x="173050" y="317220"/>
                </a:lnTo>
                <a:lnTo>
                  <a:pt x="173050" y="329387"/>
                </a:lnTo>
                <a:lnTo>
                  <a:pt x="182130" y="329387"/>
                </a:lnTo>
                <a:lnTo>
                  <a:pt x="182130" y="317220"/>
                </a:lnTo>
                <a:close/>
              </a:path>
              <a:path w="989965" h="405765">
                <a:moveTo>
                  <a:pt x="182130" y="343522"/>
                </a:moveTo>
                <a:lnTo>
                  <a:pt x="173037" y="343522"/>
                </a:lnTo>
                <a:lnTo>
                  <a:pt x="173037" y="355688"/>
                </a:lnTo>
                <a:lnTo>
                  <a:pt x="182130" y="355688"/>
                </a:lnTo>
                <a:lnTo>
                  <a:pt x="182130" y="343522"/>
                </a:lnTo>
                <a:close/>
              </a:path>
              <a:path w="989965" h="405765">
                <a:moveTo>
                  <a:pt x="160616" y="211975"/>
                </a:moveTo>
                <a:lnTo>
                  <a:pt x="151523" y="211975"/>
                </a:lnTo>
                <a:lnTo>
                  <a:pt x="151523" y="224129"/>
                </a:lnTo>
                <a:lnTo>
                  <a:pt x="160616" y="224129"/>
                </a:lnTo>
                <a:lnTo>
                  <a:pt x="160616" y="211975"/>
                </a:lnTo>
                <a:close/>
              </a:path>
              <a:path w="989965" h="405765">
                <a:moveTo>
                  <a:pt x="160616" y="238290"/>
                </a:moveTo>
                <a:lnTo>
                  <a:pt x="151523" y="238290"/>
                </a:lnTo>
                <a:lnTo>
                  <a:pt x="151523" y="250456"/>
                </a:lnTo>
                <a:lnTo>
                  <a:pt x="160616" y="250456"/>
                </a:lnTo>
                <a:lnTo>
                  <a:pt x="160616" y="238290"/>
                </a:lnTo>
                <a:close/>
              </a:path>
              <a:path w="989965" h="405765">
                <a:moveTo>
                  <a:pt x="160616" y="264604"/>
                </a:moveTo>
                <a:lnTo>
                  <a:pt x="151523" y="264604"/>
                </a:lnTo>
                <a:lnTo>
                  <a:pt x="151523" y="276758"/>
                </a:lnTo>
                <a:lnTo>
                  <a:pt x="160616" y="276758"/>
                </a:lnTo>
                <a:lnTo>
                  <a:pt x="160616" y="264604"/>
                </a:lnTo>
                <a:close/>
              </a:path>
              <a:path w="989965" h="405765">
                <a:moveTo>
                  <a:pt x="160616" y="290918"/>
                </a:moveTo>
                <a:lnTo>
                  <a:pt x="151523" y="290918"/>
                </a:lnTo>
                <a:lnTo>
                  <a:pt x="151523" y="303072"/>
                </a:lnTo>
                <a:lnTo>
                  <a:pt x="160616" y="303072"/>
                </a:lnTo>
                <a:lnTo>
                  <a:pt x="160616" y="290918"/>
                </a:lnTo>
                <a:close/>
              </a:path>
              <a:path w="989965" h="405765">
                <a:moveTo>
                  <a:pt x="160616" y="317220"/>
                </a:moveTo>
                <a:lnTo>
                  <a:pt x="151523" y="317220"/>
                </a:lnTo>
                <a:lnTo>
                  <a:pt x="151523" y="329387"/>
                </a:lnTo>
                <a:lnTo>
                  <a:pt x="160616" y="329387"/>
                </a:lnTo>
                <a:lnTo>
                  <a:pt x="160616" y="317220"/>
                </a:lnTo>
                <a:close/>
              </a:path>
              <a:path w="989965" h="405765">
                <a:moveTo>
                  <a:pt x="160616" y="343522"/>
                </a:moveTo>
                <a:lnTo>
                  <a:pt x="151523" y="343522"/>
                </a:lnTo>
                <a:lnTo>
                  <a:pt x="151523" y="355688"/>
                </a:lnTo>
                <a:lnTo>
                  <a:pt x="160616" y="355688"/>
                </a:lnTo>
                <a:lnTo>
                  <a:pt x="160616" y="343522"/>
                </a:lnTo>
                <a:close/>
              </a:path>
              <a:path w="989965" h="405765">
                <a:moveTo>
                  <a:pt x="139103" y="211975"/>
                </a:moveTo>
                <a:lnTo>
                  <a:pt x="130022" y="211975"/>
                </a:lnTo>
                <a:lnTo>
                  <a:pt x="130022" y="224129"/>
                </a:lnTo>
                <a:lnTo>
                  <a:pt x="139103" y="224129"/>
                </a:lnTo>
                <a:lnTo>
                  <a:pt x="139103" y="211975"/>
                </a:lnTo>
                <a:close/>
              </a:path>
              <a:path w="989965" h="405765">
                <a:moveTo>
                  <a:pt x="139103" y="238290"/>
                </a:moveTo>
                <a:lnTo>
                  <a:pt x="130022" y="238290"/>
                </a:lnTo>
                <a:lnTo>
                  <a:pt x="130022" y="250456"/>
                </a:lnTo>
                <a:lnTo>
                  <a:pt x="139103" y="250456"/>
                </a:lnTo>
                <a:lnTo>
                  <a:pt x="139103" y="238290"/>
                </a:lnTo>
                <a:close/>
              </a:path>
              <a:path w="989965" h="405765">
                <a:moveTo>
                  <a:pt x="139103" y="264604"/>
                </a:moveTo>
                <a:lnTo>
                  <a:pt x="130022" y="264604"/>
                </a:lnTo>
                <a:lnTo>
                  <a:pt x="130022" y="276758"/>
                </a:lnTo>
                <a:lnTo>
                  <a:pt x="139103" y="276758"/>
                </a:lnTo>
                <a:lnTo>
                  <a:pt x="139103" y="264604"/>
                </a:lnTo>
                <a:close/>
              </a:path>
              <a:path w="989965" h="405765">
                <a:moveTo>
                  <a:pt x="139103" y="290918"/>
                </a:moveTo>
                <a:lnTo>
                  <a:pt x="130022" y="290918"/>
                </a:lnTo>
                <a:lnTo>
                  <a:pt x="130022" y="303072"/>
                </a:lnTo>
                <a:lnTo>
                  <a:pt x="139103" y="303072"/>
                </a:lnTo>
                <a:lnTo>
                  <a:pt x="139103" y="290918"/>
                </a:lnTo>
                <a:close/>
              </a:path>
              <a:path w="989965" h="405765">
                <a:moveTo>
                  <a:pt x="139103" y="317220"/>
                </a:moveTo>
                <a:lnTo>
                  <a:pt x="130022" y="317220"/>
                </a:lnTo>
                <a:lnTo>
                  <a:pt x="130022" y="329387"/>
                </a:lnTo>
                <a:lnTo>
                  <a:pt x="139103" y="329387"/>
                </a:lnTo>
                <a:lnTo>
                  <a:pt x="139103" y="317220"/>
                </a:lnTo>
                <a:close/>
              </a:path>
              <a:path w="989965" h="405765">
                <a:moveTo>
                  <a:pt x="139103" y="343522"/>
                </a:moveTo>
                <a:lnTo>
                  <a:pt x="130022" y="343522"/>
                </a:lnTo>
                <a:lnTo>
                  <a:pt x="130022" y="355688"/>
                </a:lnTo>
                <a:lnTo>
                  <a:pt x="139103" y="355688"/>
                </a:lnTo>
                <a:lnTo>
                  <a:pt x="139103" y="343522"/>
                </a:lnTo>
                <a:close/>
              </a:path>
              <a:path w="989965" h="405765">
                <a:moveTo>
                  <a:pt x="92735" y="0"/>
                </a:moveTo>
                <a:lnTo>
                  <a:pt x="0" y="0"/>
                </a:lnTo>
                <a:lnTo>
                  <a:pt x="0" y="6642"/>
                </a:lnTo>
                <a:lnTo>
                  <a:pt x="92735" y="6642"/>
                </a:lnTo>
                <a:lnTo>
                  <a:pt x="92735" y="0"/>
                </a:lnTo>
                <a:close/>
              </a:path>
              <a:path w="989965" h="405765">
                <a:moveTo>
                  <a:pt x="92735" y="19405"/>
                </a:moveTo>
                <a:lnTo>
                  <a:pt x="0" y="19405"/>
                </a:lnTo>
                <a:lnTo>
                  <a:pt x="0" y="26047"/>
                </a:lnTo>
                <a:lnTo>
                  <a:pt x="92735" y="26047"/>
                </a:lnTo>
                <a:lnTo>
                  <a:pt x="92735" y="19405"/>
                </a:lnTo>
                <a:close/>
              </a:path>
              <a:path w="989965" h="405765">
                <a:moveTo>
                  <a:pt x="92735" y="38811"/>
                </a:moveTo>
                <a:lnTo>
                  <a:pt x="0" y="38811"/>
                </a:lnTo>
                <a:lnTo>
                  <a:pt x="0" y="45453"/>
                </a:lnTo>
                <a:lnTo>
                  <a:pt x="92735" y="45453"/>
                </a:lnTo>
                <a:lnTo>
                  <a:pt x="92735" y="38811"/>
                </a:lnTo>
                <a:close/>
              </a:path>
              <a:path w="989965" h="405765">
                <a:moveTo>
                  <a:pt x="92735" y="58216"/>
                </a:moveTo>
                <a:lnTo>
                  <a:pt x="0" y="58216"/>
                </a:lnTo>
                <a:lnTo>
                  <a:pt x="0" y="64858"/>
                </a:lnTo>
                <a:lnTo>
                  <a:pt x="92735" y="64858"/>
                </a:lnTo>
                <a:lnTo>
                  <a:pt x="92735" y="58216"/>
                </a:lnTo>
                <a:close/>
              </a:path>
              <a:path w="989965" h="405765">
                <a:moveTo>
                  <a:pt x="92735" y="77622"/>
                </a:moveTo>
                <a:lnTo>
                  <a:pt x="0" y="77622"/>
                </a:lnTo>
                <a:lnTo>
                  <a:pt x="0" y="84264"/>
                </a:lnTo>
                <a:lnTo>
                  <a:pt x="92735" y="84264"/>
                </a:lnTo>
                <a:lnTo>
                  <a:pt x="92735" y="77622"/>
                </a:lnTo>
                <a:close/>
              </a:path>
              <a:path w="989965" h="405765">
                <a:moveTo>
                  <a:pt x="92735" y="97027"/>
                </a:moveTo>
                <a:lnTo>
                  <a:pt x="0" y="97027"/>
                </a:lnTo>
                <a:lnTo>
                  <a:pt x="0" y="103670"/>
                </a:lnTo>
                <a:lnTo>
                  <a:pt x="92735" y="103670"/>
                </a:lnTo>
                <a:lnTo>
                  <a:pt x="92735" y="97027"/>
                </a:lnTo>
                <a:close/>
              </a:path>
              <a:path w="989965" h="405765">
                <a:moveTo>
                  <a:pt x="92735" y="116433"/>
                </a:moveTo>
                <a:lnTo>
                  <a:pt x="0" y="116433"/>
                </a:lnTo>
                <a:lnTo>
                  <a:pt x="0" y="123075"/>
                </a:lnTo>
                <a:lnTo>
                  <a:pt x="92735" y="123075"/>
                </a:lnTo>
                <a:lnTo>
                  <a:pt x="92735" y="116433"/>
                </a:lnTo>
                <a:close/>
              </a:path>
              <a:path w="989965" h="405765">
                <a:moveTo>
                  <a:pt x="92735" y="135839"/>
                </a:moveTo>
                <a:lnTo>
                  <a:pt x="0" y="135839"/>
                </a:lnTo>
                <a:lnTo>
                  <a:pt x="0" y="142481"/>
                </a:lnTo>
                <a:lnTo>
                  <a:pt x="92735" y="142481"/>
                </a:lnTo>
                <a:lnTo>
                  <a:pt x="92735" y="135839"/>
                </a:lnTo>
                <a:close/>
              </a:path>
              <a:path w="989965" h="405765">
                <a:moveTo>
                  <a:pt x="92735" y="155244"/>
                </a:moveTo>
                <a:lnTo>
                  <a:pt x="0" y="155244"/>
                </a:lnTo>
                <a:lnTo>
                  <a:pt x="0" y="161886"/>
                </a:lnTo>
                <a:lnTo>
                  <a:pt x="92735" y="161886"/>
                </a:lnTo>
                <a:lnTo>
                  <a:pt x="92735" y="155244"/>
                </a:lnTo>
                <a:close/>
              </a:path>
              <a:path w="989965" h="405765">
                <a:moveTo>
                  <a:pt x="92735" y="174650"/>
                </a:moveTo>
                <a:lnTo>
                  <a:pt x="0" y="174650"/>
                </a:lnTo>
                <a:lnTo>
                  <a:pt x="0" y="181292"/>
                </a:lnTo>
                <a:lnTo>
                  <a:pt x="92735" y="181292"/>
                </a:lnTo>
                <a:lnTo>
                  <a:pt x="92735" y="174650"/>
                </a:lnTo>
                <a:close/>
              </a:path>
              <a:path w="989965" h="405765">
                <a:moveTo>
                  <a:pt x="92735" y="194055"/>
                </a:moveTo>
                <a:lnTo>
                  <a:pt x="0" y="194055"/>
                </a:lnTo>
                <a:lnTo>
                  <a:pt x="0" y="200698"/>
                </a:lnTo>
                <a:lnTo>
                  <a:pt x="92735" y="200698"/>
                </a:lnTo>
                <a:lnTo>
                  <a:pt x="92735" y="194055"/>
                </a:lnTo>
                <a:close/>
              </a:path>
              <a:path w="989965" h="405765">
                <a:moveTo>
                  <a:pt x="92735" y="213461"/>
                </a:moveTo>
                <a:lnTo>
                  <a:pt x="0" y="213461"/>
                </a:lnTo>
                <a:lnTo>
                  <a:pt x="0" y="220103"/>
                </a:lnTo>
                <a:lnTo>
                  <a:pt x="92735" y="220103"/>
                </a:lnTo>
                <a:lnTo>
                  <a:pt x="92735" y="213461"/>
                </a:lnTo>
                <a:close/>
              </a:path>
              <a:path w="989965" h="405765">
                <a:moveTo>
                  <a:pt x="92735" y="232867"/>
                </a:moveTo>
                <a:lnTo>
                  <a:pt x="0" y="232867"/>
                </a:lnTo>
                <a:lnTo>
                  <a:pt x="0" y="239509"/>
                </a:lnTo>
                <a:lnTo>
                  <a:pt x="92735" y="239509"/>
                </a:lnTo>
                <a:lnTo>
                  <a:pt x="92735" y="232867"/>
                </a:lnTo>
                <a:close/>
              </a:path>
              <a:path w="989965" h="405765">
                <a:moveTo>
                  <a:pt x="92735" y="252272"/>
                </a:moveTo>
                <a:lnTo>
                  <a:pt x="0" y="252272"/>
                </a:lnTo>
                <a:lnTo>
                  <a:pt x="0" y="258914"/>
                </a:lnTo>
                <a:lnTo>
                  <a:pt x="92735" y="258914"/>
                </a:lnTo>
                <a:lnTo>
                  <a:pt x="92735" y="252272"/>
                </a:lnTo>
                <a:close/>
              </a:path>
              <a:path w="989965" h="405765">
                <a:moveTo>
                  <a:pt x="92735" y="271678"/>
                </a:moveTo>
                <a:lnTo>
                  <a:pt x="0" y="271678"/>
                </a:lnTo>
                <a:lnTo>
                  <a:pt x="0" y="278320"/>
                </a:lnTo>
                <a:lnTo>
                  <a:pt x="92735" y="278320"/>
                </a:lnTo>
                <a:lnTo>
                  <a:pt x="92735" y="271678"/>
                </a:lnTo>
                <a:close/>
              </a:path>
              <a:path w="989965" h="405765">
                <a:moveTo>
                  <a:pt x="92735" y="291083"/>
                </a:moveTo>
                <a:lnTo>
                  <a:pt x="0" y="291083"/>
                </a:lnTo>
                <a:lnTo>
                  <a:pt x="0" y="297726"/>
                </a:lnTo>
                <a:lnTo>
                  <a:pt x="92735" y="297726"/>
                </a:lnTo>
                <a:lnTo>
                  <a:pt x="92735" y="291083"/>
                </a:lnTo>
                <a:close/>
              </a:path>
              <a:path w="989965" h="405765">
                <a:moveTo>
                  <a:pt x="92735" y="310489"/>
                </a:moveTo>
                <a:lnTo>
                  <a:pt x="0" y="310489"/>
                </a:lnTo>
                <a:lnTo>
                  <a:pt x="0" y="317131"/>
                </a:lnTo>
                <a:lnTo>
                  <a:pt x="92735" y="317131"/>
                </a:lnTo>
                <a:lnTo>
                  <a:pt x="92735" y="310489"/>
                </a:lnTo>
                <a:close/>
              </a:path>
              <a:path w="989965" h="405765">
                <a:moveTo>
                  <a:pt x="92735" y="329895"/>
                </a:moveTo>
                <a:lnTo>
                  <a:pt x="0" y="329895"/>
                </a:lnTo>
                <a:lnTo>
                  <a:pt x="0" y="336537"/>
                </a:lnTo>
                <a:lnTo>
                  <a:pt x="92735" y="336537"/>
                </a:lnTo>
                <a:lnTo>
                  <a:pt x="92735" y="329895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5669" y="6493535"/>
            <a:ext cx="43180" cy="248285"/>
          </a:xfrm>
          <a:custGeom>
            <a:avLst/>
            <a:gdLst/>
            <a:ahLst/>
            <a:cxnLst/>
            <a:rect l="l" t="t" r="r" b="b"/>
            <a:pathLst>
              <a:path w="43179" h="248284">
                <a:moveTo>
                  <a:pt x="0" y="0"/>
                </a:moveTo>
                <a:lnTo>
                  <a:pt x="0" y="247929"/>
                </a:lnTo>
              </a:path>
              <a:path w="43179" h="248284">
                <a:moveTo>
                  <a:pt x="21513" y="0"/>
                </a:moveTo>
                <a:lnTo>
                  <a:pt x="21513" y="247929"/>
                </a:lnTo>
              </a:path>
              <a:path w="43179" h="248284">
                <a:moveTo>
                  <a:pt x="43027" y="0"/>
                </a:moveTo>
                <a:lnTo>
                  <a:pt x="43027" y="247929"/>
                </a:lnTo>
              </a:path>
            </a:pathLst>
          </a:custGeom>
          <a:ln w="137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16080" y="6366376"/>
            <a:ext cx="1589405" cy="401955"/>
          </a:xfrm>
          <a:custGeom>
            <a:avLst/>
            <a:gdLst/>
            <a:ahLst/>
            <a:cxnLst/>
            <a:rect l="l" t="t" r="r" b="b"/>
            <a:pathLst>
              <a:path w="1589404" h="401954">
                <a:moveTo>
                  <a:pt x="784720" y="347764"/>
                </a:moveTo>
                <a:lnTo>
                  <a:pt x="784720" y="376796"/>
                </a:lnTo>
                <a:lnTo>
                  <a:pt x="784720" y="381914"/>
                </a:lnTo>
                <a:lnTo>
                  <a:pt x="780237" y="386054"/>
                </a:lnTo>
                <a:lnTo>
                  <a:pt x="774712" y="386054"/>
                </a:lnTo>
                <a:lnTo>
                  <a:pt x="769188" y="386054"/>
                </a:lnTo>
                <a:lnTo>
                  <a:pt x="764705" y="381914"/>
                </a:lnTo>
                <a:lnTo>
                  <a:pt x="764705" y="376796"/>
                </a:lnTo>
                <a:lnTo>
                  <a:pt x="764705" y="347764"/>
                </a:lnTo>
                <a:lnTo>
                  <a:pt x="753123" y="345691"/>
                </a:lnTo>
                <a:lnTo>
                  <a:pt x="742700" y="341658"/>
                </a:lnTo>
                <a:lnTo>
                  <a:pt x="733713" y="335344"/>
                </a:lnTo>
                <a:lnTo>
                  <a:pt x="726440" y="326428"/>
                </a:lnTo>
                <a:lnTo>
                  <a:pt x="723790" y="337826"/>
                </a:lnTo>
                <a:lnTo>
                  <a:pt x="718683" y="345673"/>
                </a:lnTo>
                <a:lnTo>
                  <a:pt x="711581" y="350507"/>
                </a:lnTo>
                <a:lnTo>
                  <a:pt x="702945" y="352869"/>
                </a:lnTo>
                <a:lnTo>
                  <a:pt x="702945" y="368909"/>
                </a:lnTo>
                <a:lnTo>
                  <a:pt x="702945" y="372618"/>
                </a:lnTo>
                <a:lnTo>
                  <a:pt x="699693" y="375627"/>
                </a:lnTo>
                <a:lnTo>
                  <a:pt x="695693" y="375627"/>
                </a:lnTo>
                <a:lnTo>
                  <a:pt x="691692" y="375627"/>
                </a:lnTo>
                <a:lnTo>
                  <a:pt x="688441" y="372618"/>
                </a:lnTo>
                <a:lnTo>
                  <a:pt x="688441" y="368909"/>
                </a:lnTo>
                <a:lnTo>
                  <a:pt x="688441" y="352869"/>
                </a:lnTo>
                <a:lnTo>
                  <a:pt x="681391" y="351149"/>
                </a:lnTo>
                <a:lnTo>
                  <a:pt x="675278" y="347897"/>
                </a:lnTo>
                <a:lnTo>
                  <a:pt x="670335" y="342836"/>
                </a:lnTo>
                <a:lnTo>
                  <a:pt x="666800" y="335686"/>
                </a:lnTo>
                <a:lnTo>
                  <a:pt x="668134" y="390753"/>
                </a:lnTo>
                <a:lnTo>
                  <a:pt x="625773" y="397500"/>
                </a:lnTo>
                <a:lnTo>
                  <a:pt x="611718" y="396429"/>
                </a:lnTo>
                <a:lnTo>
                  <a:pt x="602386" y="395046"/>
                </a:lnTo>
                <a:lnTo>
                  <a:pt x="600227" y="394652"/>
                </a:lnTo>
                <a:lnTo>
                  <a:pt x="598690" y="392887"/>
                </a:lnTo>
                <a:lnTo>
                  <a:pt x="598741" y="390842"/>
                </a:lnTo>
                <a:lnTo>
                  <a:pt x="601980" y="256971"/>
                </a:lnTo>
                <a:lnTo>
                  <a:pt x="601599" y="257556"/>
                </a:lnTo>
                <a:lnTo>
                  <a:pt x="601116" y="258114"/>
                </a:lnTo>
                <a:lnTo>
                  <a:pt x="600468" y="258597"/>
                </a:lnTo>
                <a:lnTo>
                  <a:pt x="586689" y="258597"/>
                </a:lnTo>
                <a:lnTo>
                  <a:pt x="586689" y="379437"/>
                </a:lnTo>
                <a:lnTo>
                  <a:pt x="586689" y="382689"/>
                </a:lnTo>
                <a:lnTo>
                  <a:pt x="583476" y="385330"/>
                </a:lnTo>
                <a:lnTo>
                  <a:pt x="579513" y="385330"/>
                </a:lnTo>
                <a:lnTo>
                  <a:pt x="474230" y="385330"/>
                </a:lnTo>
                <a:lnTo>
                  <a:pt x="470268" y="385330"/>
                </a:lnTo>
                <a:lnTo>
                  <a:pt x="467055" y="382689"/>
                </a:lnTo>
                <a:lnTo>
                  <a:pt x="467055" y="379437"/>
                </a:lnTo>
                <a:lnTo>
                  <a:pt x="467055" y="305752"/>
                </a:lnTo>
                <a:lnTo>
                  <a:pt x="455574" y="305752"/>
                </a:lnTo>
                <a:lnTo>
                  <a:pt x="455574" y="379323"/>
                </a:lnTo>
                <a:lnTo>
                  <a:pt x="455574" y="382574"/>
                </a:lnTo>
                <a:lnTo>
                  <a:pt x="452361" y="385216"/>
                </a:lnTo>
                <a:lnTo>
                  <a:pt x="448398" y="385216"/>
                </a:lnTo>
                <a:lnTo>
                  <a:pt x="343115" y="385216"/>
                </a:lnTo>
                <a:lnTo>
                  <a:pt x="339140" y="385216"/>
                </a:lnTo>
                <a:lnTo>
                  <a:pt x="335927" y="382574"/>
                </a:lnTo>
                <a:lnTo>
                  <a:pt x="335927" y="379323"/>
                </a:lnTo>
                <a:lnTo>
                  <a:pt x="335927" y="305752"/>
                </a:lnTo>
                <a:lnTo>
                  <a:pt x="324091" y="305752"/>
                </a:lnTo>
                <a:lnTo>
                  <a:pt x="324091" y="384911"/>
                </a:lnTo>
                <a:lnTo>
                  <a:pt x="161937" y="384911"/>
                </a:lnTo>
                <a:lnTo>
                  <a:pt x="161937" y="401358"/>
                </a:lnTo>
                <a:lnTo>
                  <a:pt x="16573" y="401358"/>
                </a:lnTo>
                <a:lnTo>
                  <a:pt x="16573" y="384911"/>
                </a:lnTo>
                <a:lnTo>
                  <a:pt x="0" y="384911"/>
                </a:lnTo>
                <a:lnTo>
                  <a:pt x="0" y="119113"/>
                </a:lnTo>
                <a:lnTo>
                  <a:pt x="76962" y="119113"/>
                </a:lnTo>
                <a:lnTo>
                  <a:pt x="76962" y="0"/>
                </a:lnTo>
                <a:lnTo>
                  <a:pt x="224180" y="0"/>
                </a:lnTo>
                <a:lnTo>
                  <a:pt x="224180" y="210324"/>
                </a:lnTo>
                <a:lnTo>
                  <a:pt x="324091" y="210324"/>
                </a:lnTo>
                <a:lnTo>
                  <a:pt x="324091" y="295617"/>
                </a:lnTo>
                <a:lnTo>
                  <a:pt x="389978" y="246113"/>
                </a:lnTo>
                <a:lnTo>
                  <a:pt x="393179" y="243713"/>
                </a:lnTo>
                <a:lnTo>
                  <a:pt x="398386" y="243713"/>
                </a:lnTo>
                <a:lnTo>
                  <a:pt x="401586" y="246113"/>
                </a:lnTo>
                <a:lnTo>
                  <a:pt x="432028" y="268986"/>
                </a:lnTo>
                <a:lnTo>
                  <a:pt x="432028" y="254381"/>
                </a:lnTo>
                <a:lnTo>
                  <a:pt x="432028" y="252336"/>
                </a:lnTo>
                <a:lnTo>
                  <a:pt x="433819" y="250672"/>
                </a:lnTo>
                <a:lnTo>
                  <a:pt x="436029" y="250672"/>
                </a:lnTo>
                <a:lnTo>
                  <a:pt x="442734" y="250672"/>
                </a:lnTo>
                <a:lnTo>
                  <a:pt x="444944" y="250672"/>
                </a:lnTo>
                <a:lnTo>
                  <a:pt x="446735" y="252336"/>
                </a:lnTo>
                <a:lnTo>
                  <a:pt x="446735" y="254381"/>
                </a:lnTo>
                <a:lnTo>
                  <a:pt x="446735" y="280035"/>
                </a:lnTo>
                <a:lnTo>
                  <a:pt x="467055" y="295300"/>
                </a:lnTo>
                <a:lnTo>
                  <a:pt x="467055" y="258597"/>
                </a:lnTo>
                <a:lnTo>
                  <a:pt x="453326" y="258597"/>
                </a:lnTo>
                <a:lnTo>
                  <a:pt x="450113" y="256184"/>
                </a:lnTo>
                <a:lnTo>
                  <a:pt x="450113" y="252272"/>
                </a:lnTo>
                <a:lnTo>
                  <a:pt x="453326" y="249872"/>
                </a:lnTo>
                <a:lnTo>
                  <a:pt x="521093" y="198958"/>
                </a:lnTo>
                <a:lnTo>
                  <a:pt x="524294" y="196545"/>
                </a:lnTo>
                <a:lnTo>
                  <a:pt x="529501" y="196545"/>
                </a:lnTo>
                <a:lnTo>
                  <a:pt x="532701" y="198958"/>
                </a:lnTo>
                <a:lnTo>
                  <a:pt x="563143" y="221818"/>
                </a:lnTo>
                <a:lnTo>
                  <a:pt x="563143" y="207213"/>
                </a:lnTo>
                <a:lnTo>
                  <a:pt x="563143" y="205168"/>
                </a:lnTo>
                <a:lnTo>
                  <a:pt x="564934" y="203504"/>
                </a:lnTo>
                <a:lnTo>
                  <a:pt x="567143" y="203504"/>
                </a:lnTo>
                <a:lnTo>
                  <a:pt x="573849" y="203504"/>
                </a:lnTo>
                <a:lnTo>
                  <a:pt x="576059" y="203504"/>
                </a:lnTo>
                <a:lnTo>
                  <a:pt x="577850" y="205168"/>
                </a:lnTo>
                <a:lnTo>
                  <a:pt x="577850" y="207213"/>
                </a:lnTo>
                <a:lnTo>
                  <a:pt x="577850" y="232867"/>
                </a:lnTo>
                <a:lnTo>
                  <a:pt x="600468" y="249872"/>
                </a:lnTo>
                <a:lnTo>
                  <a:pt x="601179" y="250405"/>
                </a:lnTo>
                <a:lnTo>
                  <a:pt x="601713" y="251015"/>
                </a:lnTo>
                <a:lnTo>
                  <a:pt x="602107" y="251675"/>
                </a:lnTo>
                <a:lnTo>
                  <a:pt x="607009" y="49098"/>
                </a:lnTo>
                <a:lnTo>
                  <a:pt x="607021" y="48399"/>
                </a:lnTo>
                <a:lnTo>
                  <a:pt x="607225" y="47713"/>
                </a:lnTo>
                <a:lnTo>
                  <a:pt x="607606" y="47117"/>
                </a:lnTo>
                <a:lnTo>
                  <a:pt x="625970" y="17335"/>
                </a:lnTo>
                <a:lnTo>
                  <a:pt x="628891" y="12598"/>
                </a:lnTo>
                <a:lnTo>
                  <a:pt x="636231" y="12484"/>
                </a:lnTo>
                <a:lnTo>
                  <a:pt x="639330" y="17132"/>
                </a:lnTo>
                <a:lnTo>
                  <a:pt x="666038" y="304266"/>
                </a:lnTo>
                <a:lnTo>
                  <a:pt x="670368" y="284981"/>
                </a:lnTo>
                <a:lnTo>
                  <a:pt x="677113" y="267169"/>
                </a:lnTo>
                <a:lnTo>
                  <a:pt x="685734" y="254092"/>
                </a:lnTo>
                <a:lnTo>
                  <a:pt x="695693" y="249008"/>
                </a:lnTo>
                <a:lnTo>
                  <a:pt x="702098" y="251106"/>
                </a:lnTo>
                <a:lnTo>
                  <a:pt x="708045" y="256855"/>
                </a:lnTo>
                <a:lnTo>
                  <a:pt x="713404" y="265441"/>
                </a:lnTo>
                <a:lnTo>
                  <a:pt x="718045" y="276047"/>
                </a:lnTo>
                <a:lnTo>
                  <a:pt x="724293" y="236767"/>
                </a:lnTo>
                <a:lnTo>
                  <a:pt x="736782" y="197839"/>
                </a:lnTo>
                <a:lnTo>
                  <a:pt x="754069" y="168042"/>
                </a:lnTo>
                <a:lnTo>
                  <a:pt x="774712" y="156159"/>
                </a:lnTo>
                <a:lnTo>
                  <a:pt x="796947" y="169966"/>
                </a:lnTo>
                <a:lnTo>
                  <a:pt x="815105" y="203942"/>
                </a:lnTo>
                <a:lnTo>
                  <a:pt x="827347" y="246920"/>
                </a:lnTo>
                <a:lnTo>
                  <a:pt x="831837" y="287731"/>
                </a:lnTo>
                <a:lnTo>
                  <a:pt x="828238" y="314793"/>
                </a:lnTo>
                <a:lnTo>
                  <a:pt x="818313" y="332801"/>
                </a:lnTo>
                <a:lnTo>
                  <a:pt x="803371" y="343282"/>
                </a:lnTo>
                <a:lnTo>
                  <a:pt x="784720" y="347764"/>
                </a:lnTo>
                <a:close/>
              </a:path>
              <a:path w="1589404" h="401954">
                <a:moveTo>
                  <a:pt x="1589074" y="215607"/>
                </a:moveTo>
                <a:lnTo>
                  <a:pt x="1559737" y="215607"/>
                </a:lnTo>
                <a:lnTo>
                  <a:pt x="1559737" y="306578"/>
                </a:lnTo>
                <a:lnTo>
                  <a:pt x="1589074" y="306578"/>
                </a:lnTo>
                <a:lnTo>
                  <a:pt x="1589074" y="215607"/>
                </a:lnTo>
                <a:close/>
              </a:path>
              <a:path w="1589404" h="401954">
                <a:moveTo>
                  <a:pt x="1491246" y="268871"/>
                </a:moveTo>
                <a:lnTo>
                  <a:pt x="1454035" y="268871"/>
                </a:lnTo>
                <a:lnTo>
                  <a:pt x="1454035" y="306578"/>
                </a:lnTo>
                <a:lnTo>
                  <a:pt x="1491246" y="306578"/>
                </a:lnTo>
                <a:lnTo>
                  <a:pt x="1491246" y="268871"/>
                </a:lnTo>
                <a:close/>
              </a:path>
              <a:path w="1589404" h="401954">
                <a:moveTo>
                  <a:pt x="1441894" y="268871"/>
                </a:moveTo>
                <a:lnTo>
                  <a:pt x="1404683" y="268871"/>
                </a:lnTo>
                <a:lnTo>
                  <a:pt x="1404683" y="306578"/>
                </a:lnTo>
                <a:lnTo>
                  <a:pt x="1441894" y="306578"/>
                </a:lnTo>
                <a:lnTo>
                  <a:pt x="1441894" y="268871"/>
                </a:lnTo>
                <a:close/>
              </a:path>
              <a:path w="1589404" h="401954">
                <a:moveTo>
                  <a:pt x="1391259" y="268871"/>
                </a:moveTo>
                <a:lnTo>
                  <a:pt x="1354048" y="268871"/>
                </a:lnTo>
                <a:lnTo>
                  <a:pt x="1354048" y="306578"/>
                </a:lnTo>
                <a:lnTo>
                  <a:pt x="1391259" y="306578"/>
                </a:lnTo>
                <a:lnTo>
                  <a:pt x="1391259" y="268871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873" y="6543217"/>
            <a:ext cx="133070" cy="18195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9316" y="6436033"/>
            <a:ext cx="723265" cy="361315"/>
          </a:xfrm>
          <a:custGeom>
            <a:avLst/>
            <a:gdLst/>
            <a:ahLst/>
            <a:cxnLst/>
            <a:rect l="l" t="t" r="r" b="b"/>
            <a:pathLst>
              <a:path w="723265" h="361315">
                <a:moveTo>
                  <a:pt x="37553" y="6619"/>
                </a:moveTo>
                <a:lnTo>
                  <a:pt x="29078" y="6833"/>
                </a:lnTo>
                <a:lnTo>
                  <a:pt x="20588" y="7035"/>
                </a:lnTo>
                <a:lnTo>
                  <a:pt x="12081" y="7223"/>
                </a:lnTo>
                <a:lnTo>
                  <a:pt x="3556" y="7394"/>
                </a:lnTo>
                <a:lnTo>
                  <a:pt x="3492" y="10480"/>
                </a:lnTo>
                <a:lnTo>
                  <a:pt x="4305" y="13528"/>
                </a:lnTo>
                <a:lnTo>
                  <a:pt x="6794" y="14417"/>
                </a:lnTo>
                <a:lnTo>
                  <a:pt x="7924" y="14836"/>
                </a:lnTo>
                <a:lnTo>
                  <a:pt x="9461" y="14595"/>
                </a:lnTo>
                <a:lnTo>
                  <a:pt x="11010" y="14557"/>
                </a:lnTo>
                <a:lnTo>
                  <a:pt x="16548" y="14404"/>
                </a:lnTo>
                <a:lnTo>
                  <a:pt x="21920" y="14112"/>
                </a:lnTo>
                <a:lnTo>
                  <a:pt x="27444" y="14036"/>
                </a:lnTo>
                <a:lnTo>
                  <a:pt x="29781" y="13998"/>
                </a:lnTo>
                <a:lnTo>
                  <a:pt x="32639" y="14112"/>
                </a:lnTo>
                <a:lnTo>
                  <a:pt x="33896" y="13642"/>
                </a:lnTo>
                <a:lnTo>
                  <a:pt x="36461" y="12677"/>
                </a:lnTo>
                <a:lnTo>
                  <a:pt x="37236" y="9261"/>
                </a:lnTo>
                <a:lnTo>
                  <a:pt x="37553" y="6619"/>
                </a:lnTo>
                <a:close/>
              </a:path>
              <a:path w="723265" h="361315">
                <a:moveTo>
                  <a:pt x="723214" y="342420"/>
                </a:moveTo>
                <a:lnTo>
                  <a:pt x="701291" y="342468"/>
                </a:lnTo>
                <a:lnTo>
                  <a:pt x="675670" y="342557"/>
                </a:lnTo>
                <a:lnTo>
                  <a:pt x="646874" y="342602"/>
                </a:lnTo>
                <a:lnTo>
                  <a:pt x="615429" y="342522"/>
                </a:lnTo>
                <a:lnTo>
                  <a:pt x="615429" y="361000"/>
                </a:lnTo>
                <a:lnTo>
                  <a:pt x="488543" y="361000"/>
                </a:lnTo>
                <a:lnTo>
                  <a:pt x="488543" y="342865"/>
                </a:lnTo>
                <a:lnTo>
                  <a:pt x="444900" y="342806"/>
                </a:lnTo>
                <a:lnTo>
                  <a:pt x="396000" y="342652"/>
                </a:lnTo>
                <a:lnTo>
                  <a:pt x="356160" y="342493"/>
                </a:lnTo>
                <a:lnTo>
                  <a:pt x="339699" y="342420"/>
                </a:lnTo>
                <a:lnTo>
                  <a:pt x="339699" y="333098"/>
                </a:lnTo>
                <a:lnTo>
                  <a:pt x="295033" y="298516"/>
                </a:lnTo>
                <a:lnTo>
                  <a:pt x="165138" y="298516"/>
                </a:lnTo>
                <a:lnTo>
                  <a:pt x="129501" y="325935"/>
                </a:lnTo>
                <a:lnTo>
                  <a:pt x="129184" y="331384"/>
                </a:lnTo>
                <a:lnTo>
                  <a:pt x="128701" y="336769"/>
                </a:lnTo>
                <a:lnTo>
                  <a:pt x="128003" y="342052"/>
                </a:lnTo>
                <a:lnTo>
                  <a:pt x="115646" y="342052"/>
                </a:lnTo>
                <a:lnTo>
                  <a:pt x="113794" y="323904"/>
                </a:lnTo>
                <a:lnTo>
                  <a:pt x="113282" y="304992"/>
                </a:lnTo>
                <a:lnTo>
                  <a:pt x="113987" y="285972"/>
                </a:lnTo>
                <a:lnTo>
                  <a:pt x="115785" y="267503"/>
                </a:lnTo>
                <a:lnTo>
                  <a:pt x="116586" y="261305"/>
                </a:lnTo>
                <a:lnTo>
                  <a:pt x="116243" y="254892"/>
                </a:lnTo>
                <a:lnTo>
                  <a:pt x="116484" y="248364"/>
                </a:lnTo>
                <a:lnTo>
                  <a:pt x="116725" y="241925"/>
                </a:lnTo>
                <a:lnTo>
                  <a:pt x="116573" y="235308"/>
                </a:lnTo>
                <a:lnTo>
                  <a:pt x="116763" y="228857"/>
                </a:lnTo>
                <a:lnTo>
                  <a:pt x="116988" y="219117"/>
                </a:lnTo>
                <a:lnTo>
                  <a:pt x="117116" y="209337"/>
                </a:lnTo>
                <a:lnTo>
                  <a:pt x="117210" y="199557"/>
                </a:lnTo>
                <a:lnTo>
                  <a:pt x="117335" y="189817"/>
                </a:lnTo>
                <a:lnTo>
                  <a:pt x="117508" y="180120"/>
                </a:lnTo>
                <a:lnTo>
                  <a:pt x="117690" y="170375"/>
                </a:lnTo>
                <a:lnTo>
                  <a:pt x="117835" y="160594"/>
                </a:lnTo>
                <a:lnTo>
                  <a:pt x="117894" y="150790"/>
                </a:lnTo>
                <a:lnTo>
                  <a:pt x="118068" y="131298"/>
                </a:lnTo>
                <a:lnTo>
                  <a:pt x="118452" y="111879"/>
                </a:lnTo>
                <a:lnTo>
                  <a:pt x="118837" y="92395"/>
                </a:lnTo>
                <a:lnTo>
                  <a:pt x="119011" y="72710"/>
                </a:lnTo>
                <a:lnTo>
                  <a:pt x="119036" y="64271"/>
                </a:lnTo>
                <a:lnTo>
                  <a:pt x="119113" y="55765"/>
                </a:lnTo>
                <a:lnTo>
                  <a:pt x="119247" y="47178"/>
                </a:lnTo>
                <a:lnTo>
                  <a:pt x="119443" y="38496"/>
                </a:lnTo>
                <a:lnTo>
                  <a:pt x="119481" y="36807"/>
                </a:lnTo>
                <a:lnTo>
                  <a:pt x="119862" y="34991"/>
                </a:lnTo>
                <a:lnTo>
                  <a:pt x="119583" y="33683"/>
                </a:lnTo>
                <a:lnTo>
                  <a:pt x="119380" y="32743"/>
                </a:lnTo>
                <a:lnTo>
                  <a:pt x="76972" y="9693"/>
                </a:lnTo>
                <a:lnTo>
                  <a:pt x="52833" y="6845"/>
                </a:lnTo>
                <a:lnTo>
                  <a:pt x="39662" y="6873"/>
                </a:lnTo>
                <a:lnTo>
                  <a:pt x="39662" y="10569"/>
                </a:lnTo>
                <a:lnTo>
                  <a:pt x="39598" y="14392"/>
                </a:lnTo>
                <a:lnTo>
                  <a:pt x="35864" y="15332"/>
                </a:lnTo>
                <a:lnTo>
                  <a:pt x="33693" y="15878"/>
                </a:lnTo>
                <a:lnTo>
                  <a:pt x="30886" y="15636"/>
                </a:lnTo>
                <a:lnTo>
                  <a:pt x="28282" y="15725"/>
                </a:lnTo>
                <a:lnTo>
                  <a:pt x="23507" y="15878"/>
                </a:lnTo>
                <a:lnTo>
                  <a:pt x="18034" y="16030"/>
                </a:lnTo>
                <a:lnTo>
                  <a:pt x="13119" y="16246"/>
                </a:lnTo>
                <a:lnTo>
                  <a:pt x="9652" y="16398"/>
                </a:lnTo>
                <a:lnTo>
                  <a:pt x="5791" y="17071"/>
                </a:lnTo>
                <a:lnTo>
                  <a:pt x="3987" y="15459"/>
                </a:lnTo>
                <a:lnTo>
                  <a:pt x="3187" y="14760"/>
                </a:lnTo>
                <a:lnTo>
                  <a:pt x="2489" y="13554"/>
                </a:lnTo>
                <a:lnTo>
                  <a:pt x="2159" y="12474"/>
                </a:lnTo>
                <a:lnTo>
                  <a:pt x="1739" y="11115"/>
                </a:lnTo>
                <a:lnTo>
                  <a:pt x="1905" y="9629"/>
                </a:lnTo>
                <a:lnTo>
                  <a:pt x="1600" y="8308"/>
                </a:lnTo>
                <a:lnTo>
                  <a:pt x="1498" y="7877"/>
                </a:lnTo>
                <a:lnTo>
                  <a:pt x="1714" y="7585"/>
                </a:lnTo>
                <a:lnTo>
                  <a:pt x="1600" y="7394"/>
                </a:lnTo>
                <a:lnTo>
                  <a:pt x="1270" y="6873"/>
                </a:lnTo>
                <a:lnTo>
                  <a:pt x="0" y="7254"/>
                </a:lnTo>
                <a:lnTo>
                  <a:pt x="50" y="6099"/>
                </a:lnTo>
                <a:lnTo>
                  <a:pt x="101" y="5019"/>
                </a:lnTo>
                <a:lnTo>
                  <a:pt x="4432" y="3330"/>
                </a:lnTo>
                <a:lnTo>
                  <a:pt x="5524" y="2974"/>
                </a:lnTo>
                <a:lnTo>
                  <a:pt x="12471" y="676"/>
                </a:lnTo>
                <a:lnTo>
                  <a:pt x="20320" y="485"/>
                </a:lnTo>
                <a:lnTo>
                  <a:pt x="28981" y="104"/>
                </a:lnTo>
                <a:lnTo>
                  <a:pt x="36343" y="0"/>
                </a:lnTo>
                <a:lnTo>
                  <a:pt x="78309" y="4448"/>
                </a:lnTo>
                <a:lnTo>
                  <a:pt x="117335" y="17808"/>
                </a:lnTo>
                <a:lnTo>
                  <a:pt x="126604" y="73733"/>
                </a:lnTo>
                <a:lnTo>
                  <a:pt x="127080" y="124044"/>
                </a:lnTo>
                <a:lnTo>
                  <a:pt x="127526" y="174421"/>
                </a:lnTo>
                <a:lnTo>
                  <a:pt x="127723" y="224691"/>
                </a:lnTo>
                <a:lnTo>
                  <a:pt x="127723" y="231397"/>
                </a:lnTo>
                <a:lnTo>
                  <a:pt x="127863" y="238115"/>
                </a:lnTo>
                <a:lnTo>
                  <a:pt x="127863" y="244859"/>
                </a:lnTo>
                <a:lnTo>
                  <a:pt x="127863" y="251501"/>
                </a:lnTo>
                <a:lnTo>
                  <a:pt x="127698" y="258270"/>
                </a:lnTo>
                <a:lnTo>
                  <a:pt x="128003" y="264899"/>
                </a:lnTo>
                <a:lnTo>
                  <a:pt x="128295" y="271186"/>
                </a:lnTo>
                <a:lnTo>
                  <a:pt x="129095" y="277523"/>
                </a:lnTo>
                <a:lnTo>
                  <a:pt x="129413" y="283886"/>
                </a:lnTo>
                <a:lnTo>
                  <a:pt x="129699" y="290473"/>
                </a:lnTo>
                <a:lnTo>
                  <a:pt x="129901" y="297079"/>
                </a:lnTo>
                <a:lnTo>
                  <a:pt x="130009" y="303694"/>
                </a:lnTo>
                <a:lnTo>
                  <a:pt x="130009" y="310302"/>
                </a:lnTo>
                <a:lnTo>
                  <a:pt x="157949" y="288788"/>
                </a:lnTo>
                <a:lnTo>
                  <a:pt x="158394" y="288331"/>
                </a:lnTo>
                <a:lnTo>
                  <a:pt x="158902" y="287937"/>
                </a:lnTo>
                <a:lnTo>
                  <a:pt x="159473" y="287620"/>
                </a:lnTo>
                <a:lnTo>
                  <a:pt x="174523" y="276037"/>
                </a:lnTo>
                <a:lnTo>
                  <a:pt x="165504" y="273239"/>
                </a:lnTo>
                <a:lnTo>
                  <a:pt x="158256" y="267833"/>
                </a:lnTo>
                <a:lnTo>
                  <a:pt x="153429" y="260417"/>
                </a:lnTo>
                <a:lnTo>
                  <a:pt x="151676" y="251590"/>
                </a:lnTo>
                <a:lnTo>
                  <a:pt x="151676" y="136680"/>
                </a:lnTo>
                <a:lnTo>
                  <a:pt x="151676" y="136096"/>
                </a:lnTo>
                <a:lnTo>
                  <a:pt x="151676" y="116233"/>
                </a:lnTo>
                <a:lnTo>
                  <a:pt x="155657" y="108812"/>
                </a:lnTo>
                <a:lnTo>
                  <a:pt x="166747" y="102368"/>
                </a:lnTo>
                <a:lnTo>
                  <a:pt x="183662" y="97281"/>
                </a:lnTo>
                <a:lnTo>
                  <a:pt x="205117" y="93932"/>
                </a:lnTo>
                <a:lnTo>
                  <a:pt x="205117" y="93703"/>
                </a:lnTo>
                <a:lnTo>
                  <a:pt x="205117" y="91468"/>
                </a:lnTo>
                <a:lnTo>
                  <a:pt x="207060" y="89665"/>
                </a:lnTo>
                <a:lnTo>
                  <a:pt x="209473" y="89665"/>
                </a:lnTo>
                <a:lnTo>
                  <a:pt x="250710" y="89665"/>
                </a:lnTo>
                <a:lnTo>
                  <a:pt x="253111" y="89665"/>
                </a:lnTo>
                <a:lnTo>
                  <a:pt x="255066" y="91468"/>
                </a:lnTo>
                <a:lnTo>
                  <a:pt x="255066" y="93703"/>
                </a:lnTo>
                <a:lnTo>
                  <a:pt x="255066" y="93932"/>
                </a:lnTo>
                <a:lnTo>
                  <a:pt x="276516" y="97281"/>
                </a:lnTo>
                <a:lnTo>
                  <a:pt x="293431" y="102368"/>
                </a:lnTo>
                <a:lnTo>
                  <a:pt x="304524" y="108812"/>
                </a:lnTo>
                <a:lnTo>
                  <a:pt x="308508" y="116233"/>
                </a:lnTo>
                <a:lnTo>
                  <a:pt x="308508" y="136096"/>
                </a:lnTo>
                <a:lnTo>
                  <a:pt x="308508" y="136680"/>
                </a:lnTo>
                <a:lnTo>
                  <a:pt x="308508" y="251590"/>
                </a:lnTo>
                <a:lnTo>
                  <a:pt x="306752" y="260417"/>
                </a:lnTo>
                <a:lnTo>
                  <a:pt x="301921" y="267833"/>
                </a:lnTo>
                <a:lnTo>
                  <a:pt x="294669" y="273239"/>
                </a:lnTo>
                <a:lnTo>
                  <a:pt x="285648" y="276037"/>
                </a:lnTo>
                <a:lnTo>
                  <a:pt x="300710" y="287620"/>
                </a:lnTo>
                <a:lnTo>
                  <a:pt x="301282" y="287937"/>
                </a:lnTo>
                <a:lnTo>
                  <a:pt x="301790" y="288331"/>
                </a:lnTo>
                <a:lnTo>
                  <a:pt x="302221" y="288788"/>
                </a:lnTo>
                <a:lnTo>
                  <a:pt x="339699" y="317807"/>
                </a:lnTo>
                <a:lnTo>
                  <a:pt x="339699" y="39627"/>
                </a:lnTo>
                <a:lnTo>
                  <a:pt x="380758" y="39665"/>
                </a:lnTo>
                <a:lnTo>
                  <a:pt x="488543" y="96688"/>
                </a:lnTo>
                <a:lnTo>
                  <a:pt x="488543" y="58245"/>
                </a:lnTo>
                <a:lnTo>
                  <a:pt x="615429" y="125364"/>
                </a:lnTo>
                <a:lnTo>
                  <a:pt x="615429" y="149621"/>
                </a:lnTo>
                <a:lnTo>
                  <a:pt x="723214" y="206644"/>
                </a:lnTo>
                <a:lnTo>
                  <a:pt x="723214" y="342420"/>
                </a:lnTo>
                <a:close/>
              </a:path>
              <a:path w="723265" h="361315">
                <a:moveTo>
                  <a:pt x="370662" y="10912"/>
                </a:moveTo>
                <a:lnTo>
                  <a:pt x="345198" y="10912"/>
                </a:lnTo>
                <a:lnTo>
                  <a:pt x="345198" y="34420"/>
                </a:lnTo>
                <a:lnTo>
                  <a:pt x="370662" y="34420"/>
                </a:lnTo>
                <a:lnTo>
                  <a:pt x="370662" y="10912"/>
                </a:lnTo>
                <a:close/>
              </a:path>
              <a:path w="723265" h="361315">
                <a:moveTo>
                  <a:pt x="293573" y="306530"/>
                </a:moveTo>
                <a:lnTo>
                  <a:pt x="166598" y="306530"/>
                </a:lnTo>
                <a:lnTo>
                  <a:pt x="163106" y="306530"/>
                </a:lnTo>
                <a:lnTo>
                  <a:pt x="160274" y="309159"/>
                </a:lnTo>
                <a:lnTo>
                  <a:pt x="160274" y="312397"/>
                </a:lnTo>
                <a:lnTo>
                  <a:pt x="160274" y="315636"/>
                </a:lnTo>
                <a:lnTo>
                  <a:pt x="163106" y="318265"/>
                </a:lnTo>
                <a:lnTo>
                  <a:pt x="166598" y="318265"/>
                </a:lnTo>
                <a:lnTo>
                  <a:pt x="293573" y="318265"/>
                </a:lnTo>
                <a:lnTo>
                  <a:pt x="297078" y="318265"/>
                </a:lnTo>
                <a:lnTo>
                  <a:pt x="299910" y="315636"/>
                </a:lnTo>
                <a:lnTo>
                  <a:pt x="299910" y="312397"/>
                </a:lnTo>
                <a:lnTo>
                  <a:pt x="299910" y="309159"/>
                </a:lnTo>
                <a:lnTo>
                  <a:pt x="297078" y="306530"/>
                </a:lnTo>
                <a:lnTo>
                  <a:pt x="293573" y="306530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1522095"/>
          </a:xfrm>
          <a:custGeom>
            <a:avLst/>
            <a:gdLst/>
            <a:ahLst/>
            <a:cxnLst/>
            <a:rect l="l" t="t" r="r" b="b"/>
            <a:pathLst>
              <a:path w="9144000" h="1522095">
                <a:moveTo>
                  <a:pt x="9144000" y="485091"/>
                </a:moveTo>
                <a:lnTo>
                  <a:pt x="2391137" y="485091"/>
                </a:lnTo>
                <a:lnTo>
                  <a:pt x="2544857" y="486450"/>
                </a:lnTo>
                <a:lnTo>
                  <a:pt x="2697180" y="490727"/>
                </a:lnTo>
                <a:lnTo>
                  <a:pt x="2848223" y="497843"/>
                </a:lnTo>
                <a:lnTo>
                  <a:pt x="2998106" y="507716"/>
                </a:lnTo>
                <a:lnTo>
                  <a:pt x="3146944" y="520267"/>
                </a:lnTo>
                <a:lnTo>
                  <a:pt x="3294857" y="535414"/>
                </a:lnTo>
                <a:lnTo>
                  <a:pt x="3441962" y="553077"/>
                </a:lnTo>
                <a:lnTo>
                  <a:pt x="3588375" y="573176"/>
                </a:lnTo>
                <a:lnTo>
                  <a:pt x="3734216" y="595629"/>
                </a:lnTo>
                <a:lnTo>
                  <a:pt x="3879602" y="620357"/>
                </a:lnTo>
                <a:lnTo>
                  <a:pt x="4024650" y="647279"/>
                </a:lnTo>
                <a:lnTo>
                  <a:pt x="4217727" y="686448"/>
                </a:lnTo>
                <a:lnTo>
                  <a:pt x="4410691" y="729184"/>
                </a:lnTo>
                <a:lnTo>
                  <a:pt x="4603823" y="775294"/>
                </a:lnTo>
                <a:lnTo>
                  <a:pt x="4845897" y="837388"/>
                </a:lnTo>
                <a:lnTo>
                  <a:pt x="5138075" y="917943"/>
                </a:lnTo>
                <a:lnTo>
                  <a:pt x="5482465" y="1019440"/>
                </a:lnTo>
                <a:lnTo>
                  <a:pt x="6041123" y="1180410"/>
                </a:lnTo>
                <a:lnTo>
                  <a:pt x="6335700" y="1259503"/>
                </a:lnTo>
                <a:lnTo>
                  <a:pt x="6529453" y="1307938"/>
                </a:lnTo>
                <a:lnTo>
                  <a:pt x="6721819" y="1352470"/>
                </a:lnTo>
                <a:lnTo>
                  <a:pt x="6865554" y="1383066"/>
                </a:lnTo>
                <a:lnTo>
                  <a:pt x="7009114" y="1411072"/>
                </a:lnTo>
                <a:lnTo>
                  <a:pt x="7152760" y="1436318"/>
                </a:lnTo>
                <a:lnTo>
                  <a:pt x="7248699" y="1451532"/>
                </a:lnTo>
                <a:lnTo>
                  <a:pt x="7344869" y="1465394"/>
                </a:lnTo>
                <a:lnTo>
                  <a:pt x="7441346" y="1477853"/>
                </a:lnTo>
                <a:lnTo>
                  <a:pt x="7538207" y="1488861"/>
                </a:lnTo>
                <a:lnTo>
                  <a:pt x="7635529" y="1498366"/>
                </a:lnTo>
                <a:lnTo>
                  <a:pt x="7733390" y="1506318"/>
                </a:lnTo>
                <a:lnTo>
                  <a:pt x="7831865" y="1512667"/>
                </a:lnTo>
                <a:lnTo>
                  <a:pt x="7931033" y="1517363"/>
                </a:lnTo>
                <a:lnTo>
                  <a:pt x="8030969" y="1520356"/>
                </a:lnTo>
                <a:lnTo>
                  <a:pt x="8131752" y="1521596"/>
                </a:lnTo>
                <a:lnTo>
                  <a:pt x="8233457" y="1521032"/>
                </a:lnTo>
                <a:lnTo>
                  <a:pt x="8336162" y="1518614"/>
                </a:lnTo>
                <a:lnTo>
                  <a:pt x="8439944" y="1514293"/>
                </a:lnTo>
                <a:lnTo>
                  <a:pt x="8544879" y="1508017"/>
                </a:lnTo>
                <a:lnTo>
                  <a:pt x="8651046" y="1499738"/>
                </a:lnTo>
                <a:lnTo>
                  <a:pt x="8758519" y="1489404"/>
                </a:lnTo>
                <a:lnTo>
                  <a:pt x="8859615" y="1477881"/>
                </a:lnTo>
                <a:lnTo>
                  <a:pt x="8960237" y="1464635"/>
                </a:lnTo>
                <a:lnTo>
                  <a:pt x="9010398" y="1457387"/>
                </a:lnTo>
                <a:lnTo>
                  <a:pt x="9144000" y="1436585"/>
                </a:lnTo>
                <a:lnTo>
                  <a:pt x="9144000" y="485091"/>
                </a:lnTo>
                <a:close/>
              </a:path>
              <a:path w="9144000" h="1522095">
                <a:moveTo>
                  <a:pt x="9144000" y="0"/>
                </a:moveTo>
                <a:lnTo>
                  <a:pt x="0" y="0"/>
                </a:lnTo>
                <a:lnTo>
                  <a:pt x="0" y="845399"/>
                </a:lnTo>
                <a:lnTo>
                  <a:pt x="87933" y="818354"/>
                </a:lnTo>
                <a:lnTo>
                  <a:pt x="183243" y="790439"/>
                </a:lnTo>
                <a:lnTo>
                  <a:pt x="279355" y="763702"/>
                </a:lnTo>
                <a:lnTo>
                  <a:pt x="376253" y="738147"/>
                </a:lnTo>
                <a:lnTo>
                  <a:pt x="473926" y="713779"/>
                </a:lnTo>
                <a:lnTo>
                  <a:pt x="572359" y="690600"/>
                </a:lnTo>
                <a:lnTo>
                  <a:pt x="671539" y="668615"/>
                </a:lnTo>
                <a:lnTo>
                  <a:pt x="771453" y="647827"/>
                </a:lnTo>
                <a:lnTo>
                  <a:pt x="922671" y="618899"/>
                </a:lnTo>
                <a:lnTo>
                  <a:pt x="1075465" y="592686"/>
                </a:lnTo>
                <a:lnTo>
                  <a:pt x="1229789" y="569201"/>
                </a:lnTo>
                <a:lnTo>
                  <a:pt x="1385599" y="548456"/>
                </a:lnTo>
                <a:lnTo>
                  <a:pt x="1542849" y="530465"/>
                </a:lnTo>
                <a:lnTo>
                  <a:pt x="1706006" y="514896"/>
                </a:lnTo>
                <a:lnTo>
                  <a:pt x="1867139" y="502676"/>
                </a:lnTo>
                <a:lnTo>
                  <a:pt x="2026365" y="493724"/>
                </a:lnTo>
                <a:lnTo>
                  <a:pt x="2183801" y="487959"/>
                </a:lnTo>
                <a:lnTo>
                  <a:pt x="2339566" y="485301"/>
                </a:lnTo>
                <a:lnTo>
                  <a:pt x="9144000" y="485091"/>
                </a:lnTo>
                <a:lnTo>
                  <a:pt x="9144000" y="0"/>
                </a:lnTo>
                <a:close/>
              </a:path>
            </a:pathLst>
          </a:custGeom>
          <a:solidFill>
            <a:srgbClr val="F36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0530" y="2287550"/>
            <a:ext cx="524383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/>
              <a:t>Insert</a:t>
            </a:r>
            <a:r>
              <a:rPr spc="-70"/>
              <a:t> </a:t>
            </a:r>
            <a:r>
              <a:rPr spc="-75"/>
              <a:t>Date</a:t>
            </a:r>
            <a:r>
              <a:rPr spc="-70"/>
              <a:t> </a:t>
            </a:r>
            <a:r>
              <a:rPr spc="-4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/>
              <a:t>Insert</a:t>
            </a:r>
            <a:r>
              <a:rPr spc="-70"/>
              <a:t> </a:t>
            </a:r>
            <a:r>
              <a:rPr spc="-75"/>
              <a:t>Date</a:t>
            </a:r>
            <a:r>
              <a:rPr spc="-70"/>
              <a:t> </a:t>
            </a:r>
            <a:r>
              <a:rPr spc="-4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/>
              <a:t>Insert</a:t>
            </a:r>
            <a:r>
              <a:rPr spc="-70"/>
              <a:t> </a:t>
            </a:r>
            <a:r>
              <a:rPr spc="-75"/>
              <a:t>Date</a:t>
            </a:r>
            <a:r>
              <a:rPr spc="-70"/>
              <a:t> </a:t>
            </a:r>
            <a:r>
              <a:rPr spc="-4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/>
              <a:t>Insert</a:t>
            </a:r>
            <a:r>
              <a:rPr spc="-70"/>
              <a:t> </a:t>
            </a:r>
            <a:r>
              <a:rPr spc="-75"/>
              <a:t>Date</a:t>
            </a:r>
            <a:r>
              <a:rPr spc="-70"/>
              <a:t> </a:t>
            </a:r>
            <a:r>
              <a:rPr spc="-4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/>
              <a:t>Insert</a:t>
            </a:r>
            <a:r>
              <a:rPr spc="-70"/>
              <a:t> </a:t>
            </a:r>
            <a:r>
              <a:rPr spc="-75"/>
              <a:t>Date</a:t>
            </a:r>
            <a:r>
              <a:rPr spc="-70"/>
              <a:t> </a:t>
            </a:r>
            <a:r>
              <a:rPr spc="-40"/>
              <a:t>Here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714" y="1991140"/>
            <a:ext cx="5565140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6973" y="6406346"/>
            <a:ext cx="1601470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/>
              <a:t>Insert</a:t>
            </a:r>
            <a:r>
              <a:rPr spc="-70"/>
              <a:t> </a:t>
            </a:r>
            <a:r>
              <a:rPr spc="-75"/>
              <a:t>Date</a:t>
            </a:r>
            <a:r>
              <a:rPr spc="-70"/>
              <a:t> </a:t>
            </a:r>
            <a:r>
              <a:rPr spc="-4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7201" y="2199939"/>
            <a:ext cx="8229600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/>
              <a:t>Clonburris SDZ Phase 6 - Delivery Options </a:t>
            </a:r>
            <a:br>
              <a:rPr lang="en-GB" sz="4000" dirty="0"/>
            </a:br>
            <a:br>
              <a:rPr lang="en-GB" sz="4800" dirty="0"/>
            </a:br>
            <a:r>
              <a:rPr lang="en-GB" sz="2800" dirty="0"/>
              <a:t>Housing Strategic Policy Committee Meeting</a:t>
            </a:r>
            <a:br>
              <a:rPr lang="en-GB" sz="2800" dirty="0"/>
            </a:br>
            <a:r>
              <a:rPr lang="en-GB" sz="2800" dirty="0"/>
              <a:t>5th December 2024</a:t>
            </a:r>
            <a:br>
              <a:rPr lang="en-GB" sz="2800" dirty="0"/>
            </a:br>
            <a:endParaRPr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EDB40-6031-D80A-6557-C9067BFE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602" y="0"/>
            <a:ext cx="260032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92FA5-8EFC-F6FD-BC1C-4014303D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8003"/>
            <a:ext cx="3686175" cy="17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EBA3E-AD80-7D60-8274-DF3A4C83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564" y="6343650"/>
            <a:ext cx="2724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27" y="393382"/>
            <a:ext cx="6611919" cy="508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sz="2800"/>
              <a:t>SDCC Housing Delivery</a:t>
            </a:r>
            <a:endParaRPr sz="2800" spc="-2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46" y="11545"/>
            <a:ext cx="21948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5ED0C-1CF0-13DB-08C4-7DB0EC70FF46}"/>
              </a:ext>
            </a:extLst>
          </p:cNvPr>
          <p:cNvSpPr txBox="1"/>
          <p:nvPr/>
        </p:nvSpPr>
        <p:spPr>
          <a:xfrm>
            <a:off x="6289965" y="3904795"/>
            <a:ext cx="256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b="1">
                <a:solidFill>
                  <a:schemeClr val="bg1"/>
                </a:solidFill>
                <a:latin typeface="+mn-lt"/>
              </a:rPr>
              <a:t>Use text box for image caption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14988-CC3F-5F5D-0A82-BAF43AB7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126586"/>
            <a:ext cx="8439150" cy="43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AAFC-F260-B033-B6D1-9C7C1BF01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9F56B28A-4780-A5D8-6685-35DD49DE0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83" y="0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E5E6C-A5B5-9AE3-DE22-2373A9D4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82" y="1113593"/>
            <a:ext cx="5071699" cy="501506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AD0E4DB-6204-E9F7-D3C0-7A00E2A63065}"/>
              </a:ext>
            </a:extLst>
          </p:cNvPr>
          <p:cNvSpPr txBox="1"/>
          <p:nvPr/>
        </p:nvSpPr>
        <p:spPr>
          <a:xfrm>
            <a:off x="245019" y="1113593"/>
            <a:ext cx="3469142" cy="4337656"/>
          </a:xfrm>
          <a:prstGeom prst="rect">
            <a:avLst/>
          </a:prstGeom>
        </p:spPr>
        <p:txBody>
          <a:bodyPr vert="horz" wrap="square" lIns="0" tIns="7678" rIns="0" bIns="0" rtlCol="0">
            <a:spAutoFit/>
          </a:bodyPr>
          <a:lstStyle/>
          <a:p>
            <a:pPr marL="114300" indent="-1143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High-density urban centre development (from 2/3 to 8 storeys)</a:t>
            </a:r>
          </a:p>
          <a:p>
            <a:pPr marL="114300" indent="-1143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Capacity on Council-owned land for approx. 650 homes with mix of social, affordable purchase &amp; cost rental tenures</a:t>
            </a:r>
          </a:p>
          <a:p>
            <a:pPr marL="114300" indent="-1143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7,635m</a:t>
            </a:r>
            <a:r>
              <a:rPr lang="en-IE" sz="1600" baseline="30000" dirty="0">
                <a:solidFill>
                  <a:srgbClr val="4C6072"/>
                </a:solidFill>
                <a:latin typeface="Arial"/>
                <a:cs typeface="Arial"/>
              </a:rPr>
              <a:t>2</a:t>
            </a: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 employment use &amp; ≤ 900m</a:t>
            </a:r>
            <a:r>
              <a:rPr lang="en-IE" sz="1600" baseline="30000" dirty="0">
                <a:solidFill>
                  <a:srgbClr val="4C6072"/>
                </a:solidFill>
                <a:latin typeface="Arial"/>
                <a:cs typeface="Arial"/>
              </a:rPr>
              <a:t>2</a:t>
            </a: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 retail also required</a:t>
            </a:r>
          </a:p>
          <a:p>
            <a:pPr marL="114300" indent="-1143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Green infrastructure, gas main, rail corridor and urban core</a:t>
            </a:r>
          </a:p>
          <a:p>
            <a:pPr marL="114300" indent="-1143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Complexity &amp; density of site - very challenging for SDCC to manage delivery of this scale &amp; type of development</a:t>
            </a:r>
            <a:endParaRPr lang="en-IE" sz="725" spc="-15" dirty="0">
              <a:latin typeface="Arial"/>
              <a:cs typeface="Arial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397D720-04AB-E7CC-A7F1-80FC81C68129}"/>
              </a:ext>
            </a:extLst>
          </p:cNvPr>
          <p:cNvSpPr txBox="1">
            <a:spLocks/>
          </p:cNvSpPr>
          <p:nvPr/>
        </p:nvSpPr>
        <p:spPr>
          <a:xfrm>
            <a:off x="150829" y="393382"/>
            <a:ext cx="6919274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/>
              <a:t>Phase 6: </a:t>
            </a:r>
            <a:r>
              <a:rPr lang="en-GB" err="1"/>
              <a:t>Kishoge</a:t>
            </a:r>
            <a:r>
              <a:rPr lang="en-GB"/>
              <a:t> Urban Centre</a:t>
            </a:r>
            <a:endParaRPr lang="en-GB" spc="-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D79EB-863B-608D-B205-B0CADF404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38" y="5664494"/>
            <a:ext cx="2294981" cy="3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413CB-9022-F60B-8617-D5CB4588E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487F4285-8E55-70C0-087F-CBD56CA47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83" y="0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76ED6CA8-7CEA-8213-CAEC-096CA3D548DB}"/>
              </a:ext>
            </a:extLst>
          </p:cNvPr>
          <p:cNvSpPr txBox="1">
            <a:spLocks/>
          </p:cNvSpPr>
          <p:nvPr/>
        </p:nvSpPr>
        <p:spPr>
          <a:xfrm>
            <a:off x="150829" y="393382"/>
            <a:ext cx="6919274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dirty="0"/>
              <a:t>Phase 6: </a:t>
            </a:r>
            <a:r>
              <a:rPr lang="en-GB" dirty="0" err="1"/>
              <a:t>Kishoge</a:t>
            </a:r>
            <a:r>
              <a:rPr lang="en-GB" dirty="0"/>
              <a:t> Urban Centre</a:t>
            </a:r>
            <a:endParaRPr lang="en-GB" spc="-2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D67A950-485C-6308-DDBA-E8C4168AAE86}"/>
              </a:ext>
            </a:extLst>
          </p:cNvPr>
          <p:cNvSpPr txBox="1"/>
          <p:nvPr/>
        </p:nvSpPr>
        <p:spPr>
          <a:xfrm>
            <a:off x="385822" y="1104901"/>
            <a:ext cx="4475738" cy="5017329"/>
          </a:xfrm>
          <a:prstGeom prst="rect">
            <a:avLst/>
          </a:prstGeom>
        </p:spPr>
        <p:txBody>
          <a:bodyPr vert="horz" wrap="square" lIns="0" tIns="7678" rIns="0" bIns="0" rtlCol="0">
            <a:spAutoFit/>
          </a:bodyPr>
          <a:lstStyle/>
          <a:p>
            <a:pPr>
              <a:lnSpc>
                <a:spcPct val="125000"/>
              </a:lnSpc>
              <a:spcBef>
                <a:spcPts val="60"/>
              </a:spcBef>
            </a:pPr>
            <a:r>
              <a:rPr lang="en-IE" sz="1600" b="1" dirty="0">
                <a:solidFill>
                  <a:srgbClr val="4C6072"/>
                </a:solidFill>
                <a:latin typeface="Arial"/>
                <a:cs typeface="Arial"/>
              </a:rPr>
              <a:t>Options:</a:t>
            </a:r>
          </a:p>
          <a:p>
            <a:pPr marL="434975" indent="-342900">
              <a:lnSpc>
                <a:spcPct val="125000"/>
              </a:lnSpc>
              <a:spcBef>
                <a:spcPts val="60"/>
              </a:spcBef>
              <a:buFont typeface="+mj-lt"/>
              <a:buAutoNum type="arabicPeriod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Procure development partner for detailed design, planning &amp; construction?</a:t>
            </a:r>
          </a:p>
          <a:p>
            <a:pPr marL="434975" indent="-342900">
              <a:lnSpc>
                <a:spcPct val="125000"/>
              </a:lnSpc>
              <a:spcBef>
                <a:spcPts val="60"/>
              </a:spcBef>
              <a:buFont typeface="+mj-lt"/>
              <a:buAutoNum type="arabicPeriod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Examine possible AHB or LDA partnership?</a:t>
            </a:r>
          </a:p>
          <a:p>
            <a:pPr marL="434975" indent="-342900">
              <a:lnSpc>
                <a:spcPct val="125000"/>
              </a:lnSpc>
              <a:spcBef>
                <a:spcPts val="60"/>
              </a:spcBef>
              <a:buFont typeface="+mj-lt"/>
              <a:buAutoNum type="arabicPeriod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Wait until phases1-5 are progressed?</a:t>
            </a:r>
          </a:p>
          <a:p>
            <a:pPr>
              <a:lnSpc>
                <a:spcPct val="125000"/>
              </a:lnSpc>
              <a:spcBef>
                <a:spcPts val="60"/>
              </a:spcBef>
            </a:pPr>
            <a:r>
              <a:rPr lang="en-IE" sz="1600" b="1" dirty="0">
                <a:solidFill>
                  <a:srgbClr val="4C6072"/>
                </a:solidFill>
                <a:latin typeface="Arial"/>
                <a:cs typeface="Arial"/>
              </a:rPr>
              <a:t>Proposed:</a:t>
            </a:r>
          </a:p>
          <a:p>
            <a:pPr marL="92075">
              <a:lnSpc>
                <a:spcPct val="125000"/>
              </a:lnSpc>
              <a:spcBef>
                <a:spcPts val="60"/>
              </a:spcBef>
            </a:pPr>
            <a:r>
              <a:rPr lang="en-IE" sz="1600" b="1" u="sng" dirty="0">
                <a:solidFill>
                  <a:srgbClr val="4C6072"/>
                </a:solidFill>
                <a:latin typeface="Arial"/>
                <a:cs typeface="Arial"/>
              </a:rPr>
              <a:t>Competitive dialogue process</a:t>
            </a:r>
            <a:r>
              <a:rPr lang="en-IE" sz="1600" b="1" dirty="0">
                <a:solidFill>
                  <a:srgbClr val="4C6072"/>
                </a:solidFill>
                <a:latin typeface="Arial"/>
                <a:cs typeface="Arial"/>
              </a:rPr>
              <a:t> </a:t>
            </a: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to:</a:t>
            </a:r>
          </a:p>
          <a:p>
            <a:pPr marL="193675" indent="-1016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-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Explore cost, tenure mix &amp; delivery timelines</a:t>
            </a:r>
          </a:p>
          <a:p>
            <a:pPr marL="193675" indent="-1016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-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Potential to benefit from market capacity to deliver, expertise &amp; economies of scale which should accelerate delivery</a:t>
            </a:r>
          </a:p>
          <a:p>
            <a:pPr marL="193675" indent="-101600">
              <a:lnSpc>
                <a:spcPct val="125000"/>
              </a:lnSpc>
              <a:spcBef>
                <a:spcPts val="60"/>
              </a:spcBef>
              <a:buFont typeface="Arial" panose="020B0604020202020204" pitchFamily="34" charset="0"/>
              <a:buChar char="-"/>
            </a:pPr>
            <a:r>
              <a:rPr lang="en-IE" sz="1600" dirty="0">
                <a:solidFill>
                  <a:srgbClr val="4C6072"/>
                </a:solidFill>
                <a:latin typeface="Arial"/>
                <a:cs typeface="Arial"/>
              </a:rPr>
              <a:t>Minimise risk to Council / direct sale process / explore cost rental management options</a:t>
            </a:r>
          </a:p>
          <a:p>
            <a:pPr marL="182563">
              <a:lnSpc>
                <a:spcPct val="125000"/>
              </a:lnSpc>
              <a:spcBef>
                <a:spcPts val="60"/>
              </a:spcBef>
            </a:pPr>
            <a:r>
              <a:rPr lang="en-IE" sz="1600" b="1" dirty="0">
                <a:solidFill>
                  <a:srgbClr val="4C6072"/>
                </a:solidFill>
                <a:latin typeface="Arial"/>
                <a:cs typeface="Arial"/>
              </a:rPr>
              <a:t>(s.183 approval required for building licence &amp; land transfer for future sale of affordable housing on Council’s behalf)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907DA8-6180-B718-E0E0-90CAC682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40" y="1104900"/>
            <a:ext cx="3828038" cy="48539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3D50CD-D31E-EBB9-4F0F-2919338D43DA}"/>
              </a:ext>
            </a:extLst>
          </p:cNvPr>
          <p:cNvSpPr txBox="1"/>
          <p:nvPr/>
        </p:nvSpPr>
        <p:spPr>
          <a:xfrm>
            <a:off x="6428361" y="5220175"/>
            <a:ext cx="2329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Overlay of SDCC owned lands (coloured purple) within </a:t>
            </a:r>
            <a:r>
              <a:rPr lang="en-IE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Kishoge</a:t>
            </a:r>
            <a:r>
              <a:rPr lang="en-IE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Urban Centre</a:t>
            </a:r>
          </a:p>
        </p:txBody>
      </p:sp>
    </p:spTree>
    <p:extLst>
      <p:ext uri="{BB962C8B-B14F-4D97-AF65-F5344CB8AC3E}">
        <p14:creationId xmlns:p14="http://schemas.microsoft.com/office/powerpoint/2010/main" val="196801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221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Clonburris SDZ Phase 6 - Delivery Options   Housing Strategic Policy Committee Meeting 5th December 2024 </vt:lpstr>
      <vt:lpstr>SDCC Housing Delivery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94766 SDCC Powerpoint Templates 25.4cm x 19.05cm</dc:title>
  <dc:creator>Elaine Leech</dc:creator>
  <cp:lastModifiedBy>Vivienne Hartnett</cp:lastModifiedBy>
  <cp:revision>4</cp:revision>
  <dcterms:created xsi:type="dcterms:W3CDTF">2023-09-19T13:48:59Z</dcterms:created>
  <dcterms:modified xsi:type="dcterms:W3CDTF">2024-12-03T10:07:33Z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17.00</vt:lpwstr>
  </property>
</Properties>
</file>