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3" r:id="rId2"/>
    <p:sldId id="281" r:id="rId3"/>
    <p:sldId id="273" r:id="rId4"/>
    <p:sldId id="302" r:id="rId5"/>
    <p:sldId id="280" r:id="rId6"/>
    <p:sldId id="308" r:id="rId7"/>
    <p:sldId id="309" r:id="rId8"/>
    <p:sldId id="301" r:id="rId9"/>
    <p:sldId id="303" r:id="rId10"/>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75" y="6207261"/>
            <a:ext cx="9142730" cy="650875"/>
          </a:xfrm>
          <a:custGeom>
            <a:avLst/>
            <a:gdLst/>
            <a:ahLst/>
            <a:cxnLst/>
            <a:rect l="l" t="t" r="r" b="b"/>
            <a:pathLst>
              <a:path w="9142730" h="650875">
                <a:moveTo>
                  <a:pt x="8259610" y="0"/>
                </a:moveTo>
                <a:lnTo>
                  <a:pt x="882638" y="0"/>
                </a:lnTo>
                <a:lnTo>
                  <a:pt x="828817" y="1228"/>
                </a:lnTo>
                <a:lnTo>
                  <a:pt x="775849" y="4865"/>
                </a:lnTo>
                <a:lnTo>
                  <a:pt x="723826" y="10842"/>
                </a:lnTo>
                <a:lnTo>
                  <a:pt x="672841" y="19088"/>
                </a:lnTo>
                <a:lnTo>
                  <a:pt x="622986" y="29532"/>
                </a:lnTo>
                <a:lnTo>
                  <a:pt x="574353" y="42104"/>
                </a:lnTo>
                <a:lnTo>
                  <a:pt x="527035" y="56733"/>
                </a:lnTo>
                <a:lnTo>
                  <a:pt x="481124" y="73349"/>
                </a:lnTo>
                <a:lnTo>
                  <a:pt x="436713" y="91883"/>
                </a:lnTo>
                <a:lnTo>
                  <a:pt x="393895" y="112262"/>
                </a:lnTo>
                <a:lnTo>
                  <a:pt x="352760" y="134418"/>
                </a:lnTo>
                <a:lnTo>
                  <a:pt x="313403" y="158279"/>
                </a:lnTo>
                <a:lnTo>
                  <a:pt x="275915" y="183775"/>
                </a:lnTo>
                <a:lnTo>
                  <a:pt x="240389" y="210836"/>
                </a:lnTo>
                <a:lnTo>
                  <a:pt x="206917" y="239392"/>
                </a:lnTo>
                <a:lnTo>
                  <a:pt x="175592" y="269371"/>
                </a:lnTo>
                <a:lnTo>
                  <a:pt x="146505" y="300705"/>
                </a:lnTo>
                <a:lnTo>
                  <a:pt x="119751" y="333321"/>
                </a:lnTo>
                <a:lnTo>
                  <a:pt x="95420" y="367150"/>
                </a:lnTo>
                <a:lnTo>
                  <a:pt x="73605" y="402122"/>
                </a:lnTo>
                <a:lnTo>
                  <a:pt x="54399" y="438165"/>
                </a:lnTo>
                <a:lnTo>
                  <a:pt x="37895" y="475211"/>
                </a:lnTo>
                <a:lnTo>
                  <a:pt x="24184" y="513187"/>
                </a:lnTo>
                <a:lnTo>
                  <a:pt x="13359" y="552024"/>
                </a:lnTo>
                <a:lnTo>
                  <a:pt x="5512" y="591652"/>
                </a:lnTo>
                <a:lnTo>
                  <a:pt x="736" y="632000"/>
                </a:lnTo>
                <a:lnTo>
                  <a:pt x="0" y="650739"/>
                </a:lnTo>
                <a:lnTo>
                  <a:pt x="9142249" y="650739"/>
                </a:lnTo>
                <a:lnTo>
                  <a:pt x="9136736" y="591652"/>
                </a:lnTo>
                <a:lnTo>
                  <a:pt x="9128889" y="552024"/>
                </a:lnTo>
                <a:lnTo>
                  <a:pt x="9118064" y="513187"/>
                </a:lnTo>
                <a:lnTo>
                  <a:pt x="9104353" y="475211"/>
                </a:lnTo>
                <a:lnTo>
                  <a:pt x="9087849" y="438165"/>
                </a:lnTo>
                <a:lnTo>
                  <a:pt x="9068643" y="402122"/>
                </a:lnTo>
                <a:lnTo>
                  <a:pt x="9046828" y="367150"/>
                </a:lnTo>
                <a:lnTo>
                  <a:pt x="9022498" y="333321"/>
                </a:lnTo>
                <a:lnTo>
                  <a:pt x="8995743" y="300705"/>
                </a:lnTo>
                <a:lnTo>
                  <a:pt x="8966657" y="269371"/>
                </a:lnTo>
                <a:lnTo>
                  <a:pt x="8935331" y="239392"/>
                </a:lnTo>
                <a:lnTo>
                  <a:pt x="8901859" y="210836"/>
                </a:lnTo>
                <a:lnTo>
                  <a:pt x="8866333" y="183775"/>
                </a:lnTo>
                <a:lnTo>
                  <a:pt x="8828845" y="158279"/>
                </a:lnTo>
                <a:lnTo>
                  <a:pt x="8789488" y="134418"/>
                </a:lnTo>
                <a:lnTo>
                  <a:pt x="8748354" y="112262"/>
                </a:lnTo>
                <a:lnTo>
                  <a:pt x="8705535" y="91883"/>
                </a:lnTo>
                <a:lnTo>
                  <a:pt x="8661124" y="73349"/>
                </a:lnTo>
                <a:lnTo>
                  <a:pt x="8615213" y="56733"/>
                </a:lnTo>
                <a:lnTo>
                  <a:pt x="8567895" y="42104"/>
                </a:lnTo>
                <a:lnTo>
                  <a:pt x="8519262" y="29532"/>
                </a:lnTo>
                <a:lnTo>
                  <a:pt x="8469407" y="19088"/>
                </a:lnTo>
                <a:lnTo>
                  <a:pt x="8418422" y="10842"/>
                </a:lnTo>
                <a:lnTo>
                  <a:pt x="8366399" y="4865"/>
                </a:lnTo>
                <a:lnTo>
                  <a:pt x="8313431" y="1228"/>
                </a:lnTo>
                <a:lnTo>
                  <a:pt x="8259610" y="0"/>
                </a:lnTo>
                <a:close/>
              </a:path>
            </a:pathLst>
          </a:custGeom>
          <a:solidFill>
            <a:srgbClr val="EB6507"/>
          </a:solidFill>
        </p:spPr>
        <p:txBody>
          <a:bodyPr wrap="square" lIns="0" tIns="0" rIns="0" bIns="0" rtlCol="0"/>
          <a:lstStyle/>
          <a:p>
            <a:endParaRPr/>
          </a:p>
        </p:txBody>
      </p:sp>
      <p:sp>
        <p:nvSpPr>
          <p:cNvPr id="17" name="bg object 17"/>
          <p:cNvSpPr/>
          <p:nvPr/>
        </p:nvSpPr>
        <p:spPr>
          <a:xfrm>
            <a:off x="19485" y="6324813"/>
            <a:ext cx="9105265" cy="533400"/>
          </a:xfrm>
          <a:custGeom>
            <a:avLst/>
            <a:gdLst/>
            <a:ahLst/>
            <a:cxnLst/>
            <a:rect l="l" t="t" r="r" b="b"/>
            <a:pathLst>
              <a:path w="9105265" h="533400">
                <a:moveTo>
                  <a:pt x="8241000" y="0"/>
                </a:moveTo>
                <a:lnTo>
                  <a:pt x="864028" y="0"/>
                </a:lnTo>
                <a:lnTo>
                  <a:pt x="810207" y="1228"/>
                </a:lnTo>
                <a:lnTo>
                  <a:pt x="757239" y="4865"/>
                </a:lnTo>
                <a:lnTo>
                  <a:pt x="705216" y="10842"/>
                </a:lnTo>
                <a:lnTo>
                  <a:pt x="654231" y="19088"/>
                </a:lnTo>
                <a:lnTo>
                  <a:pt x="604376" y="29532"/>
                </a:lnTo>
                <a:lnTo>
                  <a:pt x="555743" y="42104"/>
                </a:lnTo>
                <a:lnTo>
                  <a:pt x="508425" y="56733"/>
                </a:lnTo>
                <a:lnTo>
                  <a:pt x="462514" y="73349"/>
                </a:lnTo>
                <a:lnTo>
                  <a:pt x="418103" y="91883"/>
                </a:lnTo>
                <a:lnTo>
                  <a:pt x="375285" y="112262"/>
                </a:lnTo>
                <a:lnTo>
                  <a:pt x="334150" y="134418"/>
                </a:lnTo>
                <a:lnTo>
                  <a:pt x="294793" y="158279"/>
                </a:lnTo>
                <a:lnTo>
                  <a:pt x="257305" y="183775"/>
                </a:lnTo>
                <a:lnTo>
                  <a:pt x="221779" y="210836"/>
                </a:lnTo>
                <a:lnTo>
                  <a:pt x="188307" y="239392"/>
                </a:lnTo>
                <a:lnTo>
                  <a:pt x="156981" y="269371"/>
                </a:lnTo>
                <a:lnTo>
                  <a:pt x="127895" y="300705"/>
                </a:lnTo>
                <a:lnTo>
                  <a:pt x="101141" y="333321"/>
                </a:lnTo>
                <a:lnTo>
                  <a:pt x="76810" y="367150"/>
                </a:lnTo>
                <a:lnTo>
                  <a:pt x="54995" y="402122"/>
                </a:lnTo>
                <a:lnTo>
                  <a:pt x="35789" y="438165"/>
                </a:lnTo>
                <a:lnTo>
                  <a:pt x="19285" y="475211"/>
                </a:lnTo>
                <a:lnTo>
                  <a:pt x="5574" y="513187"/>
                </a:lnTo>
                <a:lnTo>
                  <a:pt x="0" y="533186"/>
                </a:lnTo>
                <a:lnTo>
                  <a:pt x="9105029" y="533186"/>
                </a:lnTo>
                <a:lnTo>
                  <a:pt x="9085743" y="475211"/>
                </a:lnTo>
                <a:lnTo>
                  <a:pt x="9069239" y="438165"/>
                </a:lnTo>
                <a:lnTo>
                  <a:pt x="9050033" y="402122"/>
                </a:lnTo>
                <a:lnTo>
                  <a:pt x="9028218" y="367150"/>
                </a:lnTo>
                <a:lnTo>
                  <a:pt x="9003888" y="333321"/>
                </a:lnTo>
                <a:lnTo>
                  <a:pt x="8977133" y="300705"/>
                </a:lnTo>
                <a:lnTo>
                  <a:pt x="8948047" y="269371"/>
                </a:lnTo>
                <a:lnTo>
                  <a:pt x="8916721" y="239392"/>
                </a:lnTo>
                <a:lnTo>
                  <a:pt x="8883249" y="210836"/>
                </a:lnTo>
                <a:lnTo>
                  <a:pt x="8847723" y="183775"/>
                </a:lnTo>
                <a:lnTo>
                  <a:pt x="8810235" y="158279"/>
                </a:lnTo>
                <a:lnTo>
                  <a:pt x="8770878" y="134418"/>
                </a:lnTo>
                <a:lnTo>
                  <a:pt x="8729744" y="112262"/>
                </a:lnTo>
                <a:lnTo>
                  <a:pt x="8686925" y="91883"/>
                </a:lnTo>
                <a:lnTo>
                  <a:pt x="8642514" y="73349"/>
                </a:lnTo>
                <a:lnTo>
                  <a:pt x="8596603" y="56733"/>
                </a:lnTo>
                <a:lnTo>
                  <a:pt x="8549285" y="42104"/>
                </a:lnTo>
                <a:lnTo>
                  <a:pt x="8500652" y="29532"/>
                </a:lnTo>
                <a:lnTo>
                  <a:pt x="8450797" y="19088"/>
                </a:lnTo>
                <a:lnTo>
                  <a:pt x="8399812" y="10842"/>
                </a:lnTo>
                <a:lnTo>
                  <a:pt x="8347789" y="4865"/>
                </a:lnTo>
                <a:lnTo>
                  <a:pt x="8294821" y="1228"/>
                </a:lnTo>
                <a:lnTo>
                  <a:pt x="8241000" y="0"/>
                </a:lnTo>
                <a:close/>
              </a:path>
            </a:pathLst>
          </a:custGeom>
          <a:solidFill>
            <a:srgbClr val="4C6072"/>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7406432" y="6610146"/>
            <a:ext cx="182651" cy="144183"/>
          </a:xfrm>
          <a:prstGeom prst="rect">
            <a:avLst/>
          </a:prstGeom>
        </p:spPr>
      </p:pic>
      <p:sp>
        <p:nvSpPr>
          <p:cNvPr id="19" name="bg object 19"/>
          <p:cNvSpPr/>
          <p:nvPr/>
        </p:nvSpPr>
        <p:spPr>
          <a:xfrm>
            <a:off x="6732945" y="6383420"/>
            <a:ext cx="989965" cy="405765"/>
          </a:xfrm>
          <a:custGeom>
            <a:avLst/>
            <a:gdLst/>
            <a:ahLst/>
            <a:cxnLst/>
            <a:rect l="l" t="t" r="r" b="b"/>
            <a:pathLst>
              <a:path w="989965" h="405765">
                <a:moveTo>
                  <a:pt x="923226" y="139115"/>
                </a:moveTo>
                <a:lnTo>
                  <a:pt x="897456" y="155117"/>
                </a:lnTo>
                <a:lnTo>
                  <a:pt x="876412" y="194494"/>
                </a:lnTo>
                <a:lnTo>
                  <a:pt x="862224" y="244300"/>
                </a:lnTo>
                <a:lnTo>
                  <a:pt x="857021" y="291591"/>
                </a:lnTo>
                <a:lnTo>
                  <a:pt x="861192" y="322958"/>
                </a:lnTo>
                <a:lnTo>
                  <a:pt x="872696" y="343828"/>
                </a:lnTo>
                <a:lnTo>
                  <a:pt x="890014" y="355976"/>
                </a:lnTo>
                <a:lnTo>
                  <a:pt x="911631" y="361175"/>
                </a:lnTo>
                <a:lnTo>
                  <a:pt x="911631" y="394804"/>
                </a:lnTo>
                <a:lnTo>
                  <a:pt x="911631" y="400735"/>
                </a:lnTo>
                <a:lnTo>
                  <a:pt x="916825" y="405549"/>
                </a:lnTo>
                <a:lnTo>
                  <a:pt x="923226" y="405549"/>
                </a:lnTo>
                <a:lnTo>
                  <a:pt x="929627" y="405549"/>
                </a:lnTo>
                <a:lnTo>
                  <a:pt x="934821" y="400735"/>
                </a:lnTo>
                <a:lnTo>
                  <a:pt x="934821" y="394804"/>
                </a:lnTo>
                <a:lnTo>
                  <a:pt x="934821" y="361175"/>
                </a:lnTo>
                <a:lnTo>
                  <a:pt x="956443" y="355969"/>
                </a:lnTo>
                <a:lnTo>
                  <a:pt x="973761" y="343819"/>
                </a:lnTo>
                <a:lnTo>
                  <a:pt x="985261" y="322950"/>
                </a:lnTo>
                <a:lnTo>
                  <a:pt x="989431" y="291591"/>
                </a:lnTo>
                <a:lnTo>
                  <a:pt x="984228" y="244300"/>
                </a:lnTo>
                <a:lnTo>
                  <a:pt x="970040" y="194494"/>
                </a:lnTo>
                <a:lnTo>
                  <a:pt x="948996" y="155117"/>
                </a:lnTo>
                <a:lnTo>
                  <a:pt x="923226" y="139115"/>
                </a:lnTo>
                <a:close/>
              </a:path>
              <a:path w="989965" h="405765">
                <a:moveTo>
                  <a:pt x="522008" y="213017"/>
                </a:moveTo>
                <a:lnTo>
                  <a:pt x="513143" y="213017"/>
                </a:lnTo>
                <a:lnTo>
                  <a:pt x="513143" y="232168"/>
                </a:lnTo>
                <a:lnTo>
                  <a:pt x="522008" y="232168"/>
                </a:lnTo>
                <a:lnTo>
                  <a:pt x="522008" y="213017"/>
                </a:lnTo>
                <a:close/>
              </a:path>
              <a:path w="989965" h="405765">
                <a:moveTo>
                  <a:pt x="510197" y="52273"/>
                </a:moveTo>
                <a:lnTo>
                  <a:pt x="501332" y="52273"/>
                </a:lnTo>
                <a:lnTo>
                  <a:pt x="501332" y="71424"/>
                </a:lnTo>
                <a:lnTo>
                  <a:pt x="510197" y="71424"/>
                </a:lnTo>
                <a:lnTo>
                  <a:pt x="510197" y="52273"/>
                </a:lnTo>
                <a:close/>
              </a:path>
              <a:path w="989965" h="405765">
                <a:moveTo>
                  <a:pt x="440817" y="253314"/>
                </a:moveTo>
                <a:lnTo>
                  <a:pt x="440817" y="251891"/>
                </a:lnTo>
                <a:lnTo>
                  <a:pt x="439407" y="250736"/>
                </a:lnTo>
                <a:lnTo>
                  <a:pt x="437680" y="250736"/>
                </a:lnTo>
                <a:lnTo>
                  <a:pt x="415721" y="250736"/>
                </a:lnTo>
                <a:lnTo>
                  <a:pt x="415721" y="267017"/>
                </a:lnTo>
                <a:lnTo>
                  <a:pt x="440817" y="267017"/>
                </a:lnTo>
                <a:lnTo>
                  <a:pt x="440817" y="253314"/>
                </a:lnTo>
                <a:close/>
              </a:path>
              <a:path w="989965" h="405765">
                <a:moveTo>
                  <a:pt x="440817" y="277621"/>
                </a:moveTo>
                <a:lnTo>
                  <a:pt x="415721" y="277621"/>
                </a:lnTo>
                <a:lnTo>
                  <a:pt x="415721" y="293903"/>
                </a:lnTo>
                <a:lnTo>
                  <a:pt x="437680" y="293903"/>
                </a:lnTo>
                <a:lnTo>
                  <a:pt x="439407" y="293903"/>
                </a:lnTo>
                <a:lnTo>
                  <a:pt x="440817" y="292747"/>
                </a:lnTo>
                <a:lnTo>
                  <a:pt x="440817" y="291325"/>
                </a:lnTo>
                <a:lnTo>
                  <a:pt x="440817" y="277621"/>
                </a:lnTo>
                <a:close/>
              </a:path>
              <a:path w="989965" h="405765">
                <a:moveTo>
                  <a:pt x="404279" y="250736"/>
                </a:moveTo>
                <a:lnTo>
                  <a:pt x="382333" y="250736"/>
                </a:lnTo>
                <a:lnTo>
                  <a:pt x="380606" y="250736"/>
                </a:lnTo>
                <a:lnTo>
                  <a:pt x="379196" y="251891"/>
                </a:lnTo>
                <a:lnTo>
                  <a:pt x="379196" y="253314"/>
                </a:lnTo>
                <a:lnTo>
                  <a:pt x="379196" y="267017"/>
                </a:lnTo>
                <a:lnTo>
                  <a:pt x="404279" y="267017"/>
                </a:lnTo>
                <a:lnTo>
                  <a:pt x="404279" y="250736"/>
                </a:lnTo>
                <a:close/>
              </a:path>
              <a:path w="989965" h="405765">
                <a:moveTo>
                  <a:pt x="404279" y="277621"/>
                </a:moveTo>
                <a:lnTo>
                  <a:pt x="379196" y="277621"/>
                </a:lnTo>
                <a:lnTo>
                  <a:pt x="379196" y="291325"/>
                </a:lnTo>
                <a:lnTo>
                  <a:pt x="379196" y="292747"/>
                </a:lnTo>
                <a:lnTo>
                  <a:pt x="380606" y="293903"/>
                </a:lnTo>
                <a:lnTo>
                  <a:pt x="382333" y="293903"/>
                </a:lnTo>
                <a:lnTo>
                  <a:pt x="404279" y="293903"/>
                </a:lnTo>
                <a:lnTo>
                  <a:pt x="404279" y="277621"/>
                </a:lnTo>
                <a:close/>
              </a:path>
              <a:path w="989965" h="405765">
                <a:moveTo>
                  <a:pt x="309702" y="300469"/>
                </a:moveTo>
                <a:lnTo>
                  <a:pt x="309702" y="299046"/>
                </a:lnTo>
                <a:lnTo>
                  <a:pt x="308292" y="297891"/>
                </a:lnTo>
                <a:lnTo>
                  <a:pt x="306552" y="297891"/>
                </a:lnTo>
                <a:lnTo>
                  <a:pt x="284607" y="297891"/>
                </a:lnTo>
                <a:lnTo>
                  <a:pt x="284607" y="314172"/>
                </a:lnTo>
                <a:lnTo>
                  <a:pt x="309702" y="314172"/>
                </a:lnTo>
                <a:lnTo>
                  <a:pt x="309702" y="300469"/>
                </a:lnTo>
                <a:close/>
              </a:path>
              <a:path w="989965" h="405765">
                <a:moveTo>
                  <a:pt x="309702" y="324777"/>
                </a:moveTo>
                <a:lnTo>
                  <a:pt x="284607" y="324777"/>
                </a:lnTo>
                <a:lnTo>
                  <a:pt x="284607" y="341058"/>
                </a:lnTo>
                <a:lnTo>
                  <a:pt x="306552" y="341058"/>
                </a:lnTo>
                <a:lnTo>
                  <a:pt x="308292" y="341058"/>
                </a:lnTo>
                <a:lnTo>
                  <a:pt x="309702" y="339902"/>
                </a:lnTo>
                <a:lnTo>
                  <a:pt x="309702" y="338480"/>
                </a:lnTo>
                <a:lnTo>
                  <a:pt x="309702" y="324777"/>
                </a:lnTo>
                <a:close/>
              </a:path>
              <a:path w="989965" h="405765">
                <a:moveTo>
                  <a:pt x="273164" y="297891"/>
                </a:moveTo>
                <a:lnTo>
                  <a:pt x="251218" y="297891"/>
                </a:lnTo>
                <a:lnTo>
                  <a:pt x="249491" y="297891"/>
                </a:lnTo>
                <a:lnTo>
                  <a:pt x="248081" y="299046"/>
                </a:lnTo>
                <a:lnTo>
                  <a:pt x="248081" y="300469"/>
                </a:lnTo>
                <a:lnTo>
                  <a:pt x="248081" y="314172"/>
                </a:lnTo>
                <a:lnTo>
                  <a:pt x="273164" y="314172"/>
                </a:lnTo>
                <a:lnTo>
                  <a:pt x="273164" y="297891"/>
                </a:lnTo>
                <a:close/>
              </a:path>
              <a:path w="989965" h="405765">
                <a:moveTo>
                  <a:pt x="273164" y="324777"/>
                </a:moveTo>
                <a:lnTo>
                  <a:pt x="248081" y="324777"/>
                </a:lnTo>
                <a:lnTo>
                  <a:pt x="248081" y="338480"/>
                </a:lnTo>
                <a:lnTo>
                  <a:pt x="248081" y="339902"/>
                </a:lnTo>
                <a:lnTo>
                  <a:pt x="249491" y="341058"/>
                </a:lnTo>
                <a:lnTo>
                  <a:pt x="251218" y="341058"/>
                </a:lnTo>
                <a:lnTo>
                  <a:pt x="273164" y="341058"/>
                </a:lnTo>
                <a:lnTo>
                  <a:pt x="273164" y="324777"/>
                </a:lnTo>
                <a:close/>
              </a:path>
              <a:path w="989965" h="405765">
                <a:moveTo>
                  <a:pt x="182130" y="211975"/>
                </a:moveTo>
                <a:lnTo>
                  <a:pt x="173050" y="211975"/>
                </a:lnTo>
                <a:lnTo>
                  <a:pt x="173050" y="224129"/>
                </a:lnTo>
                <a:lnTo>
                  <a:pt x="182130" y="224129"/>
                </a:lnTo>
                <a:lnTo>
                  <a:pt x="182130" y="211975"/>
                </a:lnTo>
                <a:close/>
              </a:path>
              <a:path w="989965" h="405765">
                <a:moveTo>
                  <a:pt x="182130" y="238290"/>
                </a:moveTo>
                <a:lnTo>
                  <a:pt x="173050" y="238290"/>
                </a:lnTo>
                <a:lnTo>
                  <a:pt x="173050" y="250456"/>
                </a:lnTo>
                <a:lnTo>
                  <a:pt x="182130" y="250456"/>
                </a:lnTo>
                <a:lnTo>
                  <a:pt x="182130" y="238290"/>
                </a:lnTo>
                <a:close/>
              </a:path>
              <a:path w="989965" h="405765">
                <a:moveTo>
                  <a:pt x="182130" y="264604"/>
                </a:moveTo>
                <a:lnTo>
                  <a:pt x="173050" y="264604"/>
                </a:lnTo>
                <a:lnTo>
                  <a:pt x="173050" y="276758"/>
                </a:lnTo>
                <a:lnTo>
                  <a:pt x="182130" y="276758"/>
                </a:lnTo>
                <a:lnTo>
                  <a:pt x="182130" y="264604"/>
                </a:lnTo>
                <a:close/>
              </a:path>
              <a:path w="989965" h="405765">
                <a:moveTo>
                  <a:pt x="182130" y="290918"/>
                </a:moveTo>
                <a:lnTo>
                  <a:pt x="173050" y="290918"/>
                </a:lnTo>
                <a:lnTo>
                  <a:pt x="173050" y="303072"/>
                </a:lnTo>
                <a:lnTo>
                  <a:pt x="182130" y="303072"/>
                </a:lnTo>
                <a:lnTo>
                  <a:pt x="182130" y="290918"/>
                </a:lnTo>
                <a:close/>
              </a:path>
              <a:path w="989965" h="405765">
                <a:moveTo>
                  <a:pt x="182130" y="317220"/>
                </a:moveTo>
                <a:lnTo>
                  <a:pt x="173050" y="317220"/>
                </a:lnTo>
                <a:lnTo>
                  <a:pt x="173050" y="329387"/>
                </a:lnTo>
                <a:lnTo>
                  <a:pt x="182130" y="329387"/>
                </a:lnTo>
                <a:lnTo>
                  <a:pt x="182130" y="317220"/>
                </a:lnTo>
                <a:close/>
              </a:path>
              <a:path w="989965" h="405765">
                <a:moveTo>
                  <a:pt x="182130" y="343522"/>
                </a:moveTo>
                <a:lnTo>
                  <a:pt x="173037" y="343522"/>
                </a:lnTo>
                <a:lnTo>
                  <a:pt x="173037" y="355688"/>
                </a:lnTo>
                <a:lnTo>
                  <a:pt x="182130" y="355688"/>
                </a:lnTo>
                <a:lnTo>
                  <a:pt x="182130" y="343522"/>
                </a:lnTo>
                <a:close/>
              </a:path>
              <a:path w="989965" h="405765">
                <a:moveTo>
                  <a:pt x="160616" y="211975"/>
                </a:moveTo>
                <a:lnTo>
                  <a:pt x="151523" y="211975"/>
                </a:lnTo>
                <a:lnTo>
                  <a:pt x="151523" y="224129"/>
                </a:lnTo>
                <a:lnTo>
                  <a:pt x="160616" y="224129"/>
                </a:lnTo>
                <a:lnTo>
                  <a:pt x="160616" y="211975"/>
                </a:lnTo>
                <a:close/>
              </a:path>
              <a:path w="989965" h="405765">
                <a:moveTo>
                  <a:pt x="160616" y="238290"/>
                </a:moveTo>
                <a:lnTo>
                  <a:pt x="151523" y="238290"/>
                </a:lnTo>
                <a:lnTo>
                  <a:pt x="151523" y="250456"/>
                </a:lnTo>
                <a:lnTo>
                  <a:pt x="160616" y="250456"/>
                </a:lnTo>
                <a:lnTo>
                  <a:pt x="160616" y="238290"/>
                </a:lnTo>
                <a:close/>
              </a:path>
              <a:path w="989965" h="405765">
                <a:moveTo>
                  <a:pt x="160616" y="264604"/>
                </a:moveTo>
                <a:lnTo>
                  <a:pt x="151523" y="264604"/>
                </a:lnTo>
                <a:lnTo>
                  <a:pt x="151523" y="276758"/>
                </a:lnTo>
                <a:lnTo>
                  <a:pt x="160616" y="276758"/>
                </a:lnTo>
                <a:lnTo>
                  <a:pt x="160616" y="264604"/>
                </a:lnTo>
                <a:close/>
              </a:path>
              <a:path w="989965" h="405765">
                <a:moveTo>
                  <a:pt x="160616" y="290918"/>
                </a:moveTo>
                <a:lnTo>
                  <a:pt x="151523" y="290918"/>
                </a:lnTo>
                <a:lnTo>
                  <a:pt x="151523" y="303072"/>
                </a:lnTo>
                <a:lnTo>
                  <a:pt x="160616" y="303072"/>
                </a:lnTo>
                <a:lnTo>
                  <a:pt x="160616" y="290918"/>
                </a:lnTo>
                <a:close/>
              </a:path>
              <a:path w="989965" h="405765">
                <a:moveTo>
                  <a:pt x="160616" y="317220"/>
                </a:moveTo>
                <a:lnTo>
                  <a:pt x="151523" y="317220"/>
                </a:lnTo>
                <a:lnTo>
                  <a:pt x="151523" y="329387"/>
                </a:lnTo>
                <a:lnTo>
                  <a:pt x="160616" y="329387"/>
                </a:lnTo>
                <a:lnTo>
                  <a:pt x="160616" y="317220"/>
                </a:lnTo>
                <a:close/>
              </a:path>
              <a:path w="989965" h="405765">
                <a:moveTo>
                  <a:pt x="160616" y="343522"/>
                </a:moveTo>
                <a:lnTo>
                  <a:pt x="151523" y="343522"/>
                </a:lnTo>
                <a:lnTo>
                  <a:pt x="151523" y="355688"/>
                </a:lnTo>
                <a:lnTo>
                  <a:pt x="160616" y="355688"/>
                </a:lnTo>
                <a:lnTo>
                  <a:pt x="160616" y="343522"/>
                </a:lnTo>
                <a:close/>
              </a:path>
              <a:path w="989965" h="405765">
                <a:moveTo>
                  <a:pt x="139103" y="211975"/>
                </a:moveTo>
                <a:lnTo>
                  <a:pt x="130022" y="211975"/>
                </a:lnTo>
                <a:lnTo>
                  <a:pt x="130022" y="224129"/>
                </a:lnTo>
                <a:lnTo>
                  <a:pt x="139103" y="224129"/>
                </a:lnTo>
                <a:lnTo>
                  <a:pt x="139103" y="211975"/>
                </a:lnTo>
                <a:close/>
              </a:path>
              <a:path w="989965" h="405765">
                <a:moveTo>
                  <a:pt x="139103" y="238290"/>
                </a:moveTo>
                <a:lnTo>
                  <a:pt x="130022" y="238290"/>
                </a:lnTo>
                <a:lnTo>
                  <a:pt x="130022" y="250456"/>
                </a:lnTo>
                <a:lnTo>
                  <a:pt x="139103" y="250456"/>
                </a:lnTo>
                <a:lnTo>
                  <a:pt x="139103" y="238290"/>
                </a:lnTo>
                <a:close/>
              </a:path>
              <a:path w="989965" h="405765">
                <a:moveTo>
                  <a:pt x="139103" y="264604"/>
                </a:moveTo>
                <a:lnTo>
                  <a:pt x="130022" y="264604"/>
                </a:lnTo>
                <a:lnTo>
                  <a:pt x="130022" y="276758"/>
                </a:lnTo>
                <a:lnTo>
                  <a:pt x="139103" y="276758"/>
                </a:lnTo>
                <a:lnTo>
                  <a:pt x="139103" y="264604"/>
                </a:lnTo>
                <a:close/>
              </a:path>
              <a:path w="989965" h="405765">
                <a:moveTo>
                  <a:pt x="139103" y="290918"/>
                </a:moveTo>
                <a:lnTo>
                  <a:pt x="130022" y="290918"/>
                </a:lnTo>
                <a:lnTo>
                  <a:pt x="130022" y="303072"/>
                </a:lnTo>
                <a:lnTo>
                  <a:pt x="139103" y="303072"/>
                </a:lnTo>
                <a:lnTo>
                  <a:pt x="139103" y="290918"/>
                </a:lnTo>
                <a:close/>
              </a:path>
              <a:path w="989965" h="405765">
                <a:moveTo>
                  <a:pt x="139103" y="317220"/>
                </a:moveTo>
                <a:lnTo>
                  <a:pt x="130022" y="317220"/>
                </a:lnTo>
                <a:lnTo>
                  <a:pt x="130022" y="329387"/>
                </a:lnTo>
                <a:lnTo>
                  <a:pt x="139103" y="329387"/>
                </a:lnTo>
                <a:lnTo>
                  <a:pt x="139103" y="317220"/>
                </a:lnTo>
                <a:close/>
              </a:path>
              <a:path w="989965" h="405765">
                <a:moveTo>
                  <a:pt x="139103" y="343522"/>
                </a:moveTo>
                <a:lnTo>
                  <a:pt x="130022" y="343522"/>
                </a:lnTo>
                <a:lnTo>
                  <a:pt x="130022" y="355688"/>
                </a:lnTo>
                <a:lnTo>
                  <a:pt x="139103" y="355688"/>
                </a:lnTo>
                <a:lnTo>
                  <a:pt x="139103" y="343522"/>
                </a:lnTo>
                <a:close/>
              </a:path>
              <a:path w="989965" h="405765">
                <a:moveTo>
                  <a:pt x="92735" y="0"/>
                </a:moveTo>
                <a:lnTo>
                  <a:pt x="0" y="0"/>
                </a:lnTo>
                <a:lnTo>
                  <a:pt x="0" y="6642"/>
                </a:lnTo>
                <a:lnTo>
                  <a:pt x="92735" y="6642"/>
                </a:lnTo>
                <a:lnTo>
                  <a:pt x="92735" y="0"/>
                </a:lnTo>
                <a:close/>
              </a:path>
              <a:path w="989965" h="405765">
                <a:moveTo>
                  <a:pt x="92735" y="19405"/>
                </a:moveTo>
                <a:lnTo>
                  <a:pt x="0" y="19405"/>
                </a:lnTo>
                <a:lnTo>
                  <a:pt x="0" y="26047"/>
                </a:lnTo>
                <a:lnTo>
                  <a:pt x="92735" y="26047"/>
                </a:lnTo>
                <a:lnTo>
                  <a:pt x="92735" y="19405"/>
                </a:lnTo>
                <a:close/>
              </a:path>
              <a:path w="989965" h="405765">
                <a:moveTo>
                  <a:pt x="92735" y="38811"/>
                </a:moveTo>
                <a:lnTo>
                  <a:pt x="0" y="38811"/>
                </a:lnTo>
                <a:lnTo>
                  <a:pt x="0" y="45453"/>
                </a:lnTo>
                <a:lnTo>
                  <a:pt x="92735" y="45453"/>
                </a:lnTo>
                <a:lnTo>
                  <a:pt x="92735" y="38811"/>
                </a:lnTo>
                <a:close/>
              </a:path>
              <a:path w="989965" h="405765">
                <a:moveTo>
                  <a:pt x="92735" y="58216"/>
                </a:moveTo>
                <a:lnTo>
                  <a:pt x="0" y="58216"/>
                </a:lnTo>
                <a:lnTo>
                  <a:pt x="0" y="64858"/>
                </a:lnTo>
                <a:lnTo>
                  <a:pt x="92735" y="64858"/>
                </a:lnTo>
                <a:lnTo>
                  <a:pt x="92735" y="58216"/>
                </a:lnTo>
                <a:close/>
              </a:path>
              <a:path w="989965" h="405765">
                <a:moveTo>
                  <a:pt x="92735" y="77622"/>
                </a:moveTo>
                <a:lnTo>
                  <a:pt x="0" y="77622"/>
                </a:lnTo>
                <a:lnTo>
                  <a:pt x="0" y="84264"/>
                </a:lnTo>
                <a:lnTo>
                  <a:pt x="92735" y="84264"/>
                </a:lnTo>
                <a:lnTo>
                  <a:pt x="92735" y="77622"/>
                </a:lnTo>
                <a:close/>
              </a:path>
              <a:path w="989965" h="405765">
                <a:moveTo>
                  <a:pt x="92735" y="97027"/>
                </a:moveTo>
                <a:lnTo>
                  <a:pt x="0" y="97027"/>
                </a:lnTo>
                <a:lnTo>
                  <a:pt x="0" y="103670"/>
                </a:lnTo>
                <a:lnTo>
                  <a:pt x="92735" y="103670"/>
                </a:lnTo>
                <a:lnTo>
                  <a:pt x="92735" y="97027"/>
                </a:lnTo>
                <a:close/>
              </a:path>
              <a:path w="989965" h="405765">
                <a:moveTo>
                  <a:pt x="92735" y="116433"/>
                </a:moveTo>
                <a:lnTo>
                  <a:pt x="0" y="116433"/>
                </a:lnTo>
                <a:lnTo>
                  <a:pt x="0" y="123075"/>
                </a:lnTo>
                <a:lnTo>
                  <a:pt x="92735" y="123075"/>
                </a:lnTo>
                <a:lnTo>
                  <a:pt x="92735" y="116433"/>
                </a:lnTo>
                <a:close/>
              </a:path>
              <a:path w="989965" h="405765">
                <a:moveTo>
                  <a:pt x="92735" y="135839"/>
                </a:moveTo>
                <a:lnTo>
                  <a:pt x="0" y="135839"/>
                </a:lnTo>
                <a:lnTo>
                  <a:pt x="0" y="142481"/>
                </a:lnTo>
                <a:lnTo>
                  <a:pt x="92735" y="142481"/>
                </a:lnTo>
                <a:lnTo>
                  <a:pt x="92735" y="135839"/>
                </a:lnTo>
                <a:close/>
              </a:path>
              <a:path w="989965" h="405765">
                <a:moveTo>
                  <a:pt x="92735" y="155244"/>
                </a:moveTo>
                <a:lnTo>
                  <a:pt x="0" y="155244"/>
                </a:lnTo>
                <a:lnTo>
                  <a:pt x="0" y="161886"/>
                </a:lnTo>
                <a:lnTo>
                  <a:pt x="92735" y="161886"/>
                </a:lnTo>
                <a:lnTo>
                  <a:pt x="92735" y="155244"/>
                </a:lnTo>
                <a:close/>
              </a:path>
              <a:path w="989965" h="405765">
                <a:moveTo>
                  <a:pt x="92735" y="174650"/>
                </a:moveTo>
                <a:lnTo>
                  <a:pt x="0" y="174650"/>
                </a:lnTo>
                <a:lnTo>
                  <a:pt x="0" y="181292"/>
                </a:lnTo>
                <a:lnTo>
                  <a:pt x="92735" y="181292"/>
                </a:lnTo>
                <a:lnTo>
                  <a:pt x="92735" y="174650"/>
                </a:lnTo>
                <a:close/>
              </a:path>
              <a:path w="989965" h="405765">
                <a:moveTo>
                  <a:pt x="92735" y="194055"/>
                </a:moveTo>
                <a:lnTo>
                  <a:pt x="0" y="194055"/>
                </a:lnTo>
                <a:lnTo>
                  <a:pt x="0" y="200698"/>
                </a:lnTo>
                <a:lnTo>
                  <a:pt x="92735" y="200698"/>
                </a:lnTo>
                <a:lnTo>
                  <a:pt x="92735" y="194055"/>
                </a:lnTo>
                <a:close/>
              </a:path>
              <a:path w="989965" h="405765">
                <a:moveTo>
                  <a:pt x="92735" y="213461"/>
                </a:moveTo>
                <a:lnTo>
                  <a:pt x="0" y="213461"/>
                </a:lnTo>
                <a:lnTo>
                  <a:pt x="0" y="220103"/>
                </a:lnTo>
                <a:lnTo>
                  <a:pt x="92735" y="220103"/>
                </a:lnTo>
                <a:lnTo>
                  <a:pt x="92735" y="213461"/>
                </a:lnTo>
                <a:close/>
              </a:path>
              <a:path w="989965" h="405765">
                <a:moveTo>
                  <a:pt x="92735" y="232867"/>
                </a:moveTo>
                <a:lnTo>
                  <a:pt x="0" y="232867"/>
                </a:lnTo>
                <a:lnTo>
                  <a:pt x="0" y="239509"/>
                </a:lnTo>
                <a:lnTo>
                  <a:pt x="92735" y="239509"/>
                </a:lnTo>
                <a:lnTo>
                  <a:pt x="92735" y="232867"/>
                </a:lnTo>
                <a:close/>
              </a:path>
              <a:path w="989965" h="405765">
                <a:moveTo>
                  <a:pt x="92735" y="252272"/>
                </a:moveTo>
                <a:lnTo>
                  <a:pt x="0" y="252272"/>
                </a:lnTo>
                <a:lnTo>
                  <a:pt x="0" y="258914"/>
                </a:lnTo>
                <a:lnTo>
                  <a:pt x="92735" y="258914"/>
                </a:lnTo>
                <a:lnTo>
                  <a:pt x="92735" y="252272"/>
                </a:lnTo>
                <a:close/>
              </a:path>
              <a:path w="989965" h="405765">
                <a:moveTo>
                  <a:pt x="92735" y="271678"/>
                </a:moveTo>
                <a:lnTo>
                  <a:pt x="0" y="271678"/>
                </a:lnTo>
                <a:lnTo>
                  <a:pt x="0" y="278320"/>
                </a:lnTo>
                <a:lnTo>
                  <a:pt x="92735" y="278320"/>
                </a:lnTo>
                <a:lnTo>
                  <a:pt x="92735" y="271678"/>
                </a:lnTo>
                <a:close/>
              </a:path>
              <a:path w="989965" h="405765">
                <a:moveTo>
                  <a:pt x="92735" y="291083"/>
                </a:moveTo>
                <a:lnTo>
                  <a:pt x="0" y="291083"/>
                </a:lnTo>
                <a:lnTo>
                  <a:pt x="0" y="297726"/>
                </a:lnTo>
                <a:lnTo>
                  <a:pt x="92735" y="297726"/>
                </a:lnTo>
                <a:lnTo>
                  <a:pt x="92735" y="291083"/>
                </a:lnTo>
                <a:close/>
              </a:path>
              <a:path w="989965" h="405765">
                <a:moveTo>
                  <a:pt x="92735" y="310489"/>
                </a:moveTo>
                <a:lnTo>
                  <a:pt x="0" y="310489"/>
                </a:lnTo>
                <a:lnTo>
                  <a:pt x="0" y="317131"/>
                </a:lnTo>
                <a:lnTo>
                  <a:pt x="92735" y="317131"/>
                </a:lnTo>
                <a:lnTo>
                  <a:pt x="92735" y="310489"/>
                </a:lnTo>
                <a:close/>
              </a:path>
              <a:path w="989965" h="405765">
                <a:moveTo>
                  <a:pt x="92735" y="329895"/>
                </a:moveTo>
                <a:lnTo>
                  <a:pt x="0" y="329895"/>
                </a:lnTo>
                <a:lnTo>
                  <a:pt x="0" y="336537"/>
                </a:lnTo>
                <a:lnTo>
                  <a:pt x="92735" y="336537"/>
                </a:lnTo>
                <a:lnTo>
                  <a:pt x="92735" y="329895"/>
                </a:lnTo>
                <a:close/>
              </a:path>
            </a:pathLst>
          </a:custGeom>
          <a:ln w="4711">
            <a:solidFill>
              <a:srgbClr val="FFFFFF"/>
            </a:solidFill>
          </a:ln>
        </p:spPr>
        <p:txBody>
          <a:bodyPr wrap="square" lIns="0" tIns="0" rIns="0" bIns="0" rtlCol="0"/>
          <a:lstStyle/>
          <a:p>
            <a:endParaRPr/>
          </a:p>
        </p:txBody>
      </p:sp>
      <p:sp>
        <p:nvSpPr>
          <p:cNvPr id="20" name="bg object 20"/>
          <p:cNvSpPr/>
          <p:nvPr/>
        </p:nvSpPr>
        <p:spPr>
          <a:xfrm>
            <a:off x="6635669" y="6493535"/>
            <a:ext cx="43180" cy="248285"/>
          </a:xfrm>
          <a:custGeom>
            <a:avLst/>
            <a:gdLst/>
            <a:ahLst/>
            <a:cxnLst/>
            <a:rect l="l" t="t" r="r" b="b"/>
            <a:pathLst>
              <a:path w="43179" h="248284">
                <a:moveTo>
                  <a:pt x="0" y="0"/>
                </a:moveTo>
                <a:lnTo>
                  <a:pt x="0" y="247929"/>
                </a:lnTo>
              </a:path>
              <a:path w="43179" h="248284">
                <a:moveTo>
                  <a:pt x="21513" y="0"/>
                </a:moveTo>
                <a:lnTo>
                  <a:pt x="21513" y="247929"/>
                </a:lnTo>
              </a:path>
              <a:path w="43179" h="248284">
                <a:moveTo>
                  <a:pt x="43027" y="0"/>
                </a:moveTo>
                <a:lnTo>
                  <a:pt x="43027" y="247929"/>
                </a:lnTo>
              </a:path>
            </a:pathLst>
          </a:custGeom>
          <a:ln w="13792">
            <a:solidFill>
              <a:srgbClr val="FFFFFF"/>
            </a:solidFill>
            <a:prstDash val="sysDot"/>
          </a:ln>
        </p:spPr>
        <p:txBody>
          <a:bodyPr wrap="square" lIns="0" tIns="0" rIns="0" bIns="0" rtlCol="0"/>
          <a:lstStyle/>
          <a:p>
            <a:endParaRPr/>
          </a:p>
        </p:txBody>
      </p:sp>
      <p:sp>
        <p:nvSpPr>
          <p:cNvPr id="21" name="bg object 21"/>
          <p:cNvSpPr/>
          <p:nvPr/>
        </p:nvSpPr>
        <p:spPr>
          <a:xfrm>
            <a:off x="6616080" y="6366376"/>
            <a:ext cx="1589405" cy="401955"/>
          </a:xfrm>
          <a:custGeom>
            <a:avLst/>
            <a:gdLst/>
            <a:ahLst/>
            <a:cxnLst/>
            <a:rect l="l" t="t" r="r" b="b"/>
            <a:pathLst>
              <a:path w="1589404" h="401954">
                <a:moveTo>
                  <a:pt x="784720" y="347764"/>
                </a:moveTo>
                <a:lnTo>
                  <a:pt x="784720" y="376796"/>
                </a:lnTo>
                <a:lnTo>
                  <a:pt x="784720" y="381914"/>
                </a:lnTo>
                <a:lnTo>
                  <a:pt x="780237" y="386054"/>
                </a:lnTo>
                <a:lnTo>
                  <a:pt x="774712" y="386054"/>
                </a:lnTo>
                <a:lnTo>
                  <a:pt x="769188" y="386054"/>
                </a:lnTo>
                <a:lnTo>
                  <a:pt x="764705" y="381914"/>
                </a:lnTo>
                <a:lnTo>
                  <a:pt x="764705" y="376796"/>
                </a:lnTo>
                <a:lnTo>
                  <a:pt x="764705" y="347764"/>
                </a:lnTo>
                <a:lnTo>
                  <a:pt x="753123" y="345691"/>
                </a:lnTo>
                <a:lnTo>
                  <a:pt x="742700" y="341658"/>
                </a:lnTo>
                <a:lnTo>
                  <a:pt x="733713" y="335344"/>
                </a:lnTo>
                <a:lnTo>
                  <a:pt x="726440" y="326428"/>
                </a:lnTo>
                <a:lnTo>
                  <a:pt x="723790" y="337826"/>
                </a:lnTo>
                <a:lnTo>
                  <a:pt x="718683" y="345673"/>
                </a:lnTo>
                <a:lnTo>
                  <a:pt x="711581" y="350507"/>
                </a:lnTo>
                <a:lnTo>
                  <a:pt x="702945" y="352869"/>
                </a:lnTo>
                <a:lnTo>
                  <a:pt x="702945" y="368909"/>
                </a:lnTo>
                <a:lnTo>
                  <a:pt x="702945" y="372618"/>
                </a:lnTo>
                <a:lnTo>
                  <a:pt x="699693" y="375627"/>
                </a:lnTo>
                <a:lnTo>
                  <a:pt x="695693" y="375627"/>
                </a:lnTo>
                <a:lnTo>
                  <a:pt x="691692" y="375627"/>
                </a:lnTo>
                <a:lnTo>
                  <a:pt x="688441" y="372618"/>
                </a:lnTo>
                <a:lnTo>
                  <a:pt x="688441" y="368909"/>
                </a:lnTo>
                <a:lnTo>
                  <a:pt x="688441" y="352869"/>
                </a:lnTo>
                <a:lnTo>
                  <a:pt x="681391" y="351149"/>
                </a:lnTo>
                <a:lnTo>
                  <a:pt x="675278" y="347897"/>
                </a:lnTo>
                <a:lnTo>
                  <a:pt x="670335" y="342836"/>
                </a:lnTo>
                <a:lnTo>
                  <a:pt x="666800" y="335686"/>
                </a:lnTo>
                <a:lnTo>
                  <a:pt x="668134" y="390753"/>
                </a:lnTo>
                <a:lnTo>
                  <a:pt x="625773" y="397500"/>
                </a:lnTo>
                <a:lnTo>
                  <a:pt x="611718" y="396429"/>
                </a:lnTo>
                <a:lnTo>
                  <a:pt x="602386" y="395046"/>
                </a:lnTo>
                <a:lnTo>
                  <a:pt x="600227" y="394652"/>
                </a:lnTo>
                <a:lnTo>
                  <a:pt x="598690" y="392887"/>
                </a:lnTo>
                <a:lnTo>
                  <a:pt x="598741" y="390842"/>
                </a:lnTo>
                <a:lnTo>
                  <a:pt x="601980" y="256971"/>
                </a:lnTo>
                <a:lnTo>
                  <a:pt x="601599" y="257556"/>
                </a:lnTo>
                <a:lnTo>
                  <a:pt x="601116" y="258114"/>
                </a:lnTo>
                <a:lnTo>
                  <a:pt x="600468" y="258597"/>
                </a:lnTo>
                <a:lnTo>
                  <a:pt x="586689" y="258597"/>
                </a:lnTo>
                <a:lnTo>
                  <a:pt x="586689" y="379437"/>
                </a:lnTo>
                <a:lnTo>
                  <a:pt x="586689" y="382689"/>
                </a:lnTo>
                <a:lnTo>
                  <a:pt x="583476" y="385330"/>
                </a:lnTo>
                <a:lnTo>
                  <a:pt x="579513" y="385330"/>
                </a:lnTo>
                <a:lnTo>
                  <a:pt x="474230" y="385330"/>
                </a:lnTo>
                <a:lnTo>
                  <a:pt x="470268" y="385330"/>
                </a:lnTo>
                <a:lnTo>
                  <a:pt x="467055" y="382689"/>
                </a:lnTo>
                <a:lnTo>
                  <a:pt x="467055" y="379437"/>
                </a:lnTo>
                <a:lnTo>
                  <a:pt x="467055" y="305752"/>
                </a:lnTo>
                <a:lnTo>
                  <a:pt x="455574" y="305752"/>
                </a:lnTo>
                <a:lnTo>
                  <a:pt x="455574" y="379323"/>
                </a:lnTo>
                <a:lnTo>
                  <a:pt x="455574" y="382574"/>
                </a:lnTo>
                <a:lnTo>
                  <a:pt x="452361" y="385216"/>
                </a:lnTo>
                <a:lnTo>
                  <a:pt x="448398" y="385216"/>
                </a:lnTo>
                <a:lnTo>
                  <a:pt x="343115" y="385216"/>
                </a:lnTo>
                <a:lnTo>
                  <a:pt x="339140" y="385216"/>
                </a:lnTo>
                <a:lnTo>
                  <a:pt x="335927" y="382574"/>
                </a:lnTo>
                <a:lnTo>
                  <a:pt x="335927" y="379323"/>
                </a:lnTo>
                <a:lnTo>
                  <a:pt x="335927" y="305752"/>
                </a:lnTo>
                <a:lnTo>
                  <a:pt x="324091" y="305752"/>
                </a:lnTo>
                <a:lnTo>
                  <a:pt x="324091" y="384911"/>
                </a:lnTo>
                <a:lnTo>
                  <a:pt x="161937" y="384911"/>
                </a:lnTo>
                <a:lnTo>
                  <a:pt x="161937" y="401358"/>
                </a:lnTo>
                <a:lnTo>
                  <a:pt x="16573" y="401358"/>
                </a:lnTo>
                <a:lnTo>
                  <a:pt x="16573" y="384911"/>
                </a:lnTo>
                <a:lnTo>
                  <a:pt x="0" y="384911"/>
                </a:lnTo>
                <a:lnTo>
                  <a:pt x="0" y="119113"/>
                </a:lnTo>
                <a:lnTo>
                  <a:pt x="76962" y="119113"/>
                </a:lnTo>
                <a:lnTo>
                  <a:pt x="76962" y="0"/>
                </a:lnTo>
                <a:lnTo>
                  <a:pt x="224180" y="0"/>
                </a:lnTo>
                <a:lnTo>
                  <a:pt x="224180" y="210324"/>
                </a:lnTo>
                <a:lnTo>
                  <a:pt x="324091" y="210324"/>
                </a:lnTo>
                <a:lnTo>
                  <a:pt x="324091" y="295617"/>
                </a:lnTo>
                <a:lnTo>
                  <a:pt x="389978" y="246113"/>
                </a:lnTo>
                <a:lnTo>
                  <a:pt x="393179" y="243713"/>
                </a:lnTo>
                <a:lnTo>
                  <a:pt x="398386" y="243713"/>
                </a:lnTo>
                <a:lnTo>
                  <a:pt x="401586" y="246113"/>
                </a:lnTo>
                <a:lnTo>
                  <a:pt x="432028" y="268986"/>
                </a:lnTo>
                <a:lnTo>
                  <a:pt x="432028" y="254381"/>
                </a:lnTo>
                <a:lnTo>
                  <a:pt x="432028" y="252336"/>
                </a:lnTo>
                <a:lnTo>
                  <a:pt x="433819" y="250672"/>
                </a:lnTo>
                <a:lnTo>
                  <a:pt x="436029" y="250672"/>
                </a:lnTo>
                <a:lnTo>
                  <a:pt x="442734" y="250672"/>
                </a:lnTo>
                <a:lnTo>
                  <a:pt x="444944" y="250672"/>
                </a:lnTo>
                <a:lnTo>
                  <a:pt x="446735" y="252336"/>
                </a:lnTo>
                <a:lnTo>
                  <a:pt x="446735" y="254381"/>
                </a:lnTo>
                <a:lnTo>
                  <a:pt x="446735" y="280035"/>
                </a:lnTo>
                <a:lnTo>
                  <a:pt x="467055" y="295300"/>
                </a:lnTo>
                <a:lnTo>
                  <a:pt x="467055" y="258597"/>
                </a:lnTo>
                <a:lnTo>
                  <a:pt x="453326" y="258597"/>
                </a:lnTo>
                <a:lnTo>
                  <a:pt x="450113" y="256184"/>
                </a:lnTo>
                <a:lnTo>
                  <a:pt x="450113" y="252272"/>
                </a:lnTo>
                <a:lnTo>
                  <a:pt x="453326" y="249872"/>
                </a:lnTo>
                <a:lnTo>
                  <a:pt x="521093" y="198958"/>
                </a:lnTo>
                <a:lnTo>
                  <a:pt x="524294" y="196545"/>
                </a:lnTo>
                <a:lnTo>
                  <a:pt x="529501" y="196545"/>
                </a:lnTo>
                <a:lnTo>
                  <a:pt x="532701" y="198958"/>
                </a:lnTo>
                <a:lnTo>
                  <a:pt x="563143" y="221818"/>
                </a:lnTo>
                <a:lnTo>
                  <a:pt x="563143" y="207213"/>
                </a:lnTo>
                <a:lnTo>
                  <a:pt x="563143" y="205168"/>
                </a:lnTo>
                <a:lnTo>
                  <a:pt x="564934" y="203504"/>
                </a:lnTo>
                <a:lnTo>
                  <a:pt x="567143" y="203504"/>
                </a:lnTo>
                <a:lnTo>
                  <a:pt x="573849" y="203504"/>
                </a:lnTo>
                <a:lnTo>
                  <a:pt x="576059" y="203504"/>
                </a:lnTo>
                <a:lnTo>
                  <a:pt x="577850" y="205168"/>
                </a:lnTo>
                <a:lnTo>
                  <a:pt x="577850" y="207213"/>
                </a:lnTo>
                <a:lnTo>
                  <a:pt x="577850" y="232867"/>
                </a:lnTo>
                <a:lnTo>
                  <a:pt x="600468" y="249872"/>
                </a:lnTo>
                <a:lnTo>
                  <a:pt x="601179" y="250405"/>
                </a:lnTo>
                <a:lnTo>
                  <a:pt x="601713" y="251015"/>
                </a:lnTo>
                <a:lnTo>
                  <a:pt x="602107" y="251675"/>
                </a:lnTo>
                <a:lnTo>
                  <a:pt x="607009" y="49098"/>
                </a:lnTo>
                <a:lnTo>
                  <a:pt x="607021" y="48399"/>
                </a:lnTo>
                <a:lnTo>
                  <a:pt x="607225" y="47713"/>
                </a:lnTo>
                <a:lnTo>
                  <a:pt x="607606" y="47117"/>
                </a:lnTo>
                <a:lnTo>
                  <a:pt x="625970" y="17335"/>
                </a:lnTo>
                <a:lnTo>
                  <a:pt x="628891" y="12598"/>
                </a:lnTo>
                <a:lnTo>
                  <a:pt x="636231" y="12484"/>
                </a:lnTo>
                <a:lnTo>
                  <a:pt x="639330" y="17132"/>
                </a:lnTo>
                <a:lnTo>
                  <a:pt x="666038" y="304266"/>
                </a:lnTo>
                <a:lnTo>
                  <a:pt x="670368" y="284981"/>
                </a:lnTo>
                <a:lnTo>
                  <a:pt x="677113" y="267169"/>
                </a:lnTo>
                <a:lnTo>
                  <a:pt x="685734" y="254092"/>
                </a:lnTo>
                <a:lnTo>
                  <a:pt x="695693" y="249008"/>
                </a:lnTo>
                <a:lnTo>
                  <a:pt x="702098" y="251106"/>
                </a:lnTo>
                <a:lnTo>
                  <a:pt x="708045" y="256855"/>
                </a:lnTo>
                <a:lnTo>
                  <a:pt x="713404" y="265441"/>
                </a:lnTo>
                <a:lnTo>
                  <a:pt x="718045" y="276047"/>
                </a:lnTo>
                <a:lnTo>
                  <a:pt x="724293" y="236767"/>
                </a:lnTo>
                <a:lnTo>
                  <a:pt x="736782" y="197839"/>
                </a:lnTo>
                <a:lnTo>
                  <a:pt x="754069" y="168042"/>
                </a:lnTo>
                <a:lnTo>
                  <a:pt x="774712" y="156159"/>
                </a:lnTo>
                <a:lnTo>
                  <a:pt x="796947" y="169966"/>
                </a:lnTo>
                <a:lnTo>
                  <a:pt x="815105" y="203942"/>
                </a:lnTo>
                <a:lnTo>
                  <a:pt x="827347" y="246920"/>
                </a:lnTo>
                <a:lnTo>
                  <a:pt x="831837" y="287731"/>
                </a:lnTo>
                <a:lnTo>
                  <a:pt x="828238" y="314793"/>
                </a:lnTo>
                <a:lnTo>
                  <a:pt x="818313" y="332801"/>
                </a:lnTo>
                <a:lnTo>
                  <a:pt x="803371" y="343282"/>
                </a:lnTo>
                <a:lnTo>
                  <a:pt x="784720" y="347764"/>
                </a:lnTo>
                <a:close/>
              </a:path>
              <a:path w="1589404" h="401954">
                <a:moveTo>
                  <a:pt x="1589074" y="215607"/>
                </a:moveTo>
                <a:lnTo>
                  <a:pt x="1559737" y="215607"/>
                </a:lnTo>
                <a:lnTo>
                  <a:pt x="1559737" y="306578"/>
                </a:lnTo>
                <a:lnTo>
                  <a:pt x="1589074" y="306578"/>
                </a:lnTo>
                <a:lnTo>
                  <a:pt x="1589074" y="215607"/>
                </a:lnTo>
                <a:close/>
              </a:path>
              <a:path w="1589404" h="401954">
                <a:moveTo>
                  <a:pt x="1491246" y="268871"/>
                </a:moveTo>
                <a:lnTo>
                  <a:pt x="1454035" y="268871"/>
                </a:lnTo>
                <a:lnTo>
                  <a:pt x="1454035" y="306578"/>
                </a:lnTo>
                <a:lnTo>
                  <a:pt x="1491246" y="306578"/>
                </a:lnTo>
                <a:lnTo>
                  <a:pt x="1491246" y="268871"/>
                </a:lnTo>
                <a:close/>
              </a:path>
              <a:path w="1589404" h="401954">
                <a:moveTo>
                  <a:pt x="1441894" y="268871"/>
                </a:moveTo>
                <a:lnTo>
                  <a:pt x="1404683" y="268871"/>
                </a:lnTo>
                <a:lnTo>
                  <a:pt x="1404683" y="306578"/>
                </a:lnTo>
                <a:lnTo>
                  <a:pt x="1441894" y="306578"/>
                </a:lnTo>
                <a:lnTo>
                  <a:pt x="1441894" y="268871"/>
                </a:lnTo>
                <a:close/>
              </a:path>
              <a:path w="1589404" h="401954">
                <a:moveTo>
                  <a:pt x="1391259" y="268871"/>
                </a:moveTo>
                <a:lnTo>
                  <a:pt x="1354048" y="268871"/>
                </a:lnTo>
                <a:lnTo>
                  <a:pt x="1354048" y="306578"/>
                </a:lnTo>
                <a:lnTo>
                  <a:pt x="1391259" y="306578"/>
                </a:lnTo>
                <a:lnTo>
                  <a:pt x="1391259" y="268871"/>
                </a:lnTo>
                <a:close/>
              </a:path>
            </a:pathLst>
          </a:custGeom>
          <a:ln w="4711">
            <a:solidFill>
              <a:srgbClr val="FFFFFF"/>
            </a:solidFill>
          </a:ln>
        </p:spPr>
        <p:txBody>
          <a:bodyPr wrap="square" lIns="0" tIns="0" rIns="0" bIns="0" rtlCol="0"/>
          <a:lstStyle/>
          <a:p>
            <a:endParaRPr/>
          </a:p>
        </p:txBody>
      </p:sp>
      <p:pic>
        <p:nvPicPr>
          <p:cNvPr id="22" name="bg object 22"/>
          <p:cNvPicPr/>
          <p:nvPr/>
        </p:nvPicPr>
        <p:blipFill>
          <a:blip r:embed="rId3" cstate="print"/>
          <a:stretch>
            <a:fillRect/>
          </a:stretch>
        </p:blipFill>
        <p:spPr>
          <a:xfrm>
            <a:off x="7782873" y="6543217"/>
            <a:ext cx="133070" cy="181952"/>
          </a:xfrm>
          <a:prstGeom prst="rect">
            <a:avLst/>
          </a:prstGeom>
        </p:spPr>
      </p:pic>
      <p:sp>
        <p:nvSpPr>
          <p:cNvPr id="23" name="bg object 23"/>
          <p:cNvSpPr/>
          <p:nvPr/>
        </p:nvSpPr>
        <p:spPr>
          <a:xfrm>
            <a:off x="7619316" y="6436033"/>
            <a:ext cx="723265" cy="361315"/>
          </a:xfrm>
          <a:custGeom>
            <a:avLst/>
            <a:gdLst/>
            <a:ahLst/>
            <a:cxnLst/>
            <a:rect l="l" t="t" r="r" b="b"/>
            <a:pathLst>
              <a:path w="723265" h="361315">
                <a:moveTo>
                  <a:pt x="37553" y="6619"/>
                </a:moveTo>
                <a:lnTo>
                  <a:pt x="29078" y="6833"/>
                </a:lnTo>
                <a:lnTo>
                  <a:pt x="20588" y="7035"/>
                </a:lnTo>
                <a:lnTo>
                  <a:pt x="12081" y="7223"/>
                </a:lnTo>
                <a:lnTo>
                  <a:pt x="3556" y="7394"/>
                </a:lnTo>
                <a:lnTo>
                  <a:pt x="3492" y="10480"/>
                </a:lnTo>
                <a:lnTo>
                  <a:pt x="4305" y="13528"/>
                </a:lnTo>
                <a:lnTo>
                  <a:pt x="6794" y="14417"/>
                </a:lnTo>
                <a:lnTo>
                  <a:pt x="7924" y="14836"/>
                </a:lnTo>
                <a:lnTo>
                  <a:pt x="9461" y="14595"/>
                </a:lnTo>
                <a:lnTo>
                  <a:pt x="11010" y="14557"/>
                </a:lnTo>
                <a:lnTo>
                  <a:pt x="16548" y="14404"/>
                </a:lnTo>
                <a:lnTo>
                  <a:pt x="21920" y="14112"/>
                </a:lnTo>
                <a:lnTo>
                  <a:pt x="27444" y="14036"/>
                </a:lnTo>
                <a:lnTo>
                  <a:pt x="29781" y="13998"/>
                </a:lnTo>
                <a:lnTo>
                  <a:pt x="32639" y="14112"/>
                </a:lnTo>
                <a:lnTo>
                  <a:pt x="33896" y="13642"/>
                </a:lnTo>
                <a:lnTo>
                  <a:pt x="36461" y="12677"/>
                </a:lnTo>
                <a:lnTo>
                  <a:pt x="37236" y="9261"/>
                </a:lnTo>
                <a:lnTo>
                  <a:pt x="37553" y="6619"/>
                </a:lnTo>
                <a:close/>
              </a:path>
              <a:path w="723265" h="361315">
                <a:moveTo>
                  <a:pt x="723214" y="342420"/>
                </a:moveTo>
                <a:lnTo>
                  <a:pt x="701291" y="342468"/>
                </a:lnTo>
                <a:lnTo>
                  <a:pt x="675670" y="342557"/>
                </a:lnTo>
                <a:lnTo>
                  <a:pt x="646874" y="342602"/>
                </a:lnTo>
                <a:lnTo>
                  <a:pt x="615429" y="342522"/>
                </a:lnTo>
                <a:lnTo>
                  <a:pt x="615429" y="361000"/>
                </a:lnTo>
                <a:lnTo>
                  <a:pt x="488543" y="361000"/>
                </a:lnTo>
                <a:lnTo>
                  <a:pt x="488543" y="342865"/>
                </a:lnTo>
                <a:lnTo>
                  <a:pt x="444900" y="342806"/>
                </a:lnTo>
                <a:lnTo>
                  <a:pt x="396000" y="342652"/>
                </a:lnTo>
                <a:lnTo>
                  <a:pt x="356160" y="342493"/>
                </a:lnTo>
                <a:lnTo>
                  <a:pt x="339699" y="342420"/>
                </a:lnTo>
                <a:lnTo>
                  <a:pt x="339699" y="333098"/>
                </a:lnTo>
                <a:lnTo>
                  <a:pt x="295033" y="298516"/>
                </a:lnTo>
                <a:lnTo>
                  <a:pt x="165138" y="298516"/>
                </a:lnTo>
                <a:lnTo>
                  <a:pt x="129501" y="325935"/>
                </a:lnTo>
                <a:lnTo>
                  <a:pt x="129184" y="331384"/>
                </a:lnTo>
                <a:lnTo>
                  <a:pt x="128701" y="336769"/>
                </a:lnTo>
                <a:lnTo>
                  <a:pt x="128003" y="342052"/>
                </a:lnTo>
                <a:lnTo>
                  <a:pt x="115646" y="342052"/>
                </a:lnTo>
                <a:lnTo>
                  <a:pt x="113794" y="323904"/>
                </a:lnTo>
                <a:lnTo>
                  <a:pt x="113282" y="304992"/>
                </a:lnTo>
                <a:lnTo>
                  <a:pt x="113987" y="285972"/>
                </a:lnTo>
                <a:lnTo>
                  <a:pt x="115785" y="267503"/>
                </a:lnTo>
                <a:lnTo>
                  <a:pt x="116586" y="261305"/>
                </a:lnTo>
                <a:lnTo>
                  <a:pt x="116243" y="254892"/>
                </a:lnTo>
                <a:lnTo>
                  <a:pt x="116484" y="248364"/>
                </a:lnTo>
                <a:lnTo>
                  <a:pt x="116725" y="241925"/>
                </a:lnTo>
                <a:lnTo>
                  <a:pt x="116573" y="235308"/>
                </a:lnTo>
                <a:lnTo>
                  <a:pt x="116763" y="228857"/>
                </a:lnTo>
                <a:lnTo>
                  <a:pt x="116988" y="219117"/>
                </a:lnTo>
                <a:lnTo>
                  <a:pt x="117116" y="209337"/>
                </a:lnTo>
                <a:lnTo>
                  <a:pt x="117210" y="199557"/>
                </a:lnTo>
                <a:lnTo>
                  <a:pt x="117335" y="189817"/>
                </a:lnTo>
                <a:lnTo>
                  <a:pt x="117508" y="180120"/>
                </a:lnTo>
                <a:lnTo>
                  <a:pt x="117690" y="170375"/>
                </a:lnTo>
                <a:lnTo>
                  <a:pt x="117835" y="160594"/>
                </a:lnTo>
                <a:lnTo>
                  <a:pt x="117894" y="150790"/>
                </a:lnTo>
                <a:lnTo>
                  <a:pt x="118068" y="131298"/>
                </a:lnTo>
                <a:lnTo>
                  <a:pt x="118452" y="111879"/>
                </a:lnTo>
                <a:lnTo>
                  <a:pt x="118837" y="92395"/>
                </a:lnTo>
                <a:lnTo>
                  <a:pt x="119011" y="72710"/>
                </a:lnTo>
                <a:lnTo>
                  <a:pt x="119036" y="64271"/>
                </a:lnTo>
                <a:lnTo>
                  <a:pt x="119113" y="55765"/>
                </a:lnTo>
                <a:lnTo>
                  <a:pt x="119247" y="47178"/>
                </a:lnTo>
                <a:lnTo>
                  <a:pt x="119443" y="38496"/>
                </a:lnTo>
                <a:lnTo>
                  <a:pt x="119481" y="36807"/>
                </a:lnTo>
                <a:lnTo>
                  <a:pt x="119862" y="34991"/>
                </a:lnTo>
                <a:lnTo>
                  <a:pt x="119583" y="33683"/>
                </a:lnTo>
                <a:lnTo>
                  <a:pt x="119380" y="32743"/>
                </a:lnTo>
                <a:lnTo>
                  <a:pt x="76972" y="9693"/>
                </a:lnTo>
                <a:lnTo>
                  <a:pt x="52833" y="6845"/>
                </a:lnTo>
                <a:lnTo>
                  <a:pt x="39662" y="6873"/>
                </a:lnTo>
                <a:lnTo>
                  <a:pt x="39662" y="10569"/>
                </a:lnTo>
                <a:lnTo>
                  <a:pt x="39598" y="14392"/>
                </a:lnTo>
                <a:lnTo>
                  <a:pt x="35864" y="15332"/>
                </a:lnTo>
                <a:lnTo>
                  <a:pt x="33693" y="15878"/>
                </a:lnTo>
                <a:lnTo>
                  <a:pt x="30886" y="15636"/>
                </a:lnTo>
                <a:lnTo>
                  <a:pt x="28282" y="15725"/>
                </a:lnTo>
                <a:lnTo>
                  <a:pt x="23507" y="15878"/>
                </a:lnTo>
                <a:lnTo>
                  <a:pt x="18034" y="16030"/>
                </a:lnTo>
                <a:lnTo>
                  <a:pt x="13119" y="16246"/>
                </a:lnTo>
                <a:lnTo>
                  <a:pt x="9652" y="16398"/>
                </a:lnTo>
                <a:lnTo>
                  <a:pt x="5791" y="17071"/>
                </a:lnTo>
                <a:lnTo>
                  <a:pt x="3987" y="15459"/>
                </a:lnTo>
                <a:lnTo>
                  <a:pt x="3187" y="14760"/>
                </a:lnTo>
                <a:lnTo>
                  <a:pt x="2489" y="13554"/>
                </a:lnTo>
                <a:lnTo>
                  <a:pt x="2159" y="12474"/>
                </a:lnTo>
                <a:lnTo>
                  <a:pt x="1739" y="11115"/>
                </a:lnTo>
                <a:lnTo>
                  <a:pt x="1905" y="9629"/>
                </a:lnTo>
                <a:lnTo>
                  <a:pt x="1600" y="8308"/>
                </a:lnTo>
                <a:lnTo>
                  <a:pt x="1498" y="7877"/>
                </a:lnTo>
                <a:lnTo>
                  <a:pt x="1714" y="7585"/>
                </a:lnTo>
                <a:lnTo>
                  <a:pt x="1600" y="7394"/>
                </a:lnTo>
                <a:lnTo>
                  <a:pt x="1270" y="6873"/>
                </a:lnTo>
                <a:lnTo>
                  <a:pt x="0" y="7254"/>
                </a:lnTo>
                <a:lnTo>
                  <a:pt x="50" y="6099"/>
                </a:lnTo>
                <a:lnTo>
                  <a:pt x="101" y="5019"/>
                </a:lnTo>
                <a:lnTo>
                  <a:pt x="4432" y="3330"/>
                </a:lnTo>
                <a:lnTo>
                  <a:pt x="5524" y="2974"/>
                </a:lnTo>
                <a:lnTo>
                  <a:pt x="12471" y="676"/>
                </a:lnTo>
                <a:lnTo>
                  <a:pt x="20320" y="485"/>
                </a:lnTo>
                <a:lnTo>
                  <a:pt x="28981" y="104"/>
                </a:lnTo>
                <a:lnTo>
                  <a:pt x="36343" y="0"/>
                </a:lnTo>
                <a:lnTo>
                  <a:pt x="78309" y="4448"/>
                </a:lnTo>
                <a:lnTo>
                  <a:pt x="117335" y="17808"/>
                </a:lnTo>
                <a:lnTo>
                  <a:pt x="126604" y="73733"/>
                </a:lnTo>
                <a:lnTo>
                  <a:pt x="127080" y="124044"/>
                </a:lnTo>
                <a:lnTo>
                  <a:pt x="127526" y="174421"/>
                </a:lnTo>
                <a:lnTo>
                  <a:pt x="127723" y="224691"/>
                </a:lnTo>
                <a:lnTo>
                  <a:pt x="127723" y="231397"/>
                </a:lnTo>
                <a:lnTo>
                  <a:pt x="127863" y="238115"/>
                </a:lnTo>
                <a:lnTo>
                  <a:pt x="127863" y="244859"/>
                </a:lnTo>
                <a:lnTo>
                  <a:pt x="127863" y="251501"/>
                </a:lnTo>
                <a:lnTo>
                  <a:pt x="127698" y="258270"/>
                </a:lnTo>
                <a:lnTo>
                  <a:pt x="128003" y="264899"/>
                </a:lnTo>
                <a:lnTo>
                  <a:pt x="128295" y="271186"/>
                </a:lnTo>
                <a:lnTo>
                  <a:pt x="129095" y="277523"/>
                </a:lnTo>
                <a:lnTo>
                  <a:pt x="129413" y="283886"/>
                </a:lnTo>
                <a:lnTo>
                  <a:pt x="129699" y="290473"/>
                </a:lnTo>
                <a:lnTo>
                  <a:pt x="129901" y="297079"/>
                </a:lnTo>
                <a:lnTo>
                  <a:pt x="130009" y="303694"/>
                </a:lnTo>
                <a:lnTo>
                  <a:pt x="130009" y="310302"/>
                </a:lnTo>
                <a:lnTo>
                  <a:pt x="157949" y="288788"/>
                </a:lnTo>
                <a:lnTo>
                  <a:pt x="158394" y="288331"/>
                </a:lnTo>
                <a:lnTo>
                  <a:pt x="158902" y="287937"/>
                </a:lnTo>
                <a:lnTo>
                  <a:pt x="159473" y="287620"/>
                </a:lnTo>
                <a:lnTo>
                  <a:pt x="174523" y="276037"/>
                </a:lnTo>
                <a:lnTo>
                  <a:pt x="165504" y="273239"/>
                </a:lnTo>
                <a:lnTo>
                  <a:pt x="158256" y="267833"/>
                </a:lnTo>
                <a:lnTo>
                  <a:pt x="153429" y="260417"/>
                </a:lnTo>
                <a:lnTo>
                  <a:pt x="151676" y="251590"/>
                </a:lnTo>
                <a:lnTo>
                  <a:pt x="151676" y="136680"/>
                </a:lnTo>
                <a:lnTo>
                  <a:pt x="151676" y="136096"/>
                </a:lnTo>
                <a:lnTo>
                  <a:pt x="151676" y="116233"/>
                </a:lnTo>
                <a:lnTo>
                  <a:pt x="155657" y="108812"/>
                </a:lnTo>
                <a:lnTo>
                  <a:pt x="166747" y="102368"/>
                </a:lnTo>
                <a:lnTo>
                  <a:pt x="183662" y="97281"/>
                </a:lnTo>
                <a:lnTo>
                  <a:pt x="205117" y="93932"/>
                </a:lnTo>
                <a:lnTo>
                  <a:pt x="205117" y="93703"/>
                </a:lnTo>
                <a:lnTo>
                  <a:pt x="205117" y="91468"/>
                </a:lnTo>
                <a:lnTo>
                  <a:pt x="207060" y="89665"/>
                </a:lnTo>
                <a:lnTo>
                  <a:pt x="209473" y="89665"/>
                </a:lnTo>
                <a:lnTo>
                  <a:pt x="250710" y="89665"/>
                </a:lnTo>
                <a:lnTo>
                  <a:pt x="253111" y="89665"/>
                </a:lnTo>
                <a:lnTo>
                  <a:pt x="255066" y="91468"/>
                </a:lnTo>
                <a:lnTo>
                  <a:pt x="255066" y="93703"/>
                </a:lnTo>
                <a:lnTo>
                  <a:pt x="255066" y="93932"/>
                </a:lnTo>
                <a:lnTo>
                  <a:pt x="276516" y="97281"/>
                </a:lnTo>
                <a:lnTo>
                  <a:pt x="293431" y="102368"/>
                </a:lnTo>
                <a:lnTo>
                  <a:pt x="304524" y="108812"/>
                </a:lnTo>
                <a:lnTo>
                  <a:pt x="308508" y="116233"/>
                </a:lnTo>
                <a:lnTo>
                  <a:pt x="308508" y="136096"/>
                </a:lnTo>
                <a:lnTo>
                  <a:pt x="308508" y="136680"/>
                </a:lnTo>
                <a:lnTo>
                  <a:pt x="308508" y="251590"/>
                </a:lnTo>
                <a:lnTo>
                  <a:pt x="306752" y="260417"/>
                </a:lnTo>
                <a:lnTo>
                  <a:pt x="301921" y="267833"/>
                </a:lnTo>
                <a:lnTo>
                  <a:pt x="294669" y="273239"/>
                </a:lnTo>
                <a:lnTo>
                  <a:pt x="285648" y="276037"/>
                </a:lnTo>
                <a:lnTo>
                  <a:pt x="300710" y="287620"/>
                </a:lnTo>
                <a:lnTo>
                  <a:pt x="301282" y="287937"/>
                </a:lnTo>
                <a:lnTo>
                  <a:pt x="301790" y="288331"/>
                </a:lnTo>
                <a:lnTo>
                  <a:pt x="302221" y="288788"/>
                </a:lnTo>
                <a:lnTo>
                  <a:pt x="339699" y="317807"/>
                </a:lnTo>
                <a:lnTo>
                  <a:pt x="339699" y="39627"/>
                </a:lnTo>
                <a:lnTo>
                  <a:pt x="380758" y="39665"/>
                </a:lnTo>
                <a:lnTo>
                  <a:pt x="488543" y="96688"/>
                </a:lnTo>
                <a:lnTo>
                  <a:pt x="488543" y="58245"/>
                </a:lnTo>
                <a:lnTo>
                  <a:pt x="615429" y="125364"/>
                </a:lnTo>
                <a:lnTo>
                  <a:pt x="615429" y="149621"/>
                </a:lnTo>
                <a:lnTo>
                  <a:pt x="723214" y="206644"/>
                </a:lnTo>
                <a:lnTo>
                  <a:pt x="723214" y="342420"/>
                </a:lnTo>
                <a:close/>
              </a:path>
              <a:path w="723265" h="361315">
                <a:moveTo>
                  <a:pt x="370662" y="10912"/>
                </a:moveTo>
                <a:lnTo>
                  <a:pt x="345198" y="10912"/>
                </a:lnTo>
                <a:lnTo>
                  <a:pt x="345198" y="34420"/>
                </a:lnTo>
                <a:lnTo>
                  <a:pt x="370662" y="34420"/>
                </a:lnTo>
                <a:lnTo>
                  <a:pt x="370662" y="10912"/>
                </a:lnTo>
                <a:close/>
              </a:path>
              <a:path w="723265" h="361315">
                <a:moveTo>
                  <a:pt x="293573" y="306530"/>
                </a:moveTo>
                <a:lnTo>
                  <a:pt x="166598" y="306530"/>
                </a:lnTo>
                <a:lnTo>
                  <a:pt x="163106" y="306530"/>
                </a:lnTo>
                <a:lnTo>
                  <a:pt x="160274" y="309159"/>
                </a:lnTo>
                <a:lnTo>
                  <a:pt x="160274" y="312397"/>
                </a:lnTo>
                <a:lnTo>
                  <a:pt x="160274" y="315636"/>
                </a:lnTo>
                <a:lnTo>
                  <a:pt x="163106" y="318265"/>
                </a:lnTo>
                <a:lnTo>
                  <a:pt x="166598" y="318265"/>
                </a:lnTo>
                <a:lnTo>
                  <a:pt x="293573" y="318265"/>
                </a:lnTo>
                <a:lnTo>
                  <a:pt x="297078" y="318265"/>
                </a:lnTo>
                <a:lnTo>
                  <a:pt x="299910" y="315636"/>
                </a:lnTo>
                <a:lnTo>
                  <a:pt x="299910" y="312397"/>
                </a:lnTo>
                <a:lnTo>
                  <a:pt x="299910" y="309159"/>
                </a:lnTo>
                <a:lnTo>
                  <a:pt x="297078" y="306530"/>
                </a:lnTo>
                <a:lnTo>
                  <a:pt x="293573" y="306530"/>
                </a:lnTo>
                <a:close/>
              </a:path>
            </a:pathLst>
          </a:custGeom>
          <a:ln w="4711">
            <a:solidFill>
              <a:srgbClr val="FFFFFF"/>
            </a:solidFill>
          </a:ln>
        </p:spPr>
        <p:txBody>
          <a:bodyPr wrap="square" lIns="0" tIns="0" rIns="0" bIns="0" rtlCol="0"/>
          <a:lstStyle/>
          <a:p>
            <a:endParaRPr/>
          </a:p>
        </p:txBody>
      </p:sp>
      <p:sp>
        <p:nvSpPr>
          <p:cNvPr id="24" name="bg object 24"/>
          <p:cNvSpPr/>
          <p:nvPr/>
        </p:nvSpPr>
        <p:spPr>
          <a:xfrm>
            <a:off x="0" y="0"/>
            <a:ext cx="9144000" cy="1522095"/>
          </a:xfrm>
          <a:custGeom>
            <a:avLst/>
            <a:gdLst/>
            <a:ahLst/>
            <a:cxnLst/>
            <a:rect l="l" t="t" r="r" b="b"/>
            <a:pathLst>
              <a:path w="9144000" h="1522095">
                <a:moveTo>
                  <a:pt x="9144000" y="485091"/>
                </a:moveTo>
                <a:lnTo>
                  <a:pt x="2391137" y="485091"/>
                </a:lnTo>
                <a:lnTo>
                  <a:pt x="2544857" y="486450"/>
                </a:lnTo>
                <a:lnTo>
                  <a:pt x="2697180" y="490727"/>
                </a:lnTo>
                <a:lnTo>
                  <a:pt x="2848223" y="497843"/>
                </a:lnTo>
                <a:lnTo>
                  <a:pt x="2998106" y="507716"/>
                </a:lnTo>
                <a:lnTo>
                  <a:pt x="3146944" y="520267"/>
                </a:lnTo>
                <a:lnTo>
                  <a:pt x="3294857" y="535414"/>
                </a:lnTo>
                <a:lnTo>
                  <a:pt x="3441962" y="553077"/>
                </a:lnTo>
                <a:lnTo>
                  <a:pt x="3588375" y="573176"/>
                </a:lnTo>
                <a:lnTo>
                  <a:pt x="3734216" y="595629"/>
                </a:lnTo>
                <a:lnTo>
                  <a:pt x="3879602" y="620357"/>
                </a:lnTo>
                <a:lnTo>
                  <a:pt x="4024650" y="647279"/>
                </a:lnTo>
                <a:lnTo>
                  <a:pt x="4217727" y="686448"/>
                </a:lnTo>
                <a:lnTo>
                  <a:pt x="4410691" y="729184"/>
                </a:lnTo>
                <a:lnTo>
                  <a:pt x="4603823" y="775294"/>
                </a:lnTo>
                <a:lnTo>
                  <a:pt x="4845897" y="837388"/>
                </a:lnTo>
                <a:lnTo>
                  <a:pt x="5138075" y="917943"/>
                </a:lnTo>
                <a:lnTo>
                  <a:pt x="5482465" y="1019440"/>
                </a:lnTo>
                <a:lnTo>
                  <a:pt x="6041123" y="1180410"/>
                </a:lnTo>
                <a:lnTo>
                  <a:pt x="6335700" y="1259503"/>
                </a:lnTo>
                <a:lnTo>
                  <a:pt x="6529453" y="1307938"/>
                </a:lnTo>
                <a:lnTo>
                  <a:pt x="6721819" y="1352470"/>
                </a:lnTo>
                <a:lnTo>
                  <a:pt x="6865554" y="1383066"/>
                </a:lnTo>
                <a:lnTo>
                  <a:pt x="7009114" y="1411072"/>
                </a:lnTo>
                <a:lnTo>
                  <a:pt x="7152760" y="1436318"/>
                </a:lnTo>
                <a:lnTo>
                  <a:pt x="7248699" y="1451532"/>
                </a:lnTo>
                <a:lnTo>
                  <a:pt x="7344869" y="1465394"/>
                </a:lnTo>
                <a:lnTo>
                  <a:pt x="7441346" y="1477853"/>
                </a:lnTo>
                <a:lnTo>
                  <a:pt x="7538207" y="1488861"/>
                </a:lnTo>
                <a:lnTo>
                  <a:pt x="7635529" y="1498366"/>
                </a:lnTo>
                <a:lnTo>
                  <a:pt x="7733390" y="1506318"/>
                </a:lnTo>
                <a:lnTo>
                  <a:pt x="7831865" y="1512667"/>
                </a:lnTo>
                <a:lnTo>
                  <a:pt x="7931033" y="1517363"/>
                </a:lnTo>
                <a:lnTo>
                  <a:pt x="8030969" y="1520356"/>
                </a:lnTo>
                <a:lnTo>
                  <a:pt x="8131752" y="1521596"/>
                </a:lnTo>
                <a:lnTo>
                  <a:pt x="8233457" y="1521032"/>
                </a:lnTo>
                <a:lnTo>
                  <a:pt x="8336162" y="1518614"/>
                </a:lnTo>
                <a:lnTo>
                  <a:pt x="8439944" y="1514293"/>
                </a:lnTo>
                <a:lnTo>
                  <a:pt x="8544879" y="1508017"/>
                </a:lnTo>
                <a:lnTo>
                  <a:pt x="8651046" y="1499738"/>
                </a:lnTo>
                <a:lnTo>
                  <a:pt x="8758519" y="1489404"/>
                </a:lnTo>
                <a:lnTo>
                  <a:pt x="8859615" y="1477881"/>
                </a:lnTo>
                <a:lnTo>
                  <a:pt x="8960237" y="1464635"/>
                </a:lnTo>
                <a:lnTo>
                  <a:pt x="9010398" y="1457387"/>
                </a:lnTo>
                <a:lnTo>
                  <a:pt x="9144000" y="1436585"/>
                </a:lnTo>
                <a:lnTo>
                  <a:pt x="9144000" y="485091"/>
                </a:lnTo>
                <a:close/>
              </a:path>
              <a:path w="9144000" h="1522095">
                <a:moveTo>
                  <a:pt x="9144000" y="0"/>
                </a:moveTo>
                <a:lnTo>
                  <a:pt x="0" y="0"/>
                </a:lnTo>
                <a:lnTo>
                  <a:pt x="0" y="845399"/>
                </a:lnTo>
                <a:lnTo>
                  <a:pt x="87933" y="818354"/>
                </a:lnTo>
                <a:lnTo>
                  <a:pt x="183243" y="790439"/>
                </a:lnTo>
                <a:lnTo>
                  <a:pt x="279355" y="763702"/>
                </a:lnTo>
                <a:lnTo>
                  <a:pt x="376253" y="738147"/>
                </a:lnTo>
                <a:lnTo>
                  <a:pt x="473926" y="713779"/>
                </a:lnTo>
                <a:lnTo>
                  <a:pt x="572359" y="690600"/>
                </a:lnTo>
                <a:lnTo>
                  <a:pt x="671539" y="668615"/>
                </a:lnTo>
                <a:lnTo>
                  <a:pt x="771453" y="647827"/>
                </a:lnTo>
                <a:lnTo>
                  <a:pt x="922671" y="618899"/>
                </a:lnTo>
                <a:lnTo>
                  <a:pt x="1075465" y="592686"/>
                </a:lnTo>
                <a:lnTo>
                  <a:pt x="1229789" y="569201"/>
                </a:lnTo>
                <a:lnTo>
                  <a:pt x="1385599" y="548456"/>
                </a:lnTo>
                <a:lnTo>
                  <a:pt x="1542849" y="530465"/>
                </a:lnTo>
                <a:lnTo>
                  <a:pt x="1706006" y="514896"/>
                </a:lnTo>
                <a:lnTo>
                  <a:pt x="1867139" y="502676"/>
                </a:lnTo>
                <a:lnTo>
                  <a:pt x="2026365" y="493724"/>
                </a:lnTo>
                <a:lnTo>
                  <a:pt x="2183801" y="487959"/>
                </a:lnTo>
                <a:lnTo>
                  <a:pt x="2339566" y="485301"/>
                </a:lnTo>
                <a:lnTo>
                  <a:pt x="9144000" y="485091"/>
                </a:lnTo>
                <a:lnTo>
                  <a:pt x="9144000" y="0"/>
                </a:lnTo>
                <a:close/>
              </a:path>
            </a:pathLst>
          </a:custGeom>
          <a:solidFill>
            <a:srgbClr val="F36E20"/>
          </a:solidFill>
        </p:spPr>
        <p:txBody>
          <a:bodyPr wrap="square" lIns="0" tIns="0" rIns="0" bIns="0" rtlCol="0"/>
          <a:lstStyle/>
          <a:p>
            <a:endParaRPr/>
          </a:p>
        </p:txBody>
      </p:sp>
      <p:sp>
        <p:nvSpPr>
          <p:cNvPr id="2" name="Holder 2"/>
          <p:cNvSpPr>
            <a:spLocks noGrp="1"/>
          </p:cNvSpPr>
          <p:nvPr>
            <p:ph type="ctrTitle"/>
          </p:nvPr>
        </p:nvSpPr>
        <p:spPr>
          <a:xfrm>
            <a:off x="760530" y="2287550"/>
            <a:ext cx="5243830" cy="1488439"/>
          </a:xfrm>
          <a:prstGeom prst="rect">
            <a:avLst/>
          </a:prstGeom>
        </p:spPr>
        <p:txBody>
          <a:bodyPr wrap="square" lIns="0" tIns="0" rIns="0" bIns="0">
            <a:spAutoFit/>
          </a:bodyPr>
          <a:lstStyle>
            <a:lvl1pPr>
              <a:defRPr sz="3600" b="1" i="0">
                <a:solidFill>
                  <a:srgbClr val="4C6072"/>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4C607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4C6072"/>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4C607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75" y="6207261"/>
            <a:ext cx="9142730" cy="650875"/>
          </a:xfrm>
          <a:custGeom>
            <a:avLst/>
            <a:gdLst/>
            <a:ahLst/>
            <a:cxnLst/>
            <a:rect l="l" t="t" r="r" b="b"/>
            <a:pathLst>
              <a:path w="9142730" h="650875">
                <a:moveTo>
                  <a:pt x="8259610" y="0"/>
                </a:moveTo>
                <a:lnTo>
                  <a:pt x="882638" y="0"/>
                </a:lnTo>
                <a:lnTo>
                  <a:pt x="828817" y="1228"/>
                </a:lnTo>
                <a:lnTo>
                  <a:pt x="775849" y="4865"/>
                </a:lnTo>
                <a:lnTo>
                  <a:pt x="723826" y="10842"/>
                </a:lnTo>
                <a:lnTo>
                  <a:pt x="672841" y="19088"/>
                </a:lnTo>
                <a:lnTo>
                  <a:pt x="622986" y="29532"/>
                </a:lnTo>
                <a:lnTo>
                  <a:pt x="574353" y="42104"/>
                </a:lnTo>
                <a:lnTo>
                  <a:pt x="527035" y="56733"/>
                </a:lnTo>
                <a:lnTo>
                  <a:pt x="481124" y="73349"/>
                </a:lnTo>
                <a:lnTo>
                  <a:pt x="436713" y="91883"/>
                </a:lnTo>
                <a:lnTo>
                  <a:pt x="393895" y="112262"/>
                </a:lnTo>
                <a:lnTo>
                  <a:pt x="352760" y="134418"/>
                </a:lnTo>
                <a:lnTo>
                  <a:pt x="313403" y="158279"/>
                </a:lnTo>
                <a:lnTo>
                  <a:pt x="275915" y="183775"/>
                </a:lnTo>
                <a:lnTo>
                  <a:pt x="240389" y="210836"/>
                </a:lnTo>
                <a:lnTo>
                  <a:pt x="206917" y="239392"/>
                </a:lnTo>
                <a:lnTo>
                  <a:pt x="175592" y="269371"/>
                </a:lnTo>
                <a:lnTo>
                  <a:pt x="146505" y="300705"/>
                </a:lnTo>
                <a:lnTo>
                  <a:pt x="119751" y="333321"/>
                </a:lnTo>
                <a:lnTo>
                  <a:pt x="95420" y="367150"/>
                </a:lnTo>
                <a:lnTo>
                  <a:pt x="73605" y="402122"/>
                </a:lnTo>
                <a:lnTo>
                  <a:pt x="54399" y="438165"/>
                </a:lnTo>
                <a:lnTo>
                  <a:pt x="37895" y="475211"/>
                </a:lnTo>
                <a:lnTo>
                  <a:pt x="24184" y="513187"/>
                </a:lnTo>
                <a:lnTo>
                  <a:pt x="13359" y="552024"/>
                </a:lnTo>
                <a:lnTo>
                  <a:pt x="5512" y="591652"/>
                </a:lnTo>
                <a:lnTo>
                  <a:pt x="736" y="632000"/>
                </a:lnTo>
                <a:lnTo>
                  <a:pt x="0" y="650739"/>
                </a:lnTo>
                <a:lnTo>
                  <a:pt x="9142249" y="650739"/>
                </a:lnTo>
                <a:lnTo>
                  <a:pt x="9136736" y="591652"/>
                </a:lnTo>
                <a:lnTo>
                  <a:pt x="9128889" y="552024"/>
                </a:lnTo>
                <a:lnTo>
                  <a:pt x="9118064" y="513187"/>
                </a:lnTo>
                <a:lnTo>
                  <a:pt x="9104353" y="475211"/>
                </a:lnTo>
                <a:lnTo>
                  <a:pt x="9087849" y="438165"/>
                </a:lnTo>
                <a:lnTo>
                  <a:pt x="9068643" y="402122"/>
                </a:lnTo>
                <a:lnTo>
                  <a:pt x="9046828" y="367150"/>
                </a:lnTo>
                <a:lnTo>
                  <a:pt x="9022498" y="333321"/>
                </a:lnTo>
                <a:lnTo>
                  <a:pt x="8995743" y="300705"/>
                </a:lnTo>
                <a:lnTo>
                  <a:pt x="8966657" y="269371"/>
                </a:lnTo>
                <a:lnTo>
                  <a:pt x="8935331" y="239392"/>
                </a:lnTo>
                <a:lnTo>
                  <a:pt x="8901859" y="210836"/>
                </a:lnTo>
                <a:lnTo>
                  <a:pt x="8866333" y="183775"/>
                </a:lnTo>
                <a:lnTo>
                  <a:pt x="8828845" y="158279"/>
                </a:lnTo>
                <a:lnTo>
                  <a:pt x="8789488" y="134418"/>
                </a:lnTo>
                <a:lnTo>
                  <a:pt x="8748354" y="112262"/>
                </a:lnTo>
                <a:lnTo>
                  <a:pt x="8705535" y="91883"/>
                </a:lnTo>
                <a:lnTo>
                  <a:pt x="8661124" y="73349"/>
                </a:lnTo>
                <a:lnTo>
                  <a:pt x="8615213" y="56733"/>
                </a:lnTo>
                <a:lnTo>
                  <a:pt x="8567895" y="42104"/>
                </a:lnTo>
                <a:lnTo>
                  <a:pt x="8519262" y="29532"/>
                </a:lnTo>
                <a:lnTo>
                  <a:pt x="8469407" y="19088"/>
                </a:lnTo>
                <a:lnTo>
                  <a:pt x="8418422" y="10842"/>
                </a:lnTo>
                <a:lnTo>
                  <a:pt x="8366399" y="4865"/>
                </a:lnTo>
                <a:lnTo>
                  <a:pt x="8313431" y="1228"/>
                </a:lnTo>
                <a:lnTo>
                  <a:pt x="8259610" y="0"/>
                </a:lnTo>
                <a:close/>
              </a:path>
            </a:pathLst>
          </a:custGeom>
          <a:solidFill>
            <a:srgbClr val="EB6507"/>
          </a:solidFill>
        </p:spPr>
        <p:txBody>
          <a:bodyPr wrap="square" lIns="0" tIns="0" rIns="0" bIns="0" rtlCol="0"/>
          <a:lstStyle/>
          <a:p>
            <a:endParaRPr/>
          </a:p>
        </p:txBody>
      </p:sp>
      <p:sp>
        <p:nvSpPr>
          <p:cNvPr id="17" name="bg object 17"/>
          <p:cNvSpPr/>
          <p:nvPr/>
        </p:nvSpPr>
        <p:spPr>
          <a:xfrm>
            <a:off x="19485" y="6324813"/>
            <a:ext cx="9105265" cy="533400"/>
          </a:xfrm>
          <a:custGeom>
            <a:avLst/>
            <a:gdLst/>
            <a:ahLst/>
            <a:cxnLst/>
            <a:rect l="l" t="t" r="r" b="b"/>
            <a:pathLst>
              <a:path w="9105265" h="533400">
                <a:moveTo>
                  <a:pt x="8241000" y="0"/>
                </a:moveTo>
                <a:lnTo>
                  <a:pt x="864028" y="0"/>
                </a:lnTo>
                <a:lnTo>
                  <a:pt x="810207" y="1228"/>
                </a:lnTo>
                <a:lnTo>
                  <a:pt x="757239" y="4865"/>
                </a:lnTo>
                <a:lnTo>
                  <a:pt x="705216" y="10842"/>
                </a:lnTo>
                <a:lnTo>
                  <a:pt x="654231" y="19088"/>
                </a:lnTo>
                <a:lnTo>
                  <a:pt x="604376" y="29532"/>
                </a:lnTo>
                <a:lnTo>
                  <a:pt x="555743" y="42104"/>
                </a:lnTo>
                <a:lnTo>
                  <a:pt x="508425" y="56733"/>
                </a:lnTo>
                <a:lnTo>
                  <a:pt x="462514" y="73349"/>
                </a:lnTo>
                <a:lnTo>
                  <a:pt x="418103" y="91883"/>
                </a:lnTo>
                <a:lnTo>
                  <a:pt x="375285" y="112262"/>
                </a:lnTo>
                <a:lnTo>
                  <a:pt x="334150" y="134418"/>
                </a:lnTo>
                <a:lnTo>
                  <a:pt x="294793" y="158279"/>
                </a:lnTo>
                <a:lnTo>
                  <a:pt x="257305" y="183775"/>
                </a:lnTo>
                <a:lnTo>
                  <a:pt x="221779" y="210836"/>
                </a:lnTo>
                <a:lnTo>
                  <a:pt x="188307" y="239392"/>
                </a:lnTo>
                <a:lnTo>
                  <a:pt x="156981" y="269371"/>
                </a:lnTo>
                <a:lnTo>
                  <a:pt x="127895" y="300705"/>
                </a:lnTo>
                <a:lnTo>
                  <a:pt x="101141" y="333321"/>
                </a:lnTo>
                <a:lnTo>
                  <a:pt x="76810" y="367150"/>
                </a:lnTo>
                <a:lnTo>
                  <a:pt x="54995" y="402122"/>
                </a:lnTo>
                <a:lnTo>
                  <a:pt x="35789" y="438165"/>
                </a:lnTo>
                <a:lnTo>
                  <a:pt x="19285" y="475211"/>
                </a:lnTo>
                <a:lnTo>
                  <a:pt x="5574" y="513187"/>
                </a:lnTo>
                <a:lnTo>
                  <a:pt x="0" y="533186"/>
                </a:lnTo>
                <a:lnTo>
                  <a:pt x="9105029" y="533186"/>
                </a:lnTo>
                <a:lnTo>
                  <a:pt x="9085743" y="475211"/>
                </a:lnTo>
                <a:lnTo>
                  <a:pt x="9069239" y="438165"/>
                </a:lnTo>
                <a:lnTo>
                  <a:pt x="9050033" y="402122"/>
                </a:lnTo>
                <a:lnTo>
                  <a:pt x="9028218" y="367150"/>
                </a:lnTo>
                <a:lnTo>
                  <a:pt x="9003888" y="333321"/>
                </a:lnTo>
                <a:lnTo>
                  <a:pt x="8977133" y="300705"/>
                </a:lnTo>
                <a:lnTo>
                  <a:pt x="8948047" y="269371"/>
                </a:lnTo>
                <a:lnTo>
                  <a:pt x="8916721" y="239392"/>
                </a:lnTo>
                <a:lnTo>
                  <a:pt x="8883249" y="210836"/>
                </a:lnTo>
                <a:lnTo>
                  <a:pt x="8847723" y="183775"/>
                </a:lnTo>
                <a:lnTo>
                  <a:pt x="8810235" y="158279"/>
                </a:lnTo>
                <a:lnTo>
                  <a:pt x="8770878" y="134418"/>
                </a:lnTo>
                <a:lnTo>
                  <a:pt x="8729744" y="112262"/>
                </a:lnTo>
                <a:lnTo>
                  <a:pt x="8686925" y="91883"/>
                </a:lnTo>
                <a:lnTo>
                  <a:pt x="8642514" y="73349"/>
                </a:lnTo>
                <a:lnTo>
                  <a:pt x="8596603" y="56733"/>
                </a:lnTo>
                <a:lnTo>
                  <a:pt x="8549285" y="42104"/>
                </a:lnTo>
                <a:lnTo>
                  <a:pt x="8500652" y="29532"/>
                </a:lnTo>
                <a:lnTo>
                  <a:pt x="8450797" y="19088"/>
                </a:lnTo>
                <a:lnTo>
                  <a:pt x="8399812" y="10842"/>
                </a:lnTo>
                <a:lnTo>
                  <a:pt x="8347789" y="4865"/>
                </a:lnTo>
                <a:lnTo>
                  <a:pt x="8294821" y="1228"/>
                </a:lnTo>
                <a:lnTo>
                  <a:pt x="8241000" y="0"/>
                </a:lnTo>
                <a:close/>
              </a:path>
            </a:pathLst>
          </a:custGeom>
          <a:solidFill>
            <a:srgbClr val="4C6072"/>
          </a:solidFill>
        </p:spPr>
        <p:txBody>
          <a:bodyPr wrap="square" lIns="0" tIns="0" rIns="0" bIns="0" rtlCol="0"/>
          <a:lstStyle/>
          <a:p>
            <a:endParaRPr/>
          </a:p>
        </p:txBody>
      </p:sp>
      <p:sp>
        <p:nvSpPr>
          <p:cNvPr id="2" name="Holder 2"/>
          <p:cNvSpPr>
            <a:spLocks noGrp="1"/>
          </p:cNvSpPr>
          <p:nvPr>
            <p:ph type="title"/>
          </p:nvPr>
        </p:nvSpPr>
        <p:spPr>
          <a:xfrm>
            <a:off x="838714" y="1991140"/>
            <a:ext cx="5565140" cy="1051560"/>
          </a:xfrm>
          <a:prstGeom prst="rect">
            <a:avLst/>
          </a:prstGeom>
        </p:spPr>
        <p:txBody>
          <a:bodyPr wrap="square" lIns="0" tIns="0" rIns="0" bIns="0">
            <a:spAutoFit/>
          </a:bodyPr>
          <a:lstStyle>
            <a:lvl1pPr>
              <a:defRPr sz="3600" b="1" i="0">
                <a:solidFill>
                  <a:srgbClr val="4C6072"/>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816973" y="6406346"/>
            <a:ext cx="1601470" cy="283209"/>
          </a:xfrm>
          <a:prstGeom prst="rect">
            <a:avLst/>
          </a:prstGeom>
        </p:spPr>
        <p:txBody>
          <a:bodyPr wrap="square" lIns="0" tIns="0" rIns="0" bIns="0">
            <a:spAutoFit/>
          </a:bodyPr>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onsult.sdublincoco.ie/"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CEDB40-6031-D80A-6557-C9067BFE53BE}"/>
              </a:ext>
            </a:extLst>
          </p:cNvPr>
          <p:cNvPicPr>
            <a:picLocks noChangeAspect="1"/>
          </p:cNvPicPr>
          <p:nvPr/>
        </p:nvPicPr>
        <p:blipFill>
          <a:blip r:embed="rId2"/>
          <a:stretch>
            <a:fillRect/>
          </a:stretch>
        </p:blipFill>
        <p:spPr>
          <a:xfrm>
            <a:off x="6543675" y="0"/>
            <a:ext cx="2600325" cy="1295400"/>
          </a:xfrm>
          <a:prstGeom prst="rect">
            <a:avLst/>
          </a:prstGeom>
        </p:spPr>
      </p:pic>
      <p:pic>
        <p:nvPicPr>
          <p:cNvPr id="8" name="Picture 7">
            <a:extLst>
              <a:ext uri="{FF2B5EF4-FFF2-40B4-BE49-F238E27FC236}">
                <a16:creationId xmlns:a16="http://schemas.microsoft.com/office/drawing/2014/main" id="{12592FA5-8EFC-F6FD-BC1C-4014303D2656}"/>
              </a:ext>
            </a:extLst>
          </p:cNvPr>
          <p:cNvPicPr>
            <a:picLocks noChangeAspect="1"/>
          </p:cNvPicPr>
          <p:nvPr/>
        </p:nvPicPr>
        <p:blipFill>
          <a:blip r:embed="rId3"/>
          <a:stretch>
            <a:fillRect/>
          </a:stretch>
        </p:blipFill>
        <p:spPr>
          <a:xfrm>
            <a:off x="2971800" y="328003"/>
            <a:ext cx="3686175" cy="171450"/>
          </a:xfrm>
          <a:prstGeom prst="rect">
            <a:avLst/>
          </a:prstGeom>
        </p:spPr>
      </p:pic>
      <p:pic>
        <p:nvPicPr>
          <p:cNvPr id="10" name="Picture 9">
            <a:extLst>
              <a:ext uri="{FF2B5EF4-FFF2-40B4-BE49-F238E27FC236}">
                <a16:creationId xmlns:a16="http://schemas.microsoft.com/office/drawing/2014/main" id="{51EEBA3E-AD80-7D60-8274-DF3A4C83036A}"/>
              </a:ext>
            </a:extLst>
          </p:cNvPr>
          <p:cNvPicPr>
            <a:picLocks noChangeAspect="1"/>
          </p:cNvPicPr>
          <p:nvPr/>
        </p:nvPicPr>
        <p:blipFill>
          <a:blip r:embed="rId4"/>
          <a:stretch>
            <a:fillRect/>
          </a:stretch>
        </p:blipFill>
        <p:spPr>
          <a:xfrm>
            <a:off x="5625968" y="6343650"/>
            <a:ext cx="2832232" cy="514350"/>
          </a:xfrm>
          <a:prstGeom prst="rect">
            <a:avLst/>
          </a:prstGeom>
        </p:spPr>
      </p:pic>
      <p:sp>
        <p:nvSpPr>
          <p:cNvPr id="13" name="object 2">
            <a:extLst>
              <a:ext uri="{FF2B5EF4-FFF2-40B4-BE49-F238E27FC236}">
                <a16:creationId xmlns:a16="http://schemas.microsoft.com/office/drawing/2014/main" id="{BB598F8E-0F54-3C3F-8272-BA1353250D29}"/>
              </a:ext>
            </a:extLst>
          </p:cNvPr>
          <p:cNvSpPr txBox="1">
            <a:spLocks noGrp="1"/>
          </p:cNvSpPr>
          <p:nvPr>
            <p:ph type="ctrTitle"/>
          </p:nvPr>
        </p:nvSpPr>
        <p:spPr>
          <a:xfrm>
            <a:off x="685800" y="1919094"/>
            <a:ext cx="5562600" cy="2044149"/>
          </a:xfrm>
          <a:prstGeom prst="rect">
            <a:avLst/>
          </a:prstGeom>
        </p:spPr>
        <p:txBody>
          <a:bodyPr vert="horz" wrap="square" lIns="0" tIns="12700" rIns="0" bIns="0" rtlCol="0">
            <a:spAutoFit/>
          </a:bodyPr>
          <a:lstStyle/>
          <a:p>
            <a:pPr marL="12700" marR="5080">
              <a:lnSpc>
                <a:spcPct val="100000"/>
              </a:lnSpc>
              <a:spcBef>
                <a:spcPts val="100"/>
              </a:spcBef>
            </a:pPr>
            <a:r>
              <a:rPr lang="en-GB" sz="4400" dirty="0"/>
              <a:t>Tymon Park South Pavilion Part 8 Process</a:t>
            </a:r>
            <a:endParaRPr sz="4400" dirty="0"/>
          </a:p>
        </p:txBody>
      </p:sp>
      <p:sp>
        <p:nvSpPr>
          <p:cNvPr id="14" name="object 3">
            <a:extLst>
              <a:ext uri="{FF2B5EF4-FFF2-40B4-BE49-F238E27FC236}">
                <a16:creationId xmlns:a16="http://schemas.microsoft.com/office/drawing/2014/main" id="{01179127-B42B-21B6-5CB3-BCDCC32EA396}"/>
              </a:ext>
            </a:extLst>
          </p:cNvPr>
          <p:cNvSpPr txBox="1"/>
          <p:nvPr/>
        </p:nvSpPr>
        <p:spPr>
          <a:xfrm>
            <a:off x="703072" y="4343400"/>
            <a:ext cx="8212328" cy="1238481"/>
          </a:xfrm>
          <a:prstGeom prst="rect">
            <a:avLst/>
          </a:prstGeom>
        </p:spPr>
        <p:txBody>
          <a:bodyPr vert="horz" wrap="square" lIns="0" tIns="12700" rIns="0" bIns="0" rtlCol="0">
            <a:spAutoFit/>
          </a:bodyPr>
          <a:lstStyle/>
          <a:p>
            <a:pPr marL="12700">
              <a:lnSpc>
                <a:spcPct val="150000"/>
              </a:lnSpc>
              <a:spcBef>
                <a:spcPts val="100"/>
              </a:spcBef>
            </a:pPr>
            <a:r>
              <a:rPr lang="en-IE" sz="2800" spc="-20" dirty="0">
                <a:solidFill>
                  <a:srgbClr val="4C6072"/>
                </a:solidFill>
                <a:latin typeface="Arial"/>
                <a:cs typeface="Arial"/>
              </a:rPr>
              <a:t>Presentation to Council Meeting </a:t>
            </a:r>
          </a:p>
          <a:p>
            <a:pPr marL="12700">
              <a:lnSpc>
                <a:spcPct val="150000"/>
              </a:lnSpc>
              <a:spcBef>
                <a:spcPts val="100"/>
              </a:spcBef>
            </a:pPr>
            <a:r>
              <a:rPr lang="en-IE" sz="2800" spc="-20" dirty="0">
                <a:solidFill>
                  <a:srgbClr val="4C6072"/>
                </a:solidFill>
                <a:latin typeface="Arial"/>
                <a:cs typeface="Arial"/>
              </a:rPr>
              <a:t>9</a:t>
            </a:r>
            <a:r>
              <a:rPr lang="en-IE" sz="2800" spc="-20" baseline="30000" dirty="0">
                <a:solidFill>
                  <a:srgbClr val="4C6072"/>
                </a:solidFill>
                <a:latin typeface="Arial"/>
                <a:cs typeface="Arial"/>
              </a:rPr>
              <a:t>th</a:t>
            </a:r>
            <a:r>
              <a:rPr lang="en-IE" sz="2800" spc="-20" dirty="0">
                <a:solidFill>
                  <a:srgbClr val="4C6072"/>
                </a:solidFill>
                <a:latin typeface="Arial"/>
                <a:cs typeface="Arial"/>
              </a:rPr>
              <a:t> December 2024</a:t>
            </a:r>
            <a:endParaRPr sz="2800" dirty="0">
              <a:latin typeface="Arial"/>
              <a:cs typeface="Arial"/>
            </a:endParaRPr>
          </a:p>
        </p:txBody>
      </p:sp>
    </p:spTree>
    <p:extLst>
      <p:ext uri="{BB962C8B-B14F-4D97-AF65-F5344CB8AC3E}">
        <p14:creationId xmlns:p14="http://schemas.microsoft.com/office/powerpoint/2010/main" val="61070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73E8F-F7EC-B736-2789-09CCA5C0106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EC2595C-C87C-3605-7AB5-92C32A900369}"/>
              </a:ext>
            </a:extLst>
          </p:cNvPr>
          <p:cNvSpPr txBox="1">
            <a:spLocks noGrp="1"/>
          </p:cNvSpPr>
          <p:nvPr>
            <p:ph type="title"/>
          </p:nvPr>
        </p:nvSpPr>
        <p:spPr>
          <a:xfrm>
            <a:off x="381000" y="393382"/>
            <a:ext cx="6019800" cy="1115690"/>
          </a:xfrm>
          <a:prstGeom prst="rect">
            <a:avLst/>
          </a:prstGeom>
        </p:spPr>
        <p:txBody>
          <a:bodyPr vert="horz" wrap="square" lIns="0" tIns="12700" rIns="0" bIns="0" rtlCol="0">
            <a:spAutoFit/>
          </a:bodyPr>
          <a:lstStyle/>
          <a:p>
            <a:pPr marL="12700">
              <a:lnSpc>
                <a:spcPts val="4280"/>
              </a:lnSpc>
              <a:spcBef>
                <a:spcPts val="100"/>
              </a:spcBef>
            </a:pPr>
            <a:r>
              <a:rPr lang="en-IE" dirty="0"/>
              <a:t>Tymon Park South Pavilion Location</a:t>
            </a:r>
            <a:endParaRPr spc="-20" dirty="0"/>
          </a:p>
        </p:txBody>
      </p:sp>
      <p:pic>
        <p:nvPicPr>
          <p:cNvPr id="17" name="Picture 5">
            <a:extLst>
              <a:ext uri="{FF2B5EF4-FFF2-40B4-BE49-F238E27FC236}">
                <a16:creationId xmlns:a16="http://schemas.microsoft.com/office/drawing/2014/main" id="{80E14D95-90C0-D989-49D2-A53F46521D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n aerial view of a park&#10;&#10;Description automatically generated">
            <a:extLst>
              <a:ext uri="{FF2B5EF4-FFF2-40B4-BE49-F238E27FC236}">
                <a16:creationId xmlns:a16="http://schemas.microsoft.com/office/drawing/2014/main" id="{16DC1BC8-64BA-30AD-373E-6CF149820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752600"/>
            <a:ext cx="4725987" cy="4112774"/>
          </a:xfrm>
          <a:prstGeom prst="rect">
            <a:avLst/>
          </a:prstGeom>
        </p:spPr>
      </p:pic>
    </p:spTree>
    <p:extLst>
      <p:ext uri="{BB962C8B-B14F-4D97-AF65-F5344CB8AC3E}">
        <p14:creationId xmlns:p14="http://schemas.microsoft.com/office/powerpoint/2010/main" val="303452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a:t>Tymon Park South</a:t>
            </a:r>
            <a:endParaRPr spc="-20" dirty="0"/>
          </a:p>
        </p:txBody>
      </p:sp>
      <p:pic>
        <p:nvPicPr>
          <p:cNvPr id="17" name="Picture 5">
            <a:extLst>
              <a:ext uri="{FF2B5EF4-FFF2-40B4-BE49-F238E27FC236}">
                <a16:creationId xmlns:a16="http://schemas.microsoft.com/office/drawing/2014/main" id="{755084FA-5447-2408-F8DD-DDC2C25E67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7E6E27C-7659-A383-8C01-0365A6C4ADCD}"/>
              </a:ext>
            </a:extLst>
          </p:cNvPr>
          <p:cNvSpPr txBox="1"/>
          <p:nvPr/>
        </p:nvSpPr>
        <p:spPr>
          <a:xfrm>
            <a:off x="533400" y="1371600"/>
            <a:ext cx="7924800"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Sports Changing Rooms Pavilion at </a:t>
            </a:r>
            <a:r>
              <a:rPr lang="en-IE" dirty="0"/>
              <a:t>Tymon Park South</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One single storey pavilion building consisting of:</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Two individual team changing rooms each with one WC area</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Two storage areas and plant room</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Ancillary landscaping works adjacent to the pavilion building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All associated ancillary works in adjacent areas including but not limited to foul &amp; surface water drainage and utility supplies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CCTV</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Appropriate  Assessment  Screening  under  the  Habitats  Directive  (92/43/EEC) </a:t>
            </a:r>
          </a:p>
          <a:p>
            <a:r>
              <a:rPr lang="en-GB" dirty="0">
                <a:latin typeface="Arial" panose="020B0604020202020204" pitchFamily="34" charset="0"/>
                <a:cs typeface="Arial" panose="020B0604020202020204" pitchFamily="34" charset="0"/>
              </a:rPr>
              <a:t>Screening  for  Environmental  Impact  Assessment  (EIA) under  the  EIA  Directive  2014/52/EU.  </a:t>
            </a:r>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3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3AACC-CB83-706B-99DF-4D446BF9040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31961BD-2154-0113-9D26-19F2951D12AC}"/>
              </a:ext>
            </a:extLst>
          </p:cNvPr>
          <p:cNvSpPr txBox="1">
            <a:spLocks noGrp="1"/>
          </p:cNvSpPr>
          <p:nvPr>
            <p:ph type="title"/>
          </p:nvPr>
        </p:nvSpPr>
        <p:spPr>
          <a:xfrm>
            <a:off x="103632" y="315328"/>
            <a:ext cx="6019800" cy="564257"/>
          </a:xfrm>
          <a:prstGeom prst="rect">
            <a:avLst/>
          </a:prstGeom>
        </p:spPr>
        <p:txBody>
          <a:bodyPr vert="horz" wrap="square" lIns="0" tIns="12700" rIns="0" bIns="0" rtlCol="0">
            <a:spAutoFit/>
          </a:bodyPr>
          <a:lstStyle/>
          <a:p>
            <a:pPr marL="12700">
              <a:lnSpc>
                <a:spcPts val="4280"/>
              </a:lnSpc>
              <a:spcBef>
                <a:spcPts val="100"/>
              </a:spcBef>
            </a:pPr>
            <a:r>
              <a:rPr lang="en-IE" dirty="0"/>
              <a:t>Proposed changing rooms</a:t>
            </a:r>
            <a:endParaRPr spc="-20" dirty="0"/>
          </a:p>
        </p:txBody>
      </p:sp>
      <p:sp>
        <p:nvSpPr>
          <p:cNvPr id="3" name="object 3">
            <a:extLst>
              <a:ext uri="{FF2B5EF4-FFF2-40B4-BE49-F238E27FC236}">
                <a16:creationId xmlns:a16="http://schemas.microsoft.com/office/drawing/2014/main" id="{57916B3C-C619-BF35-8E6D-609832995821}"/>
              </a:ext>
            </a:extLst>
          </p:cNvPr>
          <p:cNvSpPr txBox="1"/>
          <p:nvPr/>
        </p:nvSpPr>
        <p:spPr>
          <a:xfrm>
            <a:off x="152400" y="1148395"/>
            <a:ext cx="9067800" cy="2090315"/>
          </a:xfrm>
          <a:prstGeom prst="rect">
            <a:avLst/>
          </a:prstGeom>
        </p:spPr>
        <p:txBody>
          <a:bodyPr vert="horz" wrap="square" lIns="0" tIns="58419" rIns="0" bIns="0" rtlCol="0">
            <a:spAutoFit/>
          </a:bodyPr>
          <a:lstStyle/>
          <a:p>
            <a:r>
              <a:rPr lang="en-IE" sz="1600" b="1" dirty="0">
                <a:effectLst/>
                <a:latin typeface="Arial" panose="020B0604020202020204" pitchFamily="34" charset="0"/>
                <a:ea typeface="Aptos" panose="020B0004020202020204" pitchFamily="34" charset="0"/>
                <a:cs typeface="Arial" panose="020B0604020202020204" pitchFamily="34" charset="0"/>
              </a:rPr>
              <a:t>External Cladding:</a:t>
            </a:r>
          </a:p>
          <a:p>
            <a:r>
              <a:rPr lang="en-IE" sz="1600" dirty="0">
                <a:effectLst/>
                <a:latin typeface="Arial" panose="020B0604020202020204" pitchFamily="34" charset="0"/>
                <a:ea typeface="Aptos" panose="020B0004020202020204" pitchFamily="34" charset="0"/>
                <a:cs typeface="Arial" panose="020B0604020202020204" pitchFamily="34" charset="0"/>
              </a:rPr>
              <a:t>Profiled powder coated single skin metal sheeting, mechanically fixed to building perimeter</a:t>
            </a:r>
            <a:endParaRPr lang="en-IE" sz="1600" dirty="0">
              <a:latin typeface="Arial" panose="020B0604020202020204" pitchFamily="34" charset="0"/>
              <a:ea typeface="Aptos" panose="020B0004020202020204" pitchFamily="34" charset="0"/>
              <a:cs typeface="Arial" panose="020B0604020202020204" pitchFamily="34" charset="0"/>
            </a:endParaRPr>
          </a:p>
          <a:p>
            <a:endParaRPr lang="en-IE" sz="1600" b="1" dirty="0">
              <a:effectLst/>
              <a:latin typeface="Arial" panose="020B0604020202020204" pitchFamily="34" charset="0"/>
              <a:ea typeface="Aptos" panose="020B0004020202020204" pitchFamily="34" charset="0"/>
              <a:cs typeface="Arial" panose="020B0604020202020204" pitchFamily="34" charset="0"/>
            </a:endParaRPr>
          </a:p>
          <a:p>
            <a:r>
              <a:rPr lang="en-IE" sz="1600" b="1" dirty="0">
                <a:effectLst/>
                <a:latin typeface="Arial" panose="020B0604020202020204" pitchFamily="34" charset="0"/>
                <a:ea typeface="Aptos" panose="020B0004020202020204" pitchFamily="34" charset="0"/>
                <a:cs typeface="Arial" panose="020B0604020202020204" pitchFamily="34" charset="0"/>
              </a:rPr>
              <a:t>Structure:</a:t>
            </a:r>
          </a:p>
          <a:p>
            <a:r>
              <a:rPr lang="en-IE" sz="1600" dirty="0">
                <a:effectLst/>
                <a:latin typeface="Arial" panose="020B0604020202020204" pitchFamily="34" charset="0"/>
                <a:ea typeface="Aptos" panose="020B0004020202020204" pitchFamily="34" charset="0"/>
                <a:cs typeface="Arial" panose="020B0604020202020204" pitchFamily="34" charset="0"/>
              </a:rPr>
              <a:t>Light gauge steel or similar structure with 100mm Rockwool Insulation with 1 No. layer plasterboard with skim coat. </a:t>
            </a:r>
          </a:p>
          <a:p>
            <a:r>
              <a:rPr lang="en-IE" sz="1800" dirty="0">
                <a:effectLst/>
                <a:latin typeface="Aptos" panose="020B0004020202020204" pitchFamily="34" charset="0"/>
                <a:ea typeface="Aptos" panose="020B0004020202020204" pitchFamily="34" charset="0"/>
                <a:cs typeface="Aptos" panose="020B0004020202020204" pitchFamily="34" charset="0"/>
              </a:rPr>
              <a:t> </a:t>
            </a:r>
          </a:p>
          <a:p>
            <a:endParaRPr lang="en-IE" sz="1800" dirty="0">
              <a:effectLst/>
              <a:latin typeface="Aptos" panose="020B0004020202020204" pitchFamily="34" charset="0"/>
              <a:ea typeface="Aptos" panose="020B0004020202020204" pitchFamily="34" charset="0"/>
              <a:cs typeface="Aptos" panose="020B0004020202020204" pitchFamily="34" charset="0"/>
            </a:endParaRPr>
          </a:p>
        </p:txBody>
      </p:sp>
      <p:pic>
        <p:nvPicPr>
          <p:cNvPr id="17" name="Picture 5">
            <a:extLst>
              <a:ext uri="{FF2B5EF4-FFF2-40B4-BE49-F238E27FC236}">
                <a16:creationId xmlns:a16="http://schemas.microsoft.com/office/drawing/2014/main" id="{DDD74034-32BB-677A-9471-48A64E795B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84B1216-14CB-5F35-DFDE-A20996F6F13B}"/>
              </a:ext>
            </a:extLst>
          </p:cNvPr>
          <p:cNvPicPr>
            <a:picLocks noChangeAspect="1"/>
          </p:cNvPicPr>
          <p:nvPr/>
        </p:nvPicPr>
        <p:blipFill>
          <a:blip r:embed="rId3"/>
          <a:stretch>
            <a:fillRect/>
          </a:stretch>
        </p:blipFill>
        <p:spPr>
          <a:xfrm>
            <a:off x="1600200" y="3080159"/>
            <a:ext cx="5174728" cy="2963500"/>
          </a:xfrm>
          <a:prstGeom prst="rect">
            <a:avLst/>
          </a:prstGeom>
        </p:spPr>
      </p:pic>
    </p:spTree>
    <p:extLst>
      <p:ext uri="{BB962C8B-B14F-4D97-AF65-F5344CB8AC3E}">
        <p14:creationId xmlns:p14="http://schemas.microsoft.com/office/powerpoint/2010/main" val="241708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53FD6-6AFC-902D-D70E-F92B56FF8E2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D2F65F3-CBCA-E145-10B0-52AEA493F9C6}"/>
              </a:ext>
            </a:extLst>
          </p:cNvPr>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a:t>Part 8 Time Line</a:t>
            </a:r>
            <a:endParaRPr spc="-20" dirty="0"/>
          </a:p>
        </p:txBody>
      </p:sp>
      <p:pic>
        <p:nvPicPr>
          <p:cNvPr id="17" name="Picture 5">
            <a:extLst>
              <a:ext uri="{FF2B5EF4-FFF2-40B4-BE49-F238E27FC236}">
                <a16:creationId xmlns:a16="http://schemas.microsoft.com/office/drawing/2014/main" id="{F96E8811-0E49-7B0F-0E96-3707E9A0E8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8D75E49-DDB0-B784-0289-03D1806C6C4D}"/>
              </a:ext>
            </a:extLst>
          </p:cNvPr>
          <p:cNvSpPr txBox="1"/>
          <p:nvPr/>
        </p:nvSpPr>
        <p:spPr>
          <a:xfrm>
            <a:off x="533400" y="1143000"/>
            <a:ext cx="792480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plans and particulars of the proposed development were available for inspection online on the Council’s Public Consultation Portal website (</a:t>
            </a:r>
            <a:r>
              <a:rPr lang="en-GB" dirty="0">
                <a:latin typeface="Arial" panose="020B0604020202020204" pitchFamily="34" charset="0"/>
                <a:cs typeface="Arial" panose="020B0604020202020204" pitchFamily="34" charset="0"/>
                <a:hlinkClick r:id="rId3"/>
              </a:rPr>
              <a:t>http://consult.sdublincoco.ie</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Printed plans and particulars were available for inspection or purchase at a fee not exceeding the reasonable cost of making a copy at County Hall, Tallaght, Dublin 24 during office hours from 18</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October 2024 to 15</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November 2024.</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Submissions  or  observations  were made in writing up to </a:t>
            </a:r>
            <a:r>
              <a:rPr lang="en-US" b="1" dirty="0">
                <a:effectLst/>
                <a:latin typeface="Arial" panose="020B0604020202020204" pitchFamily="34" charset="0"/>
                <a:ea typeface="Arial Narrow" panose="020B0606020202030204" pitchFamily="34" charset="0"/>
                <a:cs typeface="Arial" panose="020B0604020202020204" pitchFamily="34" charset="0"/>
              </a:rPr>
              <a:t>5pm on the 29</a:t>
            </a:r>
            <a:r>
              <a:rPr lang="en-US" b="1" baseline="30000" dirty="0">
                <a:effectLst/>
                <a:latin typeface="Arial" panose="020B0604020202020204" pitchFamily="34" charset="0"/>
                <a:ea typeface="Arial Narrow" panose="020B0606020202030204" pitchFamily="34" charset="0"/>
                <a:cs typeface="Arial" panose="020B0604020202020204" pitchFamily="34" charset="0"/>
              </a:rPr>
              <a:t>th </a:t>
            </a:r>
            <a:r>
              <a:rPr lang="en-US" b="1" dirty="0">
                <a:effectLst/>
                <a:latin typeface="Arial" panose="020B0604020202020204" pitchFamily="34" charset="0"/>
                <a:ea typeface="Arial Narrow" panose="020B0606020202030204" pitchFamily="34" charset="0"/>
                <a:cs typeface="Arial" panose="020B0604020202020204" pitchFamily="34" charset="0"/>
              </a:rPr>
              <a:t>November 2024</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Online Submissions: </a:t>
            </a:r>
            <a:r>
              <a:rPr lang="en-GB" dirty="0">
                <a:latin typeface="Arial" panose="020B0604020202020204" pitchFamily="34" charset="0"/>
                <a:cs typeface="Arial" panose="020B0604020202020204" pitchFamily="34" charset="0"/>
                <a:hlinkClick r:id="rId3"/>
              </a:rPr>
              <a:t>http://consult.sdublincoco.ie</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Post to:</a:t>
            </a:r>
          </a:p>
          <a:p>
            <a:r>
              <a:rPr lang="en-GB" dirty="0">
                <a:latin typeface="Arial" panose="020B0604020202020204" pitchFamily="34" charset="0"/>
                <a:cs typeface="Arial" panose="020B0604020202020204" pitchFamily="34" charset="0"/>
              </a:rPr>
              <a:t>Senior Executive Officer Environment Water and Climate Change, South Dublin County Council, County Hall, Tallaght, Dublin 24 YNN5.</a:t>
            </a:r>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64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B51AE-CF0D-2A8D-BB4A-744C7864783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629297A-F965-676F-1CDF-28DD417ECCB1}"/>
              </a:ext>
            </a:extLst>
          </p:cNvPr>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a:t>Process</a:t>
            </a:r>
            <a:endParaRPr spc="-20" dirty="0"/>
          </a:p>
        </p:txBody>
      </p:sp>
      <p:pic>
        <p:nvPicPr>
          <p:cNvPr id="17" name="Picture 5">
            <a:extLst>
              <a:ext uri="{FF2B5EF4-FFF2-40B4-BE49-F238E27FC236}">
                <a16:creationId xmlns:a16="http://schemas.microsoft.com/office/drawing/2014/main" id="{83329816-9F09-9909-37E7-FFCE317258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FE7EAC5-AE07-2110-DF8B-148067D42C3E}"/>
              </a:ext>
            </a:extLst>
          </p:cNvPr>
          <p:cNvSpPr txBox="1"/>
          <p:nvPr/>
        </p:nvSpPr>
        <p:spPr>
          <a:xfrm>
            <a:off x="381000" y="929560"/>
            <a:ext cx="8382000" cy="6617196"/>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Submissions:</a:t>
            </a:r>
          </a:p>
          <a:p>
            <a:r>
              <a:rPr lang="en-GB" sz="1600" dirty="0">
                <a:latin typeface="Arial" panose="020B0604020202020204" pitchFamily="34" charset="0"/>
                <a:cs typeface="Arial" panose="020B0604020202020204" pitchFamily="34" charset="0"/>
              </a:rPr>
              <a:t>5 submissions received.</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Main Issues Raised and Reponses: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Concerns regarding proposed location</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Concerns that location within car park would block views of the wider park</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Concerns regarding environmental impact</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r>
              <a:rPr lang="en-IE" sz="1600" dirty="0">
                <a:latin typeface="Arial" panose="020B0604020202020204" pitchFamily="34" charset="0"/>
                <a:ea typeface="Arial Narrow" panose="020B0606020202030204" pitchFamily="34" charset="0"/>
                <a:cs typeface="Arial" panose="020B0604020202020204" pitchFamily="34" charset="0"/>
              </a:rPr>
              <a:t>The location at Tymon Park South; has been screened for environmental impact and represents the optimal position for the proposal. SDCC have a pitch upgrade programme underway, which includes proposals to improve the existing pitches at Tymon Park, which will increase their playability and usage.</a:t>
            </a:r>
          </a:p>
          <a:p>
            <a:endParaRPr lang="en-IE" sz="1600" dirty="0">
              <a:latin typeface="Arial" panose="020B0604020202020204" pitchFamily="34" charset="0"/>
              <a:ea typeface="Arial Narrow" panose="020B0606020202030204" pitchFamily="34" charset="0"/>
              <a:cs typeface="Arial" panose="020B0604020202020204" pitchFamily="34" charset="0"/>
            </a:endParaRPr>
          </a:p>
          <a:p>
            <a:r>
              <a:rPr lang="en-IE" sz="1600" dirty="0">
                <a:latin typeface="Arial" panose="020B0604020202020204" pitchFamily="34" charset="0"/>
                <a:ea typeface="Arial Narrow" panose="020B0606020202030204" pitchFamily="34" charset="0"/>
                <a:cs typeface="Arial" panose="020B0604020202020204" pitchFamily="34" charset="0"/>
              </a:rPr>
              <a:t>The proposed location has been assessed for potential impact to views and while proposal impacts on views from eastern car park spaces it does not block views from western car parks spaces, which has best view of the ponds at that location (additional wheelchair spaces will be provided within the car park)</a:t>
            </a:r>
          </a:p>
          <a:p>
            <a:endParaRPr lang="en-GB" sz="1600" dirty="0">
              <a:latin typeface="Arial" panose="020B0604020202020204" pitchFamily="34" charset="0"/>
              <a:cs typeface="Arial" panose="020B0604020202020204" pitchFamily="34" charset="0"/>
            </a:endParaRPr>
          </a:p>
          <a:p>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is recommended that, as the proposal is in conformity with proper planning and sustainable development, that the Council proceed with the Part 8 proposal for the Sports Changing Rooms Pavilion </a:t>
            </a:r>
            <a:r>
              <a:rPr lang="en-IE"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Tymon Park South, Tallaght, Dublin 24.</a:t>
            </a:r>
            <a:endParaRPr lang="en-IE" sz="1600" dirty="0">
              <a:effectLst/>
              <a:latin typeface="Arial" panose="020B0604020202020204" pitchFamily="34" charset="0"/>
              <a:ea typeface="Arial Narrow" panose="020B060602020203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607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9DCA4-E494-DCA6-FF48-C8C6D6FEF98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1845CD5-C2D1-6479-ED9C-E4A54D088E40}"/>
              </a:ext>
            </a:extLst>
          </p:cNvPr>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a:t>View analysis</a:t>
            </a:r>
            <a:endParaRPr spc="-20" dirty="0"/>
          </a:p>
        </p:txBody>
      </p:sp>
      <p:pic>
        <p:nvPicPr>
          <p:cNvPr id="17" name="Picture 5">
            <a:extLst>
              <a:ext uri="{FF2B5EF4-FFF2-40B4-BE49-F238E27FC236}">
                <a16:creationId xmlns:a16="http://schemas.microsoft.com/office/drawing/2014/main" id="{9BC1B2AA-E201-EE23-3A51-42A4832564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99AA5CA-EB5C-34E6-05E0-D368E26140AF}"/>
              </a:ext>
            </a:extLst>
          </p:cNvPr>
          <p:cNvSpPr txBox="1"/>
          <p:nvPr/>
        </p:nvSpPr>
        <p:spPr>
          <a:xfrm>
            <a:off x="381000" y="924099"/>
            <a:ext cx="79248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 views shown below; see CE Report for full analysis:</a:t>
            </a:r>
          </a:p>
        </p:txBody>
      </p:sp>
      <p:pic>
        <p:nvPicPr>
          <p:cNvPr id="4" name="Picture 3">
            <a:extLst>
              <a:ext uri="{FF2B5EF4-FFF2-40B4-BE49-F238E27FC236}">
                <a16:creationId xmlns:a16="http://schemas.microsoft.com/office/drawing/2014/main" id="{74EDD2FA-1305-FBC0-E28C-D83477E294D1}"/>
              </a:ext>
            </a:extLst>
          </p:cNvPr>
          <p:cNvPicPr>
            <a:picLocks noChangeAspect="1"/>
          </p:cNvPicPr>
          <p:nvPr/>
        </p:nvPicPr>
        <p:blipFill>
          <a:blip r:embed="rId3"/>
          <a:stretch>
            <a:fillRect/>
          </a:stretch>
        </p:blipFill>
        <p:spPr>
          <a:xfrm>
            <a:off x="5374144" y="3876310"/>
            <a:ext cx="2931656" cy="2196828"/>
          </a:xfrm>
          <a:prstGeom prst="rect">
            <a:avLst/>
          </a:prstGeom>
        </p:spPr>
      </p:pic>
      <p:pic>
        <p:nvPicPr>
          <p:cNvPr id="5" name="Picture 4" descr="A aerial view of a park&#10;&#10;Description automatically generated">
            <a:extLst>
              <a:ext uri="{FF2B5EF4-FFF2-40B4-BE49-F238E27FC236}">
                <a16:creationId xmlns:a16="http://schemas.microsoft.com/office/drawing/2014/main" id="{5CA7957E-7B0C-9BBE-E291-8AD319A0CB6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7730" y="1347828"/>
            <a:ext cx="2928069" cy="2453689"/>
          </a:xfrm>
          <a:prstGeom prst="rect">
            <a:avLst/>
          </a:prstGeom>
          <a:noFill/>
          <a:ln>
            <a:noFill/>
          </a:ln>
        </p:spPr>
      </p:pic>
      <p:pic>
        <p:nvPicPr>
          <p:cNvPr id="6" name="Picture 5">
            <a:extLst>
              <a:ext uri="{FF2B5EF4-FFF2-40B4-BE49-F238E27FC236}">
                <a16:creationId xmlns:a16="http://schemas.microsoft.com/office/drawing/2014/main" id="{A40F60AF-0CC9-2C9A-463B-029511405B1C}"/>
              </a:ext>
            </a:extLst>
          </p:cNvPr>
          <p:cNvPicPr>
            <a:picLocks noChangeAspect="1"/>
          </p:cNvPicPr>
          <p:nvPr/>
        </p:nvPicPr>
        <p:blipFill>
          <a:blip r:embed="rId5"/>
          <a:stretch>
            <a:fillRect/>
          </a:stretch>
        </p:blipFill>
        <p:spPr>
          <a:xfrm>
            <a:off x="631039" y="3930706"/>
            <a:ext cx="2927114" cy="2196351"/>
          </a:xfrm>
          <a:prstGeom prst="rect">
            <a:avLst/>
          </a:prstGeom>
        </p:spPr>
      </p:pic>
      <p:pic>
        <p:nvPicPr>
          <p:cNvPr id="7" name="Picture 6">
            <a:extLst>
              <a:ext uri="{FF2B5EF4-FFF2-40B4-BE49-F238E27FC236}">
                <a16:creationId xmlns:a16="http://schemas.microsoft.com/office/drawing/2014/main" id="{732B3EB5-E8C7-2A69-2719-01BD520B2DAD}"/>
              </a:ext>
            </a:extLst>
          </p:cNvPr>
          <p:cNvPicPr>
            <a:picLocks noChangeAspect="1"/>
          </p:cNvPicPr>
          <p:nvPr/>
        </p:nvPicPr>
        <p:blipFill>
          <a:blip r:embed="rId6"/>
          <a:stretch>
            <a:fillRect/>
          </a:stretch>
        </p:blipFill>
        <p:spPr>
          <a:xfrm>
            <a:off x="644038" y="1347828"/>
            <a:ext cx="2914114" cy="2528481"/>
          </a:xfrm>
          <a:prstGeom prst="rect">
            <a:avLst/>
          </a:prstGeom>
        </p:spPr>
      </p:pic>
    </p:spTree>
    <p:extLst>
      <p:ext uri="{BB962C8B-B14F-4D97-AF65-F5344CB8AC3E}">
        <p14:creationId xmlns:p14="http://schemas.microsoft.com/office/powerpoint/2010/main" val="1257314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6808E-4AEB-CB1D-4F56-2DE323FD31E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D5935AD-4541-CBEC-BBA0-8060BA1D1797}"/>
              </a:ext>
            </a:extLst>
          </p:cNvPr>
          <p:cNvSpPr txBox="1">
            <a:spLocks noGrp="1"/>
          </p:cNvSpPr>
          <p:nvPr>
            <p:ph type="title"/>
          </p:nvPr>
        </p:nvSpPr>
        <p:spPr>
          <a:xfrm>
            <a:off x="381000" y="393382"/>
            <a:ext cx="6317728" cy="1059585"/>
          </a:xfrm>
          <a:prstGeom prst="rect">
            <a:avLst/>
          </a:prstGeom>
        </p:spPr>
        <p:txBody>
          <a:bodyPr vert="horz" wrap="square" lIns="0" tIns="12700" rIns="0" bIns="0" rtlCol="0">
            <a:spAutoFit/>
          </a:bodyPr>
          <a:lstStyle/>
          <a:p>
            <a:pPr marL="12700">
              <a:lnSpc>
                <a:spcPts val="4280"/>
              </a:lnSpc>
              <a:spcBef>
                <a:spcPts val="100"/>
              </a:spcBef>
            </a:pPr>
            <a:r>
              <a:rPr lang="en-IE" dirty="0" err="1"/>
              <a:t>Pavillions</a:t>
            </a:r>
            <a:r>
              <a:rPr lang="en-IE" dirty="0"/>
              <a:t> Next Steps</a:t>
            </a:r>
            <a:br>
              <a:rPr lang="en-IE" dirty="0"/>
            </a:br>
            <a:endParaRPr sz="2800" b="0" spc="-20" dirty="0"/>
          </a:p>
        </p:txBody>
      </p:sp>
      <p:pic>
        <p:nvPicPr>
          <p:cNvPr id="17" name="Picture 5">
            <a:extLst>
              <a:ext uri="{FF2B5EF4-FFF2-40B4-BE49-F238E27FC236}">
                <a16:creationId xmlns:a16="http://schemas.microsoft.com/office/drawing/2014/main" id="{33C9A501-6FE3-9CDC-299F-7A71A6DEB3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CAA496F-3648-3E58-5E05-22C22DB5B856}"/>
              </a:ext>
            </a:extLst>
          </p:cNvPr>
          <p:cNvSpPr txBox="1"/>
          <p:nvPr/>
        </p:nvSpPr>
        <p:spPr>
          <a:xfrm>
            <a:off x="304800" y="990600"/>
            <a:ext cx="8229600" cy="5047536"/>
          </a:xfrm>
          <a:prstGeom prst="rect">
            <a:avLst/>
          </a:prstGeom>
          <a:noFill/>
        </p:spPr>
        <p:txBody>
          <a:bodyPr wrap="square" rtlCol="0">
            <a:spAutoFit/>
          </a:bodyPr>
          <a:lstStyle/>
          <a:p>
            <a:r>
              <a:rPr lang="en-US" sz="1400" b="1" dirty="0">
                <a:effectLst/>
                <a:latin typeface="Arial" panose="020B0604020202020204" pitchFamily="34" charset="0"/>
                <a:ea typeface="Aptos" panose="020B0004020202020204" pitchFamily="34" charset="0"/>
                <a:cs typeface="Arial" panose="020B0604020202020204" pitchFamily="34" charset="0"/>
              </a:rPr>
              <a:t>Complete:</a:t>
            </a: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April 2024</a:t>
            </a: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effectLst/>
                <a:latin typeface="Arial" panose="020B0604020202020204" pitchFamily="34" charset="0"/>
                <a:ea typeface="Times New Roman" panose="02020603050405020304" pitchFamily="18" charset="0"/>
                <a:cs typeface="Arial" panose="020B0604020202020204" pitchFamily="34" charset="0"/>
              </a:rPr>
              <a:t>Programme</a:t>
            </a:r>
            <a:r>
              <a:rPr lang="en-US" sz="1400" dirty="0">
                <a:effectLst/>
                <a:latin typeface="Arial" panose="020B0604020202020204" pitchFamily="34" charset="0"/>
                <a:ea typeface="Times New Roman" panose="02020603050405020304" pitchFamily="18" charset="0"/>
                <a:cs typeface="Arial" panose="020B0604020202020204" pitchFamily="34" charset="0"/>
              </a:rPr>
              <a:t> review presented to Council</a:t>
            </a: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April-Sept 2024: </a:t>
            </a:r>
            <a:r>
              <a:rPr lang="en-US" sz="1400" dirty="0">
                <a:effectLst/>
                <a:latin typeface="Arial" panose="020B0604020202020204" pitchFamily="34" charset="0"/>
                <a:ea typeface="Times New Roman" panose="02020603050405020304" pitchFamily="18" charset="0"/>
                <a:cs typeface="Arial" panose="020B0604020202020204" pitchFamily="34" charset="0"/>
              </a:rPr>
              <a:t>Environmental frameworks in place and concurrent preliminary design and detail design for modular buildings</a:t>
            </a: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November 2024: </a:t>
            </a:r>
            <a:r>
              <a:rPr lang="en-US" sz="1400" dirty="0">
                <a:effectLst/>
                <a:latin typeface="Arial" panose="020B0604020202020204" pitchFamily="34" charset="0"/>
                <a:ea typeface="Times New Roman" panose="02020603050405020304" pitchFamily="18" charset="0"/>
                <a:cs typeface="Arial" panose="020B0604020202020204" pitchFamily="34" charset="0"/>
              </a:rPr>
              <a:t>Civil Works framework in place</a:t>
            </a: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November 2024:</a:t>
            </a:r>
            <a:r>
              <a:rPr lang="en-US" sz="1400" dirty="0">
                <a:effectLst/>
                <a:latin typeface="Arial" panose="020B0604020202020204" pitchFamily="34" charset="0"/>
                <a:ea typeface="Times New Roman" panose="02020603050405020304" pitchFamily="18" charset="0"/>
                <a:cs typeface="Arial" panose="020B0604020202020204" pitchFamily="34" charset="0"/>
              </a:rPr>
              <a:t> Decision on Part 8s for </a:t>
            </a:r>
            <a:r>
              <a:rPr lang="en-US" sz="1400" dirty="0" err="1">
                <a:effectLst/>
                <a:latin typeface="Arial" panose="020B0604020202020204" pitchFamily="34" charset="0"/>
                <a:ea typeface="Times New Roman" panose="02020603050405020304" pitchFamily="18" charset="0"/>
                <a:cs typeface="Arial" panose="020B0604020202020204" pitchFamily="34" charset="0"/>
              </a:rPr>
              <a:t>Collinstown</a:t>
            </a: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effectLst/>
                <a:latin typeface="Arial" panose="020B0604020202020204" pitchFamily="34" charset="0"/>
                <a:ea typeface="Times New Roman" panose="02020603050405020304" pitchFamily="18" charset="0"/>
                <a:cs typeface="Arial" panose="020B0604020202020204" pitchFamily="34" charset="0"/>
              </a:rPr>
              <a:t>Kilnamanagh</a:t>
            </a:r>
            <a:r>
              <a:rPr lang="en-US" sz="1400" dirty="0">
                <a:effectLst/>
                <a:latin typeface="Arial" panose="020B0604020202020204" pitchFamily="34" charset="0"/>
                <a:ea typeface="Times New Roman" panose="02020603050405020304" pitchFamily="18" charset="0"/>
                <a:cs typeface="Arial" panose="020B0604020202020204" pitchFamily="34" charset="0"/>
              </a:rPr>
              <a:t>, Sean Walsh Park, Arthur Griffith Park, </a:t>
            </a:r>
            <a:r>
              <a:rPr lang="en-US" sz="1400" dirty="0" err="1">
                <a:effectLst/>
                <a:latin typeface="Arial" panose="020B0604020202020204" pitchFamily="34" charset="0"/>
                <a:ea typeface="Times New Roman" panose="02020603050405020304" pitchFamily="18" charset="0"/>
                <a:cs typeface="Arial" panose="020B0604020202020204" pitchFamily="34" charset="0"/>
              </a:rPr>
              <a:t>Kiltipper</a:t>
            </a:r>
            <a:r>
              <a:rPr lang="en-US" sz="1400" dirty="0">
                <a:effectLst/>
                <a:latin typeface="Arial" panose="020B0604020202020204" pitchFamily="34" charset="0"/>
                <a:ea typeface="Times New Roman" panose="02020603050405020304" pitchFamily="18" charset="0"/>
                <a:cs typeface="Arial" panose="020B0604020202020204" pitchFamily="34" charset="0"/>
              </a:rPr>
              <a:t> &amp; </a:t>
            </a:r>
            <a:r>
              <a:rPr lang="en-US" sz="1400" dirty="0" err="1">
                <a:effectLst/>
                <a:latin typeface="Arial" panose="020B0604020202020204" pitchFamily="34" charset="0"/>
                <a:ea typeface="Times New Roman" panose="02020603050405020304" pitchFamily="18" charset="0"/>
                <a:cs typeface="Arial" panose="020B0604020202020204" pitchFamily="34" charset="0"/>
              </a:rPr>
              <a:t>Willsbrook</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tabLst>
                <a:tab pos="457200" algn="l"/>
              </a:tabLst>
            </a:pP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endParaRPr lang="en-IE" sz="1400" dirty="0">
              <a:effectLst/>
              <a:latin typeface="Arial" panose="020B0604020202020204" pitchFamily="34" charset="0"/>
              <a:ea typeface="Aptos" panose="020B0004020202020204" pitchFamily="34" charset="0"/>
              <a:cs typeface="Arial" panose="020B0604020202020204" pitchFamily="34" charset="0"/>
            </a:endParaRPr>
          </a:p>
          <a:p>
            <a:r>
              <a:rPr lang="en-US" sz="1400" b="1" dirty="0">
                <a:effectLst/>
                <a:latin typeface="Arial" panose="020B0604020202020204" pitchFamily="34" charset="0"/>
                <a:ea typeface="Aptos" panose="020B0004020202020204" pitchFamily="34" charset="0"/>
                <a:cs typeface="Arial" panose="020B0604020202020204" pitchFamily="34" charset="0"/>
              </a:rPr>
              <a:t>Next Steps:</a:t>
            </a: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December 2024: </a:t>
            </a:r>
            <a:r>
              <a:rPr lang="en-US" sz="1400" dirty="0">
                <a:effectLst/>
                <a:latin typeface="Arial" panose="020B0604020202020204" pitchFamily="34" charset="0"/>
                <a:ea typeface="Times New Roman" panose="02020603050405020304" pitchFamily="18" charset="0"/>
                <a:cs typeface="Arial" panose="020B0604020202020204" pitchFamily="34" charset="0"/>
              </a:rPr>
              <a:t>Decision on Part 8 for Tymon Park South</a:t>
            </a:r>
          </a:p>
          <a:p>
            <a:pPr marL="342900" indent="-342900">
              <a:buFont typeface="Arial" panose="020B0604020202020204" pitchFamily="34" charset="0"/>
              <a:buChar char="•"/>
              <a:tabLst>
                <a:tab pos="45720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Issue framework tenders for modular buildings using </a:t>
            </a:r>
            <a:r>
              <a:rPr lang="en-US" sz="1400" dirty="0" err="1">
                <a:effectLst/>
                <a:latin typeface="Arial" panose="020B0604020202020204" pitchFamily="34" charset="0"/>
                <a:ea typeface="Times New Roman" panose="02020603050405020304" pitchFamily="18" charset="0"/>
                <a:cs typeface="Arial" panose="020B0604020202020204" pitchFamily="34" charset="0"/>
              </a:rPr>
              <a:t>Corkagh</a:t>
            </a:r>
            <a:r>
              <a:rPr lang="en-US" sz="1400" dirty="0">
                <a:effectLst/>
                <a:latin typeface="Arial" panose="020B0604020202020204" pitchFamily="34" charset="0"/>
                <a:ea typeface="Times New Roman" panose="02020603050405020304" pitchFamily="18" charset="0"/>
                <a:cs typeface="Arial" panose="020B0604020202020204" pitchFamily="34" charset="0"/>
              </a:rPr>
              <a:t> &amp; </a:t>
            </a:r>
            <a:r>
              <a:rPr lang="en-US" sz="1400" dirty="0" err="1">
                <a:effectLst/>
                <a:latin typeface="Arial" panose="020B0604020202020204" pitchFamily="34" charset="0"/>
                <a:ea typeface="Times New Roman" panose="02020603050405020304" pitchFamily="18" charset="0"/>
                <a:cs typeface="Arial" panose="020B0604020202020204" pitchFamily="34" charset="0"/>
              </a:rPr>
              <a:t>Griffeen</a:t>
            </a: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a:effectLst/>
                <a:latin typeface="Arial" panose="020B0604020202020204" pitchFamily="34" charset="0"/>
                <a:ea typeface="Times New Roman" panose="02020603050405020304" pitchFamily="18" charset="0"/>
                <a:cs typeface="Arial" panose="020B0604020202020204" pitchFamily="34" charset="0"/>
              </a:rPr>
              <a:t>Pavillions</a:t>
            </a: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Jan / mid Feb 2025: </a:t>
            </a:r>
            <a:r>
              <a:rPr lang="en-US" sz="1400" dirty="0">
                <a:effectLst/>
                <a:latin typeface="Arial" panose="020B0604020202020204" pitchFamily="34" charset="0"/>
                <a:ea typeface="Times New Roman" panose="02020603050405020304" pitchFamily="18" charset="0"/>
                <a:cs typeface="Arial" panose="020B0604020202020204" pitchFamily="34" charset="0"/>
              </a:rPr>
              <a:t>Tender assessment and award with 8-week lead in and mobilization post same.</a:t>
            </a: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Mar 2025: </a:t>
            </a:r>
            <a:r>
              <a:rPr lang="en-US" sz="1400" dirty="0">
                <a:effectLst/>
                <a:latin typeface="Arial" panose="020B0604020202020204" pitchFamily="34" charset="0"/>
                <a:ea typeface="Times New Roman" panose="02020603050405020304" pitchFamily="18" charset="0"/>
                <a:cs typeface="Arial" panose="020B0604020202020204" pitchFamily="34" charset="0"/>
              </a:rPr>
              <a:t>Contractor mobilization for civil works at </a:t>
            </a:r>
            <a:r>
              <a:rPr lang="en-US" sz="1400" dirty="0" err="1">
                <a:effectLst/>
                <a:latin typeface="Arial" panose="020B0604020202020204" pitchFamily="34" charset="0"/>
                <a:ea typeface="Times New Roman" panose="02020603050405020304" pitchFamily="18" charset="0"/>
                <a:cs typeface="Arial" panose="020B0604020202020204" pitchFamily="34" charset="0"/>
              </a:rPr>
              <a:t>Corkagh</a:t>
            </a:r>
            <a:r>
              <a:rPr lang="en-US" sz="1400" dirty="0">
                <a:effectLst/>
                <a:latin typeface="Arial" panose="020B0604020202020204" pitchFamily="34" charset="0"/>
                <a:ea typeface="Times New Roman" panose="02020603050405020304" pitchFamily="18" charset="0"/>
                <a:cs typeface="Arial" panose="020B0604020202020204" pitchFamily="34" charset="0"/>
              </a:rPr>
              <a:t> &amp; </a:t>
            </a:r>
            <a:r>
              <a:rPr lang="en-US" sz="1400" dirty="0" err="1">
                <a:effectLst/>
                <a:latin typeface="Arial" panose="020B0604020202020204" pitchFamily="34" charset="0"/>
                <a:ea typeface="Times New Roman" panose="02020603050405020304" pitchFamily="18" charset="0"/>
                <a:cs typeface="Arial" panose="020B0604020202020204" pitchFamily="34" charset="0"/>
              </a:rPr>
              <a:t>Griffeen</a:t>
            </a:r>
            <a:r>
              <a:rPr lang="en-US" sz="1400" dirty="0">
                <a:effectLst/>
                <a:latin typeface="Arial" panose="020B0604020202020204" pitchFamily="34" charset="0"/>
                <a:ea typeface="Times New Roman" panose="02020603050405020304" pitchFamily="18" charset="0"/>
                <a:cs typeface="Arial" panose="020B0604020202020204" pitchFamily="34" charset="0"/>
              </a:rPr>
              <a:t> and concurrent modular building manufacture with mini competitions for remaining locations to commence post establishment of framework.</a:t>
            </a: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Mid April 2025: </a:t>
            </a:r>
            <a:r>
              <a:rPr lang="en-US" sz="1400" dirty="0">
                <a:effectLst/>
                <a:latin typeface="Arial" panose="020B0604020202020204" pitchFamily="34" charset="0"/>
                <a:ea typeface="Times New Roman" panose="02020603050405020304" pitchFamily="18" charset="0"/>
                <a:cs typeface="Arial" panose="020B0604020202020204" pitchFamily="34" charset="0"/>
              </a:rPr>
              <a:t>Modular installation at </a:t>
            </a:r>
            <a:r>
              <a:rPr lang="en-US" sz="1400" dirty="0" err="1">
                <a:effectLst/>
                <a:latin typeface="Arial" panose="020B0604020202020204" pitchFamily="34" charset="0"/>
                <a:ea typeface="Times New Roman" panose="02020603050405020304" pitchFamily="18" charset="0"/>
                <a:cs typeface="Arial" panose="020B0604020202020204" pitchFamily="34" charset="0"/>
              </a:rPr>
              <a:t>Griffeen</a:t>
            </a:r>
            <a:r>
              <a:rPr lang="en-US" sz="1400" dirty="0">
                <a:effectLst/>
                <a:latin typeface="Arial" panose="020B0604020202020204" pitchFamily="34" charset="0"/>
                <a:ea typeface="Times New Roman" panose="02020603050405020304" pitchFamily="18" charset="0"/>
                <a:cs typeface="Arial" panose="020B0604020202020204" pitchFamily="34" charset="0"/>
              </a:rPr>
              <a:t> &amp; </a:t>
            </a:r>
            <a:r>
              <a:rPr lang="en-US" sz="1400" dirty="0" err="1">
                <a:effectLst/>
                <a:latin typeface="Arial" panose="020B0604020202020204" pitchFamily="34" charset="0"/>
                <a:ea typeface="Times New Roman" panose="02020603050405020304" pitchFamily="18" charset="0"/>
                <a:cs typeface="Arial" panose="020B0604020202020204" pitchFamily="34" charset="0"/>
              </a:rPr>
              <a:t>Corkagh</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dirty="0">
                <a:effectLst/>
                <a:latin typeface="Arial" panose="020B0604020202020204" pitchFamily="34" charset="0"/>
                <a:ea typeface="Aptos" panose="020B0004020202020204" pitchFamily="34" charset="0"/>
                <a:cs typeface="Arial" panose="020B0604020202020204" pitchFamily="34" charset="0"/>
              </a:rPr>
              <a:t>Further approved locations progressed after initial projects with estimated 28-week delivery timeframe, dates to be advised by contractor.</a:t>
            </a:r>
          </a:p>
          <a:p>
            <a:pPr marL="342900" lvl="0" indent="-342900">
              <a:buFont typeface="Arial" panose="020B0604020202020204" pitchFamily="34" charset="0"/>
              <a:buChar char="•"/>
              <a:tabLst>
                <a:tab pos="457200" algn="l"/>
              </a:tabLst>
            </a:pPr>
            <a:endParaRPr lang="en-US" sz="1400" dirty="0">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endParaRPr lang="en-IE" sz="1400" dirty="0">
              <a:effectLst/>
              <a:latin typeface="Arial" panose="020B0604020202020204" pitchFamily="34" charset="0"/>
              <a:ea typeface="Aptos" panose="020B0004020202020204" pitchFamily="34" charset="0"/>
              <a:cs typeface="Arial" panose="020B0604020202020204" pitchFamily="34" charset="0"/>
            </a:endParaRPr>
          </a:p>
          <a:p>
            <a:r>
              <a:rPr lang="en-US" sz="1400" dirty="0">
                <a:effectLst/>
                <a:latin typeface="Arial" panose="020B0604020202020204" pitchFamily="34" charset="0"/>
                <a:ea typeface="Aptos" panose="020B0004020202020204" pitchFamily="34" charset="0"/>
                <a:cs typeface="Arial" panose="020B0604020202020204" pitchFamily="34" charset="0"/>
              </a:rPr>
              <a:t>*Dates subject to change depending on planning, procurement, manufacture, construction etc.</a:t>
            </a:r>
            <a:endParaRPr lang="en-IE" sz="14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44088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3FDE0-6A1A-A5AF-96E6-DE9590DB23F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5617A94-8307-186E-2FB5-D15521BB8050}"/>
              </a:ext>
            </a:extLst>
          </p:cNvPr>
          <p:cNvSpPr txBox="1">
            <a:spLocks noGrp="1"/>
          </p:cNvSpPr>
          <p:nvPr>
            <p:ph type="title"/>
          </p:nvPr>
        </p:nvSpPr>
        <p:spPr>
          <a:xfrm>
            <a:off x="381000" y="393382"/>
            <a:ext cx="6317728" cy="1059585"/>
          </a:xfrm>
          <a:prstGeom prst="rect">
            <a:avLst/>
          </a:prstGeom>
        </p:spPr>
        <p:txBody>
          <a:bodyPr vert="horz" wrap="square" lIns="0" tIns="12700" rIns="0" bIns="0" rtlCol="0">
            <a:spAutoFit/>
          </a:bodyPr>
          <a:lstStyle/>
          <a:p>
            <a:pPr marL="12700">
              <a:lnSpc>
                <a:spcPts val="4280"/>
              </a:lnSpc>
              <a:spcBef>
                <a:spcPts val="100"/>
              </a:spcBef>
            </a:pPr>
            <a:r>
              <a:rPr lang="en-IE" dirty="0" err="1"/>
              <a:t>Pavillions</a:t>
            </a:r>
            <a:r>
              <a:rPr lang="en-IE" dirty="0"/>
              <a:t> Part 8s</a:t>
            </a:r>
            <a:br>
              <a:rPr lang="en-IE" dirty="0"/>
            </a:br>
            <a:endParaRPr sz="2800" b="0" spc="-20" dirty="0"/>
          </a:p>
        </p:txBody>
      </p:sp>
      <p:pic>
        <p:nvPicPr>
          <p:cNvPr id="17" name="Picture 5">
            <a:extLst>
              <a:ext uri="{FF2B5EF4-FFF2-40B4-BE49-F238E27FC236}">
                <a16:creationId xmlns:a16="http://schemas.microsoft.com/office/drawing/2014/main" id="{F7CBA6E1-A427-1DAA-24CA-EEA7556A8E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051EC96-61AA-0945-470D-3AF823C83C3F}"/>
              </a:ext>
            </a:extLst>
          </p:cNvPr>
          <p:cNvSpPr txBox="1"/>
          <p:nvPr/>
        </p:nvSpPr>
        <p:spPr>
          <a:xfrm>
            <a:off x="3657600" y="3657600"/>
            <a:ext cx="8229600" cy="338554"/>
          </a:xfrm>
          <a:prstGeom prst="rect">
            <a:avLst/>
          </a:prstGeom>
          <a:noFill/>
        </p:spPr>
        <p:txBody>
          <a:bodyPr wrap="square" rtlCol="0">
            <a:spAutoFit/>
          </a:bodyPr>
          <a:lstStyle/>
          <a:p>
            <a:r>
              <a:rPr lang="en-GB" sz="1600" b="1" dirty="0">
                <a:effectLst/>
                <a:latin typeface="Arial" panose="020B0604020202020204" pitchFamily="34" charset="0"/>
                <a:ea typeface="Aptos" panose="020B0004020202020204" pitchFamily="34" charset="0"/>
                <a:cs typeface="Arial" panose="020B0604020202020204" pitchFamily="34" charset="0"/>
              </a:rPr>
              <a:t>Thank you</a:t>
            </a:r>
            <a:endParaRPr lang="en-IE" sz="14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23535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605</TotalTime>
  <Words>663</Words>
  <Application>Microsoft Office PowerPoint</Application>
  <PresentationFormat>On-screen Show (4:3)</PresentationFormat>
  <Paragraphs>72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Arial</vt:lpstr>
      <vt:lpstr>Calibri</vt:lpstr>
      <vt:lpstr>Office Theme</vt:lpstr>
      <vt:lpstr>Tymon Park South Pavilion Part 8 Process</vt:lpstr>
      <vt:lpstr>Tymon Park South Pavilion Location</vt:lpstr>
      <vt:lpstr>Tymon Park South</vt:lpstr>
      <vt:lpstr>Proposed changing rooms</vt:lpstr>
      <vt:lpstr>Part 8 Time Line</vt:lpstr>
      <vt:lpstr>Process</vt:lpstr>
      <vt:lpstr>View analysis</vt:lpstr>
      <vt:lpstr>Pavillions Next Steps </vt:lpstr>
      <vt:lpstr>Pavillions Part 8s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94766 SDCC Powerpoint Templates 25.4cm x 19.05cm</dc:title>
  <dc:creator>Suzanne Furlong</dc:creator>
  <cp:lastModifiedBy>Suzanne Furlong</cp:lastModifiedBy>
  <cp:revision>35</cp:revision>
  <dcterms:created xsi:type="dcterms:W3CDTF">2023-09-19T13:48:59Z</dcterms:created>
  <dcterms:modified xsi:type="dcterms:W3CDTF">2024-12-02T13:14:05Z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2023-08-14T00:00:00Z</vt:filetime>
  </property>
  <property fmtid="{D5CDD505-2E9C-101B-9397-08002B2CF9AE}" pid="3" name="Creator">
    <vt:lpwstr>Adobe Illustrator 27.7 (Macintosh)</vt:lpwstr>
  </property>
  <property fmtid="{D5CDD505-2E9C-101B-9397-08002B2CF9AE}" pid="4" name="LastSaved">
    <vt:filetime>2023-09-19T00:00:00Z</vt:filetime>
  </property>
  <property fmtid="{D5CDD505-2E9C-101B-9397-08002B2CF9AE}" pid="5" name="Producer">
    <vt:lpwstr>Adobe PDF library 17.00</vt:lpwstr>
  </property>
</Properties>
</file>