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7" r:id="rId3"/>
    <p:sldId id="268" r:id="rId4"/>
    <p:sldId id="270" r:id="rId5"/>
    <p:sldId id="271" r:id="rId6"/>
    <p:sldId id="272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8"/>
      <p:bold r:id="rId9"/>
    </p:embeddedFont>
    <p:embeddedFont>
      <p:font typeface="Gotham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4310697"/>
            <a:ext cx="13951463" cy="3381417"/>
            <a:chOff x="0" y="1698615"/>
            <a:chExt cx="18601951" cy="4508555"/>
          </a:xfrm>
        </p:grpSpPr>
        <p:sp>
          <p:nvSpPr>
            <p:cNvPr id="4" name="TextBox 4"/>
            <p:cNvSpPr txBox="1"/>
            <p:nvPr/>
          </p:nvSpPr>
          <p:spPr>
            <a:xfrm>
              <a:off x="240117" y="1698615"/>
              <a:ext cx="18361834" cy="1419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One Dig Policy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63468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592917" y="5769957"/>
              <a:ext cx="10645320" cy="437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2007" dirty="0" err="1">
                  <a:solidFill>
                    <a:srgbClr val="51626F"/>
                  </a:solidFill>
                  <a:latin typeface="Arial"/>
                </a:rPr>
                <a:t>Minimising</a:t>
              </a:r>
              <a:r>
                <a:rPr lang="en-US" sz="2007" dirty="0">
                  <a:solidFill>
                    <a:srgbClr val="51626F"/>
                  </a:solidFill>
                  <a:latin typeface="Arial"/>
                </a:rPr>
                <a:t> the Impact of Roadworks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2119519-8C2E-2D1F-89ED-2627AD724D9C}"/>
              </a:ext>
            </a:extLst>
          </p:cNvPr>
          <p:cNvSpPr txBox="1"/>
          <p:nvPr/>
        </p:nvSpPr>
        <p:spPr>
          <a:xfrm>
            <a:off x="15773400" y="8710773"/>
            <a:ext cx="164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Sept 2024</a:t>
            </a:r>
            <a:endParaRPr lang="en-IE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90219" y="2292927"/>
            <a:ext cx="7056090" cy="6410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Road Network being dug up on a repeated basis by utility providers resulting in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Increased disruption to the public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Weakness in road structure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Reduced life span of road surface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Increase in minor defects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Poor environmental practice</a:t>
            </a:r>
          </a:p>
          <a:p>
            <a:pPr marR="0" lvl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To resolve the SDCC are now looking to create a “One Dig Policy”</a:t>
            </a: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0600" y="571500"/>
            <a:ext cx="7162801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Current Issues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FD6FB-813D-9A11-0EC5-0DB5AB377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817" y="2324100"/>
            <a:ext cx="10058401" cy="631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6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07BD-EDB4-9DFD-C5D4-37E582168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06B1B2-8301-D6A8-1678-A7276D8FF6F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09291FE-1191-8A24-E661-050A7CF725B6}"/>
              </a:ext>
            </a:extLst>
          </p:cNvPr>
          <p:cNvSpPr txBox="1"/>
          <p:nvPr/>
        </p:nvSpPr>
        <p:spPr>
          <a:xfrm>
            <a:off x="2438400" y="3314700"/>
            <a:ext cx="121158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E" sz="4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 collaborative approach to infrastructure development where utility providers (e.g., telecoms, water, electricity) and local authorities coordinate their work to install or upgrade infrastructure during a single excavation. </a:t>
            </a:r>
          </a:p>
          <a:p>
            <a:endParaRPr lang="en-IE" sz="36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158CF3A-2884-9F81-06A1-0800703E7DD4}"/>
              </a:ext>
            </a:extLst>
          </p:cNvPr>
          <p:cNvSpPr txBox="1"/>
          <p:nvPr/>
        </p:nvSpPr>
        <p:spPr>
          <a:xfrm>
            <a:off x="990600" y="571500"/>
            <a:ext cx="114300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One Dig Policy - Definition</a:t>
            </a:r>
          </a:p>
        </p:txBody>
      </p:sp>
    </p:spTree>
    <p:extLst>
      <p:ext uri="{BB962C8B-B14F-4D97-AF65-F5344CB8AC3E}">
        <p14:creationId xmlns:p14="http://schemas.microsoft.com/office/powerpoint/2010/main" val="326094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4ADD7-2722-45F7-55A8-62206928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118E89-16C1-49A1-1FFC-9B0E9A7314D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B05F73A-9C1D-BAC9-BA52-C20FBE30DA8B}"/>
              </a:ext>
            </a:extLst>
          </p:cNvPr>
          <p:cNvSpPr txBox="1"/>
          <p:nvPr/>
        </p:nvSpPr>
        <p:spPr>
          <a:xfrm>
            <a:off x="990600" y="2241506"/>
            <a:ext cx="15544800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Cost Savings: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Combines multiple projects into one excavation, reducing </a:t>
            </a:r>
            <a:r>
              <a:rPr lang="en-IE" sz="32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labor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and restoration expenses.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Minimised Disruption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Cuts down roadworks, traffic delays, and public inconvenience.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Faster Deployment: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Speeds up infrastructure projects like broadband and utilities.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Environmental Benefits: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Lowers carbon emissions and construction waste through fewer digs.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Better Coordination: 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Encourages collaboration among utilities and local authorities for efficient planning.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Community Relations: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Reduces disruption, building trust with residents and businesses.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Future-Proofing: 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Prepares for growth by installing ducts for future tech upgrades.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Supports Digital Goals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Aligns with GIA and initiatives for broadband and 5G.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Improved Safety: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Reduces risks from prolonged roadworks.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endParaRPr lang="en-IE" sz="36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F6EC446-A03D-0257-74B3-29760619C03D}"/>
              </a:ext>
            </a:extLst>
          </p:cNvPr>
          <p:cNvSpPr txBox="1"/>
          <p:nvPr/>
        </p:nvSpPr>
        <p:spPr>
          <a:xfrm>
            <a:off x="990600" y="571500"/>
            <a:ext cx="114300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One Dig Policy - Benefits</a:t>
            </a:r>
          </a:p>
        </p:txBody>
      </p:sp>
    </p:spTree>
    <p:extLst>
      <p:ext uri="{BB962C8B-B14F-4D97-AF65-F5344CB8AC3E}">
        <p14:creationId xmlns:p14="http://schemas.microsoft.com/office/powerpoint/2010/main" val="397050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5DC5-36D8-B3EC-A08B-2C6363BD1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F5D5CCE-2811-09BD-BCC9-22D74AC4EA7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09D44A6-C79B-FCF7-CA3A-5F82A0A2CCF5}"/>
              </a:ext>
            </a:extLst>
          </p:cNvPr>
          <p:cNvSpPr txBox="1"/>
          <p:nvPr/>
        </p:nvSpPr>
        <p:spPr>
          <a:xfrm>
            <a:off x="990600" y="2241506"/>
            <a:ext cx="15544800" cy="695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Complex Coordination: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Aligning schedules and requirements across multiple stakeholders is difficult.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Upfront Costs: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High initial investment may strain smaller providers.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Regulatory Barriers: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Legal and regional differences can cause delays.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Technical Challenges: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Designing shared systems to meet diverse needs is complex.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Stakeholder Resistance: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Conflicting interests can hinder cooperation.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Initial Disruption: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Implementation may cause temporary public inconvenience.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Maintenance Disputes: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Ownership and upkeep of shared infrastructure can be contentious.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Limited Awareness: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Lack of understanding or political will delays progress.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Tech Evolution: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Infrastructure may struggle to keep up with rapid technological changes.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Funding Issues: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Securing sufficient public and private funding is challenging.</a:t>
            </a:r>
            <a:endParaRPr lang="en-IE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endParaRPr lang="en-IE" sz="36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F656E03-81E6-9316-DD0D-414D4B213613}"/>
              </a:ext>
            </a:extLst>
          </p:cNvPr>
          <p:cNvSpPr txBox="1"/>
          <p:nvPr/>
        </p:nvSpPr>
        <p:spPr>
          <a:xfrm>
            <a:off x="990600" y="571500"/>
            <a:ext cx="114300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One Dig Policy - Challenges</a:t>
            </a:r>
          </a:p>
        </p:txBody>
      </p:sp>
    </p:spTree>
    <p:extLst>
      <p:ext uri="{BB962C8B-B14F-4D97-AF65-F5344CB8AC3E}">
        <p14:creationId xmlns:p14="http://schemas.microsoft.com/office/powerpoint/2010/main" val="59973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5FDF6-D8D6-8A90-368F-5371BD5F5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69B7A7-7431-C830-88E7-2AE0AC5BB5A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E7573D1-167A-140A-A581-CC5A9D42D5D4}"/>
              </a:ext>
            </a:extLst>
          </p:cNvPr>
          <p:cNvSpPr txBox="1"/>
          <p:nvPr/>
        </p:nvSpPr>
        <p:spPr>
          <a:xfrm>
            <a:off x="990600" y="2241506"/>
            <a:ext cx="15544800" cy="5970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Policy Document 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SDCC are currently drafting a “One Dig Policy” with the intention of having a finalised policy by Q1 2025</a:t>
            </a: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b="1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Communication </a:t>
            </a:r>
            <a:r>
              <a:rPr lang="en-IE" sz="32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SDCC will need to circulate this strategy to the primary stakeholders (utility providers, major end of line users) and outline the new policy and when it will be implemented from</a:t>
            </a: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Implementation  </a:t>
            </a: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SDCC to draw up a list of measures to assist in the roll out of th</a:t>
            </a:r>
            <a:r>
              <a:rPr lang="en-IE" sz="32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 policy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Application to install great than 200m of services in the road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Minimum advance notice period of 12 months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Map to view future dig locations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32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Monthly circulation of all applications to keep stakeholders informed</a:t>
            </a:r>
            <a:endParaRPr lang="en-IE" sz="3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endParaRPr lang="en-IE" sz="36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446B96-0C24-B780-A3BF-23617C9EE2C3}"/>
              </a:ext>
            </a:extLst>
          </p:cNvPr>
          <p:cNvSpPr txBox="1"/>
          <p:nvPr/>
        </p:nvSpPr>
        <p:spPr>
          <a:xfrm>
            <a:off x="990600" y="571500"/>
            <a:ext cx="114300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One Dig Policy – Next Steps</a:t>
            </a:r>
          </a:p>
        </p:txBody>
      </p:sp>
    </p:spTree>
    <p:extLst>
      <p:ext uri="{BB962C8B-B14F-4D97-AF65-F5344CB8AC3E}">
        <p14:creationId xmlns:p14="http://schemas.microsoft.com/office/powerpoint/2010/main" val="231796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16981</TotalTime>
  <Words>467</Words>
  <Application>Microsoft Office PowerPoint</Application>
  <PresentationFormat>Custom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Aptos</vt:lpstr>
      <vt:lpstr>Gotham Bold</vt:lpstr>
      <vt:lpstr>Arial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Gary Walsh</dc:creator>
  <cp:lastModifiedBy>Gary Walsh</cp:lastModifiedBy>
  <cp:revision>16</cp:revision>
  <dcterms:created xsi:type="dcterms:W3CDTF">2006-08-16T00:00:00Z</dcterms:created>
  <dcterms:modified xsi:type="dcterms:W3CDTF">2024-12-02T13:02:44Z</dcterms:modified>
  <dc:identifier>DAGCkzqZMNw</dc:identifier>
</cp:coreProperties>
</file>