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64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108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35782-5F48-BADB-49D7-93F069D82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b="1" dirty="0"/>
              <a:t>HGV Policy &amp; Procedures Review Update</a:t>
            </a:r>
            <a:endParaRPr lang="en-IE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38FD6-1688-5FCB-0CE3-CB701C1CA9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>
                <a:solidFill>
                  <a:schemeClr val="accent1"/>
                </a:solidFill>
              </a:rPr>
              <a:t>HGV weight restrictions is an </a:t>
            </a:r>
            <a:r>
              <a:rPr lang="en-GB" b="1">
                <a:solidFill>
                  <a:schemeClr val="accent1"/>
                </a:solidFill>
              </a:rPr>
              <a:t>Executive function.</a:t>
            </a:r>
            <a:endParaRPr lang="en-GB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GB" b="1" dirty="0">
                <a:solidFill>
                  <a:schemeClr val="accent1"/>
                </a:solidFill>
              </a:rPr>
              <a:t>Gross vehicle weight (GVW) </a:t>
            </a:r>
            <a:r>
              <a:rPr lang="en-GB" dirty="0"/>
              <a:t>is the total weight of a vehicle and its load.</a:t>
            </a:r>
          </a:p>
          <a:p>
            <a:pPr marL="0" indent="0">
              <a:buNone/>
            </a:pPr>
            <a:r>
              <a:rPr lang="en-GB" dirty="0"/>
              <a:t>The permitted Gross Vehicle Weight restrictions are contained in S.I. 332 of 2012. </a:t>
            </a:r>
          </a:p>
          <a:p>
            <a:pPr marL="0" indent="0">
              <a:buNone/>
            </a:pPr>
            <a:r>
              <a:rPr lang="en-GB" dirty="0"/>
              <a:t>Typical vehicle types and their gross vehicle weight categories are shown in the following illustrations:</a:t>
            </a:r>
          </a:p>
          <a:p>
            <a:pPr marL="0" indent="0">
              <a:buNone/>
            </a:pPr>
            <a:endParaRPr lang="en-GB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915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770E8-160A-1692-FC41-8D536AB7B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Gross Vehicle Weight Categories</a:t>
            </a:r>
            <a:endParaRPr lang="en-IE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1CE4788C-17F9-AE5C-D194-B3AF94E339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341120"/>
            <a:ext cx="8373291" cy="5516879"/>
          </a:xfrm>
        </p:spPr>
      </p:pic>
    </p:spTree>
    <p:extLst>
      <p:ext uri="{BB962C8B-B14F-4D97-AF65-F5344CB8AC3E}">
        <p14:creationId xmlns:p14="http://schemas.microsoft.com/office/powerpoint/2010/main" val="4180101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78A4D-5265-F907-F44B-FAB5BA1AC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B949AF9-595F-3AE1-D326-30DE8A2E7B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1886" y="1417638"/>
            <a:ext cx="8429897" cy="5165724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507CA23-7BB9-F075-C9A9-293EC61BAD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87" y="182880"/>
            <a:ext cx="8395062" cy="1341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191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65D3C-84CF-8BE4-9A41-BC82E33CF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C59B4F-12C3-6105-52EB-61AE2BDFBF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265" y="182880"/>
            <a:ext cx="8424334" cy="1326516"/>
          </a:xfrm>
          <a:prstGeom prst="rect">
            <a:avLst/>
          </a:prstGeom>
        </p:spPr>
      </p:pic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0B75F2BB-800D-2759-D9E6-EE4C4DAFA8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85503" y="1467061"/>
            <a:ext cx="8294913" cy="4865278"/>
          </a:xfrm>
        </p:spPr>
      </p:pic>
    </p:spTree>
    <p:extLst>
      <p:ext uri="{BB962C8B-B14F-4D97-AF65-F5344CB8AC3E}">
        <p14:creationId xmlns:p14="http://schemas.microsoft.com/office/powerpoint/2010/main" val="2508025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8A651-A9DF-6902-BAFC-9CB699570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8D66CFE-5056-A3C7-5FE2-2415BF2328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6813" y="1417638"/>
            <a:ext cx="8436187" cy="4966229"/>
          </a:xfr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7DCBF7B-9BB5-AA47-882F-348FA3E959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33" y="182880"/>
            <a:ext cx="8436188" cy="1326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036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33C74-B5C1-95AF-8F01-F5532AA47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Key Principles in setting Weight restrictions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DB43E-C04D-8D30-6714-F59314564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/>
              <a:t>The safety of pedestrians is key in setting weight restrictions.</a:t>
            </a:r>
          </a:p>
          <a:p>
            <a:pPr marL="0" indent="0">
              <a:buNone/>
            </a:pPr>
            <a:r>
              <a:rPr lang="en-GB" dirty="0"/>
              <a:t>Typical proportion of vulnerable users on the Road.</a:t>
            </a:r>
          </a:p>
          <a:p>
            <a:pPr marL="0" indent="0">
              <a:buNone/>
            </a:pPr>
            <a:r>
              <a:rPr lang="en-GB" dirty="0"/>
              <a:t>Are there alternative and more suitable roads for the HGV’s?</a:t>
            </a:r>
          </a:p>
          <a:p>
            <a:pPr marL="0" indent="0">
              <a:buNone/>
            </a:pPr>
            <a:r>
              <a:rPr lang="en-GB" dirty="0"/>
              <a:t>SDCC need to balance the safety needs of pedestrians against economic activity needs of an area.</a:t>
            </a:r>
          </a:p>
          <a:p>
            <a:pPr marL="0" indent="0">
              <a:buNone/>
            </a:pPr>
            <a:r>
              <a:rPr lang="en-GB" dirty="0"/>
              <a:t>We need the agreement of an Garda </a:t>
            </a:r>
            <a:r>
              <a:rPr lang="en-GB" dirty="0" err="1"/>
              <a:t>Síóchána</a:t>
            </a:r>
            <a:r>
              <a:rPr lang="en-GB" dirty="0"/>
              <a:t>.</a:t>
            </a:r>
          </a:p>
          <a:p>
            <a:pPr marL="0" indent="0">
              <a:buNone/>
            </a:pPr>
            <a:r>
              <a:rPr lang="en-GB" dirty="0"/>
              <a:t>It is key to set appropriate Weight Restrictions in terms of Weight class and or </a:t>
            </a:r>
            <a:r>
              <a:rPr lang="en-GB"/>
              <a:t>Time Limit for </a:t>
            </a:r>
            <a:r>
              <a:rPr lang="en-GB" dirty="0"/>
              <a:t>Weight Restriction.</a:t>
            </a:r>
          </a:p>
          <a:p>
            <a:pPr marL="0" indent="0">
              <a:buNone/>
            </a:pPr>
            <a:endParaRPr lang="en-GB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94380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189BC-58B6-0934-7575-6C6F10D6B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sz="4000" dirty="0"/>
            </a:br>
            <a:r>
              <a:rPr lang="en-GB" sz="4000" dirty="0"/>
              <a:t>Proposed Procedure to review HGV weight Restrictions</a:t>
            </a:r>
            <a:br>
              <a:rPr lang="en-GB" dirty="0"/>
            </a:b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3BB442-F552-E6F0-E5F1-4F5136D9B4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sz="2800" dirty="0"/>
              <a:t>Request the Elected members to send SDCC Traffic Section(TS) proposed roads be assessed for suitability for weight restriction.</a:t>
            </a:r>
          </a:p>
          <a:p>
            <a:pPr marL="0" indent="0">
              <a:buNone/>
            </a:pPr>
            <a:r>
              <a:rPr lang="en-GB" sz="2800" dirty="0"/>
              <a:t>SDCC (TS) to review the list of locations for suitability to have a weight restriction implemented.</a:t>
            </a:r>
          </a:p>
          <a:p>
            <a:pPr marL="0" indent="0">
              <a:buNone/>
            </a:pPr>
            <a:r>
              <a:rPr lang="en-GB" sz="2800" dirty="0"/>
              <a:t>SDCC TS will organise a workshop with each of the four Area committees to prioritise a proposed preliminary list. </a:t>
            </a:r>
          </a:p>
          <a:p>
            <a:pPr marL="0" indent="0">
              <a:buNone/>
            </a:pPr>
            <a:r>
              <a:rPr lang="en-GB" sz="2800" dirty="0"/>
              <a:t>SDCC TS will forward the preliminary list to an Garda Síochána for agreement. </a:t>
            </a:r>
          </a:p>
          <a:p>
            <a:pPr marL="0" indent="0">
              <a:buNone/>
            </a:pPr>
            <a:r>
              <a:rPr lang="en-GB" sz="2800" dirty="0"/>
              <a:t>Produce a Weight Restriction Masterplan for the agreed weight  locations.</a:t>
            </a:r>
          </a:p>
          <a:p>
            <a:pPr marL="0" indent="0">
              <a:buNone/>
            </a:pPr>
            <a:r>
              <a:rPr lang="en-GB" sz="2800" dirty="0"/>
              <a:t>Implement weight restrictions on those roads agreed by an Garda Síochána. </a:t>
            </a:r>
          </a:p>
          <a:p>
            <a:endParaRPr lang="en-GB" sz="2800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55885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259</Words>
  <Application>Microsoft Office PowerPoint</Application>
  <PresentationFormat>On-screen Show (4:3)</PresentationFormat>
  <Paragraphs>20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HGV Policy &amp; Procedures Review Update</vt:lpstr>
      <vt:lpstr>Gross Vehicle Weight Categories</vt:lpstr>
      <vt:lpstr>PowerPoint Presentation</vt:lpstr>
      <vt:lpstr>PowerPoint Presentation</vt:lpstr>
      <vt:lpstr>PowerPoint Presentation</vt:lpstr>
      <vt:lpstr>Key Principles in setting Weight restrictions</vt:lpstr>
      <vt:lpstr> Proposed Procedure to review HGV weight Restrictions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John Hegarty</dc:creator>
  <cp:keywords/>
  <dc:description>generated using python-pptx</dc:description>
  <cp:lastModifiedBy>John Hegarty</cp:lastModifiedBy>
  <cp:revision>11</cp:revision>
  <dcterms:created xsi:type="dcterms:W3CDTF">2013-01-27T09:14:16Z</dcterms:created>
  <dcterms:modified xsi:type="dcterms:W3CDTF">2024-12-02T12:52:11Z</dcterms:modified>
  <cp:category/>
</cp:coreProperties>
</file>