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9"/>
  </p:notesMasterIdLst>
  <p:sldIdLst>
    <p:sldId id="380" r:id="rId5"/>
    <p:sldId id="385" r:id="rId6"/>
    <p:sldId id="387" r:id="rId7"/>
    <p:sldId id="3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9EA80E-B247-412E-A32E-EBA02F4DFFAA}">
          <p14:sldIdLst>
            <p14:sldId id="380"/>
            <p14:sldId id="385"/>
            <p14:sldId id="387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D39BD-CED7-4031-8101-3C75D79ACFD3}" v="10" dt="2024-11-19T22:16:20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Conroy" userId="7e9b9891-3dea-495c-9946-2f618094edbd" providerId="ADAL" clId="{A0CD39BD-CED7-4031-8101-3C75D79ACFD3}"/>
    <pc:docChg chg="custSel addSld delSld modSld delMainMaster modSection">
      <pc:chgData name="Sharon Conroy" userId="7e9b9891-3dea-495c-9946-2f618094edbd" providerId="ADAL" clId="{A0CD39BD-CED7-4031-8101-3C75D79ACFD3}" dt="2024-11-19T22:19:37.917" v="865" actId="478"/>
      <pc:docMkLst>
        <pc:docMk/>
      </pc:docMkLst>
      <pc:sldChg chg="del">
        <pc:chgData name="Sharon Conroy" userId="7e9b9891-3dea-495c-9946-2f618094edbd" providerId="ADAL" clId="{A0CD39BD-CED7-4031-8101-3C75D79ACFD3}" dt="2024-11-19T21:38:26.621" v="0" actId="47"/>
        <pc:sldMkLst>
          <pc:docMk/>
          <pc:sldMk cId="3778712573" sldId="317"/>
        </pc:sldMkLst>
      </pc:sldChg>
      <pc:sldChg chg="del">
        <pc:chgData name="Sharon Conroy" userId="7e9b9891-3dea-495c-9946-2f618094edbd" providerId="ADAL" clId="{A0CD39BD-CED7-4031-8101-3C75D79ACFD3}" dt="2024-11-19T21:38:28.075" v="1" actId="47"/>
        <pc:sldMkLst>
          <pc:docMk/>
          <pc:sldMk cId="2075969931" sldId="319"/>
        </pc:sldMkLst>
      </pc:sldChg>
      <pc:sldChg chg="del">
        <pc:chgData name="Sharon Conroy" userId="7e9b9891-3dea-495c-9946-2f618094edbd" providerId="ADAL" clId="{A0CD39BD-CED7-4031-8101-3C75D79ACFD3}" dt="2024-11-19T21:38:32.866" v="15" actId="47"/>
        <pc:sldMkLst>
          <pc:docMk/>
          <pc:sldMk cId="830798993" sldId="325"/>
        </pc:sldMkLst>
      </pc:sldChg>
      <pc:sldChg chg="del">
        <pc:chgData name="Sharon Conroy" userId="7e9b9891-3dea-495c-9946-2f618094edbd" providerId="ADAL" clId="{A0CD39BD-CED7-4031-8101-3C75D79ACFD3}" dt="2024-11-19T21:38:49.880" v="39" actId="47"/>
        <pc:sldMkLst>
          <pc:docMk/>
          <pc:sldMk cId="198435102" sldId="326"/>
        </pc:sldMkLst>
      </pc:sldChg>
      <pc:sldChg chg="del">
        <pc:chgData name="Sharon Conroy" userId="7e9b9891-3dea-495c-9946-2f618094edbd" providerId="ADAL" clId="{A0CD39BD-CED7-4031-8101-3C75D79ACFD3}" dt="2024-11-19T21:38:51.423" v="42" actId="47"/>
        <pc:sldMkLst>
          <pc:docMk/>
          <pc:sldMk cId="1677568283" sldId="327"/>
        </pc:sldMkLst>
      </pc:sldChg>
      <pc:sldChg chg="del">
        <pc:chgData name="Sharon Conroy" userId="7e9b9891-3dea-495c-9946-2f618094edbd" providerId="ADAL" clId="{A0CD39BD-CED7-4031-8101-3C75D79ACFD3}" dt="2024-11-19T21:38:52.262" v="43" actId="47"/>
        <pc:sldMkLst>
          <pc:docMk/>
          <pc:sldMk cId="3937400299" sldId="329"/>
        </pc:sldMkLst>
      </pc:sldChg>
      <pc:sldChg chg="del">
        <pc:chgData name="Sharon Conroy" userId="7e9b9891-3dea-495c-9946-2f618094edbd" providerId="ADAL" clId="{A0CD39BD-CED7-4031-8101-3C75D79ACFD3}" dt="2024-11-19T21:38:52.976" v="44" actId="47"/>
        <pc:sldMkLst>
          <pc:docMk/>
          <pc:sldMk cId="1734859107" sldId="330"/>
        </pc:sldMkLst>
      </pc:sldChg>
      <pc:sldChg chg="del">
        <pc:chgData name="Sharon Conroy" userId="7e9b9891-3dea-495c-9946-2f618094edbd" providerId="ADAL" clId="{A0CD39BD-CED7-4031-8101-3C75D79ACFD3}" dt="2024-11-19T21:38:33.721" v="18" actId="47"/>
        <pc:sldMkLst>
          <pc:docMk/>
          <pc:sldMk cId="3926281953" sldId="334"/>
        </pc:sldMkLst>
      </pc:sldChg>
      <pc:sldChg chg="del">
        <pc:chgData name="Sharon Conroy" userId="7e9b9891-3dea-495c-9946-2f618094edbd" providerId="ADAL" clId="{A0CD39BD-CED7-4031-8101-3C75D79ACFD3}" dt="2024-11-19T21:38:33.648" v="16" actId="47"/>
        <pc:sldMkLst>
          <pc:docMk/>
          <pc:sldMk cId="958202517" sldId="335"/>
        </pc:sldMkLst>
      </pc:sldChg>
      <pc:sldChg chg="del">
        <pc:chgData name="Sharon Conroy" userId="7e9b9891-3dea-495c-9946-2f618094edbd" providerId="ADAL" clId="{A0CD39BD-CED7-4031-8101-3C75D79ACFD3}" dt="2024-11-19T21:38:34.109" v="21" actId="47"/>
        <pc:sldMkLst>
          <pc:docMk/>
          <pc:sldMk cId="2511670184" sldId="336"/>
        </pc:sldMkLst>
      </pc:sldChg>
      <pc:sldChg chg="del">
        <pc:chgData name="Sharon Conroy" userId="7e9b9891-3dea-495c-9946-2f618094edbd" providerId="ADAL" clId="{A0CD39BD-CED7-4031-8101-3C75D79ACFD3}" dt="2024-11-19T21:38:37.005" v="25" actId="47"/>
        <pc:sldMkLst>
          <pc:docMk/>
          <pc:sldMk cId="467057345" sldId="338"/>
        </pc:sldMkLst>
      </pc:sldChg>
      <pc:sldChg chg="del">
        <pc:chgData name="Sharon Conroy" userId="7e9b9891-3dea-495c-9946-2f618094edbd" providerId="ADAL" clId="{A0CD39BD-CED7-4031-8101-3C75D79ACFD3}" dt="2024-11-19T21:38:37.129" v="27" actId="47"/>
        <pc:sldMkLst>
          <pc:docMk/>
          <pc:sldMk cId="3268742905" sldId="339"/>
        </pc:sldMkLst>
      </pc:sldChg>
      <pc:sldChg chg="del">
        <pc:chgData name="Sharon Conroy" userId="7e9b9891-3dea-495c-9946-2f618094edbd" providerId="ADAL" clId="{A0CD39BD-CED7-4031-8101-3C75D79ACFD3}" dt="2024-11-19T21:38:37.207" v="29" actId="47"/>
        <pc:sldMkLst>
          <pc:docMk/>
          <pc:sldMk cId="728299154" sldId="340"/>
        </pc:sldMkLst>
      </pc:sldChg>
      <pc:sldChg chg="del">
        <pc:chgData name="Sharon Conroy" userId="7e9b9891-3dea-495c-9946-2f618094edbd" providerId="ADAL" clId="{A0CD39BD-CED7-4031-8101-3C75D79ACFD3}" dt="2024-11-19T21:38:37.294" v="31" actId="47"/>
        <pc:sldMkLst>
          <pc:docMk/>
          <pc:sldMk cId="972342466" sldId="341"/>
        </pc:sldMkLst>
      </pc:sldChg>
      <pc:sldChg chg="del">
        <pc:chgData name="Sharon Conroy" userId="7e9b9891-3dea-495c-9946-2f618094edbd" providerId="ADAL" clId="{A0CD39BD-CED7-4031-8101-3C75D79ACFD3}" dt="2024-11-19T21:38:40.480" v="33" actId="47"/>
        <pc:sldMkLst>
          <pc:docMk/>
          <pc:sldMk cId="3646780957" sldId="342"/>
        </pc:sldMkLst>
      </pc:sldChg>
      <pc:sldChg chg="del">
        <pc:chgData name="Sharon Conroy" userId="7e9b9891-3dea-495c-9946-2f618094edbd" providerId="ADAL" clId="{A0CD39BD-CED7-4031-8101-3C75D79ACFD3}" dt="2024-11-19T21:38:33.673" v="17" actId="47"/>
        <pc:sldMkLst>
          <pc:docMk/>
          <pc:sldMk cId="1089101100" sldId="349"/>
        </pc:sldMkLst>
      </pc:sldChg>
      <pc:sldChg chg="del">
        <pc:chgData name="Sharon Conroy" userId="7e9b9891-3dea-495c-9946-2f618094edbd" providerId="ADAL" clId="{A0CD39BD-CED7-4031-8101-3C75D79ACFD3}" dt="2024-11-19T21:38:33.770" v="19" actId="47"/>
        <pc:sldMkLst>
          <pc:docMk/>
          <pc:sldMk cId="2927828850" sldId="351"/>
        </pc:sldMkLst>
      </pc:sldChg>
      <pc:sldChg chg="del">
        <pc:chgData name="Sharon Conroy" userId="7e9b9891-3dea-495c-9946-2f618094edbd" providerId="ADAL" clId="{A0CD39BD-CED7-4031-8101-3C75D79ACFD3}" dt="2024-11-19T21:38:33.961" v="20" actId="47"/>
        <pc:sldMkLst>
          <pc:docMk/>
          <pc:sldMk cId="3303673736" sldId="352"/>
        </pc:sldMkLst>
      </pc:sldChg>
      <pc:sldChg chg="del">
        <pc:chgData name="Sharon Conroy" userId="7e9b9891-3dea-495c-9946-2f618094edbd" providerId="ADAL" clId="{A0CD39BD-CED7-4031-8101-3C75D79ACFD3}" dt="2024-11-19T21:38:34.148" v="22" actId="47"/>
        <pc:sldMkLst>
          <pc:docMk/>
          <pc:sldMk cId="512973708" sldId="353"/>
        </pc:sldMkLst>
      </pc:sldChg>
      <pc:sldChg chg="del">
        <pc:chgData name="Sharon Conroy" userId="7e9b9891-3dea-495c-9946-2f618094edbd" providerId="ADAL" clId="{A0CD39BD-CED7-4031-8101-3C75D79ACFD3}" dt="2024-11-19T21:38:28.616" v="2" actId="47"/>
        <pc:sldMkLst>
          <pc:docMk/>
          <pc:sldMk cId="1732926165" sldId="355"/>
        </pc:sldMkLst>
      </pc:sldChg>
      <pc:sldChg chg="del">
        <pc:chgData name="Sharon Conroy" userId="7e9b9891-3dea-495c-9946-2f618094edbd" providerId="ADAL" clId="{A0CD39BD-CED7-4031-8101-3C75D79ACFD3}" dt="2024-11-19T21:38:29.129" v="3" actId="47"/>
        <pc:sldMkLst>
          <pc:docMk/>
          <pc:sldMk cId="4146001682" sldId="357"/>
        </pc:sldMkLst>
      </pc:sldChg>
      <pc:sldChg chg="del">
        <pc:chgData name="Sharon Conroy" userId="7e9b9891-3dea-495c-9946-2f618094edbd" providerId="ADAL" clId="{A0CD39BD-CED7-4031-8101-3C75D79ACFD3}" dt="2024-11-19T21:38:29.972" v="5" actId="47"/>
        <pc:sldMkLst>
          <pc:docMk/>
          <pc:sldMk cId="726693219" sldId="362"/>
        </pc:sldMkLst>
      </pc:sldChg>
      <pc:sldChg chg="del">
        <pc:chgData name="Sharon Conroy" userId="7e9b9891-3dea-495c-9946-2f618094edbd" providerId="ADAL" clId="{A0CD39BD-CED7-4031-8101-3C75D79ACFD3}" dt="2024-11-19T21:38:30.066" v="7" actId="47"/>
        <pc:sldMkLst>
          <pc:docMk/>
          <pc:sldMk cId="3632872782" sldId="363"/>
        </pc:sldMkLst>
      </pc:sldChg>
      <pc:sldChg chg="del">
        <pc:chgData name="Sharon Conroy" userId="7e9b9891-3dea-495c-9946-2f618094edbd" providerId="ADAL" clId="{A0CD39BD-CED7-4031-8101-3C75D79ACFD3}" dt="2024-11-19T21:38:30.176" v="8" actId="47"/>
        <pc:sldMkLst>
          <pc:docMk/>
          <pc:sldMk cId="652175861" sldId="364"/>
        </pc:sldMkLst>
      </pc:sldChg>
      <pc:sldChg chg="del">
        <pc:chgData name="Sharon Conroy" userId="7e9b9891-3dea-495c-9946-2f618094edbd" providerId="ADAL" clId="{A0CD39BD-CED7-4031-8101-3C75D79ACFD3}" dt="2024-11-19T21:38:30.350" v="9" actId="47"/>
        <pc:sldMkLst>
          <pc:docMk/>
          <pc:sldMk cId="4193233728" sldId="365"/>
        </pc:sldMkLst>
      </pc:sldChg>
      <pc:sldChg chg="del">
        <pc:chgData name="Sharon Conroy" userId="7e9b9891-3dea-495c-9946-2f618094edbd" providerId="ADAL" clId="{A0CD39BD-CED7-4031-8101-3C75D79ACFD3}" dt="2024-11-19T21:38:31.125" v="10" actId="47"/>
        <pc:sldMkLst>
          <pc:docMk/>
          <pc:sldMk cId="4007787088" sldId="366"/>
        </pc:sldMkLst>
      </pc:sldChg>
      <pc:sldChg chg="del">
        <pc:chgData name="Sharon Conroy" userId="7e9b9891-3dea-495c-9946-2f618094edbd" providerId="ADAL" clId="{A0CD39BD-CED7-4031-8101-3C75D79ACFD3}" dt="2024-11-19T21:38:31.705" v="13" actId="47"/>
        <pc:sldMkLst>
          <pc:docMk/>
          <pc:sldMk cId="2400604766" sldId="367"/>
        </pc:sldMkLst>
      </pc:sldChg>
      <pc:sldChg chg="del">
        <pc:chgData name="Sharon Conroy" userId="7e9b9891-3dea-495c-9946-2f618094edbd" providerId="ADAL" clId="{A0CD39BD-CED7-4031-8101-3C75D79ACFD3}" dt="2024-11-19T21:38:31.805" v="14" actId="47"/>
        <pc:sldMkLst>
          <pc:docMk/>
          <pc:sldMk cId="2031460741" sldId="368"/>
        </pc:sldMkLst>
      </pc:sldChg>
      <pc:sldChg chg="del">
        <pc:chgData name="Sharon Conroy" userId="7e9b9891-3dea-495c-9946-2f618094edbd" providerId="ADAL" clId="{A0CD39BD-CED7-4031-8101-3C75D79ACFD3}" dt="2024-11-19T21:38:35.108" v="24" actId="47"/>
        <pc:sldMkLst>
          <pc:docMk/>
          <pc:sldMk cId="3320075850" sldId="370"/>
        </pc:sldMkLst>
      </pc:sldChg>
      <pc:sldChg chg="del">
        <pc:chgData name="Sharon Conroy" userId="7e9b9891-3dea-495c-9946-2f618094edbd" providerId="ADAL" clId="{A0CD39BD-CED7-4031-8101-3C75D79ACFD3}" dt="2024-11-19T21:38:34.863" v="23" actId="47"/>
        <pc:sldMkLst>
          <pc:docMk/>
          <pc:sldMk cId="3088103520" sldId="371"/>
        </pc:sldMkLst>
      </pc:sldChg>
      <pc:sldChg chg="del">
        <pc:chgData name="Sharon Conroy" userId="7e9b9891-3dea-495c-9946-2f618094edbd" providerId="ADAL" clId="{A0CD39BD-CED7-4031-8101-3C75D79ACFD3}" dt="2024-11-19T21:38:37.160" v="28" actId="47"/>
        <pc:sldMkLst>
          <pc:docMk/>
          <pc:sldMk cId="3562866071" sldId="372"/>
        </pc:sldMkLst>
      </pc:sldChg>
      <pc:sldChg chg="del">
        <pc:chgData name="Sharon Conroy" userId="7e9b9891-3dea-495c-9946-2f618094edbd" providerId="ADAL" clId="{A0CD39BD-CED7-4031-8101-3C75D79ACFD3}" dt="2024-11-19T21:38:37.039" v="26" actId="47"/>
        <pc:sldMkLst>
          <pc:docMk/>
          <pc:sldMk cId="3767963167" sldId="373"/>
        </pc:sldMkLst>
      </pc:sldChg>
      <pc:sldChg chg="del">
        <pc:chgData name="Sharon Conroy" userId="7e9b9891-3dea-495c-9946-2f618094edbd" providerId="ADAL" clId="{A0CD39BD-CED7-4031-8101-3C75D79ACFD3}" dt="2024-11-19T21:38:37.237" v="30" actId="47"/>
        <pc:sldMkLst>
          <pc:docMk/>
          <pc:sldMk cId="2586979539" sldId="374"/>
        </pc:sldMkLst>
      </pc:sldChg>
      <pc:sldChg chg="del">
        <pc:chgData name="Sharon Conroy" userId="7e9b9891-3dea-495c-9946-2f618094edbd" providerId="ADAL" clId="{A0CD39BD-CED7-4031-8101-3C75D79ACFD3}" dt="2024-11-19T21:38:39.124" v="32" actId="47"/>
        <pc:sldMkLst>
          <pc:docMk/>
          <pc:sldMk cId="2172260695" sldId="375"/>
        </pc:sldMkLst>
      </pc:sldChg>
      <pc:sldChg chg="del">
        <pc:chgData name="Sharon Conroy" userId="7e9b9891-3dea-495c-9946-2f618094edbd" providerId="ADAL" clId="{A0CD39BD-CED7-4031-8101-3C75D79ACFD3}" dt="2024-11-19T21:38:40.531" v="34" actId="47"/>
        <pc:sldMkLst>
          <pc:docMk/>
          <pc:sldMk cId="2419450671" sldId="376"/>
        </pc:sldMkLst>
      </pc:sldChg>
      <pc:sldChg chg="del">
        <pc:chgData name="Sharon Conroy" userId="7e9b9891-3dea-495c-9946-2f618094edbd" providerId="ADAL" clId="{A0CD39BD-CED7-4031-8101-3C75D79ACFD3}" dt="2024-11-19T21:38:43.339" v="36" actId="47"/>
        <pc:sldMkLst>
          <pc:docMk/>
          <pc:sldMk cId="3409249423" sldId="377"/>
        </pc:sldMkLst>
      </pc:sldChg>
      <pc:sldChg chg="del">
        <pc:chgData name="Sharon Conroy" userId="7e9b9891-3dea-495c-9946-2f618094edbd" providerId="ADAL" clId="{A0CD39BD-CED7-4031-8101-3C75D79ACFD3}" dt="2024-11-19T21:38:43.307" v="35" actId="47"/>
        <pc:sldMkLst>
          <pc:docMk/>
          <pc:sldMk cId="3712311336" sldId="378"/>
        </pc:sldMkLst>
      </pc:sldChg>
      <pc:sldChg chg="del">
        <pc:chgData name="Sharon Conroy" userId="7e9b9891-3dea-495c-9946-2f618094edbd" providerId="ADAL" clId="{A0CD39BD-CED7-4031-8101-3C75D79ACFD3}" dt="2024-11-19T21:38:43.403" v="37" actId="47"/>
        <pc:sldMkLst>
          <pc:docMk/>
          <pc:sldMk cId="2906297605" sldId="379"/>
        </pc:sldMkLst>
      </pc:sldChg>
      <pc:sldChg chg="modSp mod">
        <pc:chgData name="Sharon Conroy" userId="7e9b9891-3dea-495c-9946-2f618094edbd" providerId="ADAL" clId="{A0CD39BD-CED7-4031-8101-3C75D79ACFD3}" dt="2024-11-19T22:01:40.126" v="331" actId="20577"/>
        <pc:sldMkLst>
          <pc:docMk/>
          <pc:sldMk cId="1107755114" sldId="380"/>
        </pc:sldMkLst>
        <pc:spChg chg="mod">
          <ac:chgData name="Sharon Conroy" userId="7e9b9891-3dea-495c-9946-2f618094edbd" providerId="ADAL" clId="{A0CD39BD-CED7-4031-8101-3C75D79ACFD3}" dt="2024-11-19T22:01:40.126" v="331" actId="20577"/>
          <ac:spMkLst>
            <pc:docMk/>
            <pc:sldMk cId="1107755114" sldId="380"/>
            <ac:spMk id="5" creationId="{00000000-0000-0000-0000-000000000000}"/>
          </ac:spMkLst>
        </pc:spChg>
        <pc:picChg chg="mod">
          <ac:chgData name="Sharon Conroy" userId="7e9b9891-3dea-495c-9946-2f618094edbd" providerId="ADAL" clId="{A0CD39BD-CED7-4031-8101-3C75D79ACFD3}" dt="2024-11-19T21:54:15.470" v="300" actId="14100"/>
          <ac:picMkLst>
            <pc:docMk/>
            <pc:sldMk cId="1107755114" sldId="380"/>
            <ac:picMk id="6" creationId="{D57375D6-BCAC-CA81-0F09-37A7D527D520}"/>
          </ac:picMkLst>
        </pc:picChg>
        <pc:picChg chg="mod">
          <ac:chgData name="Sharon Conroy" userId="7e9b9891-3dea-495c-9946-2f618094edbd" providerId="ADAL" clId="{A0CD39BD-CED7-4031-8101-3C75D79ACFD3}" dt="2024-11-19T21:54:12.922" v="299" actId="14100"/>
          <ac:picMkLst>
            <pc:docMk/>
            <pc:sldMk cId="1107755114" sldId="380"/>
            <ac:picMk id="8" creationId="{CFB975B8-B8E4-8CCC-92E5-893CD76B0148}"/>
          </ac:picMkLst>
        </pc:picChg>
      </pc:sldChg>
      <pc:sldChg chg="modSp mod">
        <pc:chgData name="Sharon Conroy" userId="7e9b9891-3dea-495c-9946-2f618094edbd" providerId="ADAL" clId="{A0CD39BD-CED7-4031-8101-3C75D79ACFD3}" dt="2024-11-19T22:09:12.042" v="849" actId="20577"/>
        <pc:sldMkLst>
          <pc:docMk/>
          <pc:sldMk cId="4120396542" sldId="385"/>
        </pc:sldMkLst>
        <pc:spChg chg="mod">
          <ac:chgData name="Sharon Conroy" userId="7e9b9891-3dea-495c-9946-2f618094edbd" providerId="ADAL" clId="{A0CD39BD-CED7-4031-8101-3C75D79ACFD3}" dt="2024-11-19T22:09:12.042" v="849" actId="20577"/>
          <ac:spMkLst>
            <pc:docMk/>
            <pc:sldMk cId="4120396542" sldId="385"/>
            <ac:spMk id="4" creationId="{8DA2D08C-FECC-331B-D1F7-51C254B069F0}"/>
          </ac:spMkLst>
        </pc:spChg>
        <pc:spChg chg="mod">
          <ac:chgData name="Sharon Conroy" userId="7e9b9891-3dea-495c-9946-2f618094edbd" providerId="ADAL" clId="{A0CD39BD-CED7-4031-8101-3C75D79ACFD3}" dt="2024-11-19T22:02:15.261" v="376" actId="6549"/>
          <ac:spMkLst>
            <pc:docMk/>
            <pc:sldMk cId="4120396542" sldId="385"/>
            <ac:spMk id="5" creationId="{00000000-0000-0000-0000-000000000000}"/>
          </ac:spMkLst>
        </pc:spChg>
      </pc:sldChg>
      <pc:sldChg chg="del">
        <pc:chgData name="Sharon Conroy" userId="7e9b9891-3dea-495c-9946-2f618094edbd" providerId="ADAL" clId="{A0CD39BD-CED7-4031-8101-3C75D79ACFD3}" dt="2024-11-19T21:38:50.691" v="40" actId="47"/>
        <pc:sldMkLst>
          <pc:docMk/>
          <pc:sldMk cId="2073933976" sldId="386"/>
        </pc:sldMkLst>
      </pc:sldChg>
      <pc:sldChg chg="addSp delSp modSp new del mod">
        <pc:chgData name="Sharon Conroy" userId="7e9b9891-3dea-495c-9946-2f618094edbd" providerId="ADAL" clId="{A0CD39BD-CED7-4031-8101-3C75D79ACFD3}" dt="2024-11-19T21:46:36.598" v="62" actId="47"/>
        <pc:sldMkLst>
          <pc:docMk/>
          <pc:sldMk cId="4271483915" sldId="386"/>
        </pc:sldMkLst>
        <pc:picChg chg="add del mod">
          <ac:chgData name="Sharon Conroy" userId="7e9b9891-3dea-495c-9946-2f618094edbd" providerId="ADAL" clId="{A0CD39BD-CED7-4031-8101-3C75D79ACFD3}" dt="2024-11-19T21:46:27.744" v="59" actId="21"/>
          <ac:picMkLst>
            <pc:docMk/>
            <pc:sldMk cId="4271483915" sldId="386"/>
            <ac:picMk id="2" creationId="{55270C62-9E3A-D916-D32B-E595D3C2BC9E}"/>
          </ac:picMkLst>
        </pc:picChg>
      </pc:sldChg>
      <pc:sldChg chg="addSp delSp modSp add mod setBg">
        <pc:chgData name="Sharon Conroy" userId="7e9b9891-3dea-495c-9946-2f618094edbd" providerId="ADAL" clId="{A0CD39BD-CED7-4031-8101-3C75D79ACFD3}" dt="2024-11-19T21:51:30.945" v="235" actId="20577"/>
        <pc:sldMkLst>
          <pc:docMk/>
          <pc:sldMk cId="1211376056" sldId="387"/>
        </pc:sldMkLst>
        <pc:spChg chg="mod">
          <ac:chgData name="Sharon Conroy" userId="7e9b9891-3dea-495c-9946-2f618094edbd" providerId="ADAL" clId="{A0CD39BD-CED7-4031-8101-3C75D79ACFD3}" dt="2024-11-19T21:49:35.273" v="133" actId="1076"/>
          <ac:spMkLst>
            <pc:docMk/>
            <pc:sldMk cId="1211376056" sldId="387"/>
            <ac:spMk id="2" creationId="{F41E06FF-CFDD-93CB-F85F-662681BC3B6E}"/>
          </ac:spMkLst>
        </pc:spChg>
        <pc:spChg chg="mod">
          <ac:chgData name="Sharon Conroy" userId="7e9b9891-3dea-495c-9946-2f618094edbd" providerId="ADAL" clId="{A0CD39BD-CED7-4031-8101-3C75D79ACFD3}" dt="2024-11-19T21:51:30.945" v="235" actId="20577"/>
          <ac:spMkLst>
            <pc:docMk/>
            <pc:sldMk cId="1211376056" sldId="387"/>
            <ac:spMk id="5" creationId="{00194029-5BB7-0096-0838-E0D6FA3AF0DF}"/>
          </ac:spMkLst>
        </pc:spChg>
        <pc:spChg chg="add del mod">
          <ac:chgData name="Sharon Conroy" userId="7e9b9891-3dea-495c-9946-2f618094edbd" providerId="ADAL" clId="{A0CD39BD-CED7-4031-8101-3C75D79ACFD3}" dt="2024-11-19T21:50:27.780" v="200"/>
          <ac:spMkLst>
            <pc:docMk/>
            <pc:sldMk cId="1211376056" sldId="387"/>
            <ac:spMk id="7" creationId="{75871A92-C60E-2222-173A-95948C207475}"/>
          </ac:spMkLst>
        </pc:spChg>
        <pc:picChg chg="add mod">
          <ac:chgData name="Sharon Conroy" userId="7e9b9891-3dea-495c-9946-2f618094edbd" providerId="ADAL" clId="{A0CD39BD-CED7-4031-8101-3C75D79ACFD3}" dt="2024-11-19T21:50:36.142" v="201" actId="14100"/>
          <ac:picMkLst>
            <pc:docMk/>
            <pc:sldMk cId="1211376056" sldId="387"/>
            <ac:picMk id="3" creationId="{55270C62-9E3A-D916-D32B-E595D3C2BC9E}"/>
          </ac:picMkLst>
        </pc:picChg>
        <pc:picChg chg="add mod">
          <ac:chgData name="Sharon Conroy" userId="7e9b9891-3dea-495c-9946-2f618094edbd" providerId="ADAL" clId="{A0CD39BD-CED7-4031-8101-3C75D79ACFD3}" dt="2024-11-19T21:50:39.566" v="202" actId="14100"/>
          <ac:picMkLst>
            <pc:docMk/>
            <pc:sldMk cId="1211376056" sldId="387"/>
            <ac:picMk id="4" creationId="{50EB01EC-7BBF-F948-2433-A540BC8336BC}"/>
          </ac:picMkLst>
        </pc:picChg>
        <pc:picChg chg="del">
          <ac:chgData name="Sharon Conroy" userId="7e9b9891-3dea-495c-9946-2f618094edbd" providerId="ADAL" clId="{A0CD39BD-CED7-4031-8101-3C75D79ACFD3}" dt="2024-11-19T21:46:31.865" v="61" actId="478"/>
          <ac:picMkLst>
            <pc:docMk/>
            <pc:sldMk cId="1211376056" sldId="387"/>
            <ac:picMk id="6" creationId="{8307A0A8-AA79-0390-A7CC-3CFDFDCE9E0F}"/>
          </ac:picMkLst>
        </pc:picChg>
        <pc:picChg chg="del">
          <ac:chgData name="Sharon Conroy" userId="7e9b9891-3dea-495c-9946-2f618094edbd" providerId="ADAL" clId="{A0CD39BD-CED7-4031-8101-3C75D79ACFD3}" dt="2024-11-19T21:47:02.182" v="63" actId="478"/>
          <ac:picMkLst>
            <pc:docMk/>
            <pc:sldMk cId="1211376056" sldId="387"/>
            <ac:picMk id="8" creationId="{91449F2A-2EA2-D6AA-9FCA-A27D8DFDFBBD}"/>
          </ac:picMkLst>
        </pc:picChg>
      </pc:sldChg>
      <pc:sldChg chg="del">
        <pc:chgData name="Sharon Conroy" userId="7e9b9891-3dea-495c-9946-2f618094edbd" providerId="ADAL" clId="{A0CD39BD-CED7-4031-8101-3C75D79ACFD3}" dt="2024-11-19T21:38:45.647" v="38" actId="47"/>
        <pc:sldMkLst>
          <pc:docMk/>
          <pc:sldMk cId="1327292220" sldId="387"/>
        </pc:sldMkLst>
      </pc:sldChg>
      <pc:sldChg chg="del">
        <pc:chgData name="Sharon Conroy" userId="7e9b9891-3dea-495c-9946-2f618094edbd" providerId="ADAL" clId="{A0CD39BD-CED7-4031-8101-3C75D79ACFD3}" dt="2024-11-19T21:38:29.487" v="4" actId="47"/>
        <pc:sldMkLst>
          <pc:docMk/>
          <pc:sldMk cId="1017045371" sldId="388"/>
        </pc:sldMkLst>
      </pc:sldChg>
      <pc:sldChg chg="addSp delSp modSp new del mod">
        <pc:chgData name="Sharon Conroy" userId="7e9b9891-3dea-495c-9946-2f618094edbd" providerId="ADAL" clId="{A0CD39BD-CED7-4031-8101-3C75D79ACFD3}" dt="2024-11-19T22:13:56.638" v="855" actId="47"/>
        <pc:sldMkLst>
          <pc:docMk/>
          <pc:sldMk cId="1895027523" sldId="388"/>
        </pc:sldMkLst>
        <pc:spChg chg="add">
          <ac:chgData name="Sharon Conroy" userId="7e9b9891-3dea-495c-9946-2f618094edbd" providerId="ADAL" clId="{A0CD39BD-CED7-4031-8101-3C75D79ACFD3}" dt="2024-11-19T22:13:06.177" v="851"/>
          <ac:spMkLst>
            <pc:docMk/>
            <pc:sldMk cId="1895027523" sldId="388"/>
            <ac:spMk id="2" creationId="{C9817E28-389C-AB7D-F560-06FC8031628D}"/>
          </ac:spMkLst>
        </pc:spChg>
        <pc:graphicFrameChg chg="add del mod">
          <ac:chgData name="Sharon Conroy" userId="7e9b9891-3dea-495c-9946-2f618094edbd" providerId="ADAL" clId="{A0CD39BD-CED7-4031-8101-3C75D79ACFD3}" dt="2024-11-19T22:13:49.135" v="853" actId="478"/>
          <ac:graphicFrameMkLst>
            <pc:docMk/>
            <pc:sldMk cId="1895027523" sldId="388"/>
            <ac:graphicFrameMk id="3" creationId="{E982C379-E44F-14D0-1F21-54F3AB7AFF49}"/>
          </ac:graphicFrameMkLst>
        </pc:graphicFrameChg>
      </pc:sldChg>
      <pc:sldChg chg="addSp delSp modSp add mod setBg">
        <pc:chgData name="Sharon Conroy" userId="7e9b9891-3dea-495c-9946-2f618094edbd" providerId="ADAL" clId="{A0CD39BD-CED7-4031-8101-3C75D79ACFD3}" dt="2024-11-19T22:19:37.917" v="865" actId="478"/>
        <pc:sldMkLst>
          <pc:docMk/>
          <pc:sldMk cId="216253051" sldId="389"/>
        </pc:sldMkLst>
        <pc:spChg chg="del mod">
          <ac:chgData name="Sharon Conroy" userId="7e9b9891-3dea-495c-9946-2f618094edbd" providerId="ADAL" clId="{A0CD39BD-CED7-4031-8101-3C75D79ACFD3}" dt="2024-11-19T22:14:02.834" v="857" actId="478"/>
          <ac:spMkLst>
            <pc:docMk/>
            <pc:sldMk cId="216253051" sldId="389"/>
            <ac:spMk id="4" creationId="{ADD2067D-BF84-6BAD-5228-57271AE3A7AC}"/>
          </ac:spMkLst>
        </pc:spChg>
        <pc:spChg chg="del">
          <ac:chgData name="Sharon Conroy" userId="7e9b9891-3dea-495c-9946-2f618094edbd" providerId="ADAL" clId="{A0CD39BD-CED7-4031-8101-3C75D79ACFD3}" dt="2024-11-19T22:14:05.845" v="858" actId="478"/>
          <ac:spMkLst>
            <pc:docMk/>
            <pc:sldMk cId="216253051" sldId="389"/>
            <ac:spMk id="5" creationId="{6787CCFF-B5FF-E593-C355-43143238A1EB}"/>
          </ac:spMkLst>
        </pc:spChg>
        <pc:graphicFrameChg chg="add del mod">
          <ac:chgData name="Sharon Conroy" userId="7e9b9891-3dea-495c-9946-2f618094edbd" providerId="ADAL" clId="{A0CD39BD-CED7-4031-8101-3C75D79ACFD3}" dt="2024-11-19T22:16:42.632" v="860" actId="478"/>
          <ac:graphicFrameMkLst>
            <pc:docMk/>
            <pc:sldMk cId="216253051" sldId="389"/>
            <ac:graphicFrameMk id="3" creationId="{97F5DACE-4BED-4B2C-4CE7-17E441354DB1}"/>
          </ac:graphicFrameMkLst>
        </pc:graphicFrameChg>
        <pc:picChg chg="add del mod">
          <ac:chgData name="Sharon Conroy" userId="7e9b9891-3dea-495c-9946-2f618094edbd" providerId="ADAL" clId="{A0CD39BD-CED7-4031-8101-3C75D79ACFD3}" dt="2024-11-19T22:19:37.917" v="865" actId="478"/>
          <ac:picMkLst>
            <pc:docMk/>
            <pc:sldMk cId="216253051" sldId="389"/>
            <ac:picMk id="7" creationId="{294E8662-C331-DA64-580A-F394229DF79C}"/>
          </ac:picMkLst>
        </pc:picChg>
      </pc:sldChg>
      <pc:sldChg chg="del">
        <pc:chgData name="Sharon Conroy" userId="7e9b9891-3dea-495c-9946-2f618094edbd" providerId="ADAL" clId="{A0CD39BD-CED7-4031-8101-3C75D79ACFD3}" dt="2024-11-19T21:38:30.031" v="6" actId="47"/>
        <pc:sldMkLst>
          <pc:docMk/>
          <pc:sldMk cId="4261725141" sldId="390"/>
        </pc:sldMkLst>
      </pc:sldChg>
      <pc:sldChg chg="del">
        <pc:chgData name="Sharon Conroy" userId="7e9b9891-3dea-495c-9946-2f618094edbd" providerId="ADAL" clId="{A0CD39BD-CED7-4031-8101-3C75D79ACFD3}" dt="2024-11-19T21:38:31.378" v="11" actId="47"/>
        <pc:sldMkLst>
          <pc:docMk/>
          <pc:sldMk cId="1124017046" sldId="391"/>
        </pc:sldMkLst>
      </pc:sldChg>
      <pc:sldChg chg="del">
        <pc:chgData name="Sharon Conroy" userId="7e9b9891-3dea-495c-9946-2f618094edbd" providerId="ADAL" clId="{A0CD39BD-CED7-4031-8101-3C75D79ACFD3}" dt="2024-11-19T21:38:31.661" v="12" actId="47"/>
        <pc:sldMkLst>
          <pc:docMk/>
          <pc:sldMk cId="1755568837" sldId="392"/>
        </pc:sldMkLst>
      </pc:sldChg>
      <pc:sldChg chg="del">
        <pc:chgData name="Sharon Conroy" userId="7e9b9891-3dea-495c-9946-2f618094edbd" providerId="ADAL" clId="{A0CD39BD-CED7-4031-8101-3C75D79ACFD3}" dt="2024-11-19T21:38:51.109" v="41" actId="47"/>
        <pc:sldMkLst>
          <pc:docMk/>
          <pc:sldMk cId="9842698" sldId="393"/>
        </pc:sldMkLst>
      </pc:sldChg>
      <pc:sldMasterChg chg="del delSldLayout">
        <pc:chgData name="Sharon Conroy" userId="7e9b9891-3dea-495c-9946-2f618094edbd" providerId="ADAL" clId="{A0CD39BD-CED7-4031-8101-3C75D79ACFD3}" dt="2024-11-19T21:38:52.976" v="44" actId="47"/>
        <pc:sldMasterMkLst>
          <pc:docMk/>
          <pc:sldMasterMk cId="1809493351" sldId="2147483660"/>
        </pc:sldMasterMkLst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586418686" sldId="2147483651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3572455682" sldId="2147483652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3387376217" sldId="2147483653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325395841" sldId="2147483654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2190766343" sldId="2147483656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916358323" sldId="2147483657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3095090249" sldId="2147483658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1974344405" sldId="2147483659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3137570929" sldId="2147483663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3932434408" sldId="2147483664"/>
          </pc:sldLayoutMkLst>
        </pc:sldLayoutChg>
        <pc:sldLayoutChg chg="del">
          <pc:chgData name="Sharon Conroy" userId="7e9b9891-3dea-495c-9946-2f618094edbd" providerId="ADAL" clId="{A0CD39BD-CED7-4031-8101-3C75D79ACFD3}" dt="2024-11-19T21:38:52.976" v="44" actId="47"/>
          <pc:sldLayoutMkLst>
            <pc:docMk/>
            <pc:sldMasterMk cId="1809493351" sldId="2147483660"/>
            <pc:sldLayoutMk cId="2957646085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0A44-5206-4CC0-974A-CD70F8F49626}" type="datetimeFigureOut">
              <a:rPr lang="en-IE" smtClean="0"/>
              <a:t>20/11/2024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88E31-9E71-4945-B393-7E8A111433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535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4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1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1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1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3" indent="-342913" algn="l" defTabSz="9144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8" indent="-285760" algn="l" defTabSz="9144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8" indent="-228609" algn="l" defTabSz="9144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 dirty="0"/>
          </a:p>
        </p:txBody>
      </p:sp>
      <p:sp>
        <p:nvSpPr>
          <p:cNvPr id="5" name="TextBox 5"/>
          <p:cNvSpPr txBox="1"/>
          <p:nvPr/>
        </p:nvSpPr>
        <p:spPr>
          <a:xfrm>
            <a:off x="444141" y="748939"/>
            <a:ext cx="10621321" cy="708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GB" sz="32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Camac Valley Caravan &amp; Camping Park – Part 8 proposal</a:t>
            </a:r>
            <a:endParaRPr lang="en-US" sz="32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mall shed in a yard&#10;&#10;Description automatically generated">
            <a:extLst>
              <a:ext uri="{FF2B5EF4-FFF2-40B4-BE49-F238E27FC236}">
                <a16:creationId xmlns:a16="http://schemas.microsoft.com/office/drawing/2014/main" id="{D57375D6-BCAC-CA81-0F09-37A7D527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6" y="1692289"/>
            <a:ext cx="5421710" cy="4508213"/>
          </a:xfrm>
          <a:prstGeom prst="rect">
            <a:avLst/>
          </a:prstGeom>
        </p:spPr>
      </p:pic>
      <p:pic>
        <p:nvPicPr>
          <p:cNvPr id="8" name="Picture 7" descr="A aerial view of a green field with trees and a building&#10;&#10;Description automatically generated">
            <a:extLst>
              <a:ext uri="{FF2B5EF4-FFF2-40B4-BE49-F238E27FC236}">
                <a16:creationId xmlns:a16="http://schemas.microsoft.com/office/drawing/2014/main" id="{CFB975B8-B8E4-8CCC-92E5-893CD76B0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20" y="1692293"/>
            <a:ext cx="6477986" cy="45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5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/>
          </a:p>
        </p:txBody>
      </p:sp>
      <p:sp>
        <p:nvSpPr>
          <p:cNvPr id="5" name="TextBox 5"/>
          <p:cNvSpPr txBox="1"/>
          <p:nvPr/>
        </p:nvSpPr>
        <p:spPr>
          <a:xfrm>
            <a:off x="383181" y="790822"/>
            <a:ext cx="10682281" cy="708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GB" sz="32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Camac Valley Caravan &amp; Camping Park - Part 8 Proposal</a:t>
            </a:r>
            <a:endParaRPr lang="en-US" sz="32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2D08C-FECC-331B-D1F7-51C254B069F0}"/>
              </a:ext>
            </a:extLst>
          </p:cNvPr>
          <p:cNvSpPr txBox="1"/>
          <p:nvPr/>
        </p:nvSpPr>
        <p:spPr>
          <a:xfrm>
            <a:off x="299826" y="1708527"/>
            <a:ext cx="11892174" cy="455304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/>
                <a:ea typeface="Calibri"/>
                <a:cs typeface="Calibri"/>
              </a:rPr>
              <a:t>Notification of intention to lodge Part 8:</a:t>
            </a:r>
          </a:p>
          <a:p>
            <a:pPr marL="285760" indent="-28576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</a:rPr>
              <a:t>Part 8 proposal to add additional facilities to the Camac Valley Caravan &amp; Camping Park which will comprise of 7-14 glamping pods. </a:t>
            </a:r>
          </a:p>
          <a:p>
            <a:pPr marL="285760" indent="-28576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latin typeface="Calibri"/>
                <a:ea typeface="Calibri"/>
                <a:cs typeface="Calibri"/>
              </a:rPr>
              <a:t>Routine maintenance and renewal of existing facilities will be completed separate to Part 8 approval.</a:t>
            </a:r>
            <a:r>
              <a:rPr lang="en-IE" sz="2000" kern="100" dirty="0">
                <a:latin typeface="Calibri"/>
                <a:ea typeface="Aptos" panose="020B0004020202020204" pitchFamily="34" charset="0"/>
                <a:cs typeface="Calibri"/>
              </a:rPr>
              <a:t> </a:t>
            </a:r>
            <a:endParaRPr lang="en-GB" sz="2000" b="1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/>
                <a:ea typeface="Calibri"/>
                <a:cs typeface="Calibri"/>
              </a:rPr>
              <a:t>Next Steps:</a:t>
            </a:r>
          </a:p>
          <a:p>
            <a:pPr marL="285760" indent="-28576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</a:rPr>
              <a:t>Environmental screenings due for completion this week.</a:t>
            </a:r>
          </a:p>
          <a:p>
            <a:pPr marL="285760" indent="-28576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</a:rPr>
              <a:t>Public consultation to be done.</a:t>
            </a:r>
          </a:p>
          <a:p>
            <a:pPr marL="285760" indent="-28576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</a:rPr>
              <a:t>Part 8 will come to members early 2025 for approval. </a:t>
            </a:r>
            <a:endParaRPr lang="en-GB" sz="2000" b="1" dirty="0">
              <a:latin typeface="Calibri"/>
              <a:ea typeface="Calibri"/>
              <a:cs typeface="Calibri"/>
            </a:endParaRPr>
          </a:p>
          <a:p>
            <a:r>
              <a:rPr lang="en-GB" sz="2000" b="1" dirty="0">
                <a:latin typeface="Calibri"/>
                <a:ea typeface="Calibri"/>
                <a:cs typeface="Calibri"/>
              </a:rPr>
              <a:t>Budget:</a:t>
            </a:r>
          </a:p>
          <a:p>
            <a:pPr marL="285760" indent="-28576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</a:rPr>
              <a:t>Provision </a:t>
            </a:r>
            <a:r>
              <a:rPr lang="en-US" sz="2000" dirty="0">
                <a:latin typeface="Calibri"/>
                <a:ea typeface="Calibri"/>
                <a:cs typeface="Calibri"/>
              </a:rPr>
              <a:t>in 3-year capital programme: </a:t>
            </a:r>
            <a:r>
              <a:rPr lang="en-GB" sz="2000" dirty="0">
                <a:latin typeface="Calibri"/>
                <a:ea typeface="Calibri"/>
                <a:cs typeface="Calibri"/>
              </a:rPr>
              <a:t>€2.9m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IE" sz="1600" b="1" dirty="0">
              <a:ea typeface="Calibri"/>
              <a:cs typeface="Calibri"/>
            </a:endParaRPr>
          </a:p>
          <a:p>
            <a:endParaRPr lang="en-IE" sz="16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0396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6D479-0568-3C38-9984-5594BF702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1E06FF-CFDD-93CB-F85F-662681BC3B6E}"/>
              </a:ext>
            </a:extLst>
          </p:cNvPr>
          <p:cNvSpPr/>
          <p:nvPr/>
        </p:nvSpPr>
        <p:spPr>
          <a:xfrm>
            <a:off x="0" y="12756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0194029-5BB7-0096-0838-E0D6FA3AF0DF}"/>
              </a:ext>
            </a:extLst>
          </p:cNvPr>
          <p:cNvSpPr txBox="1"/>
          <p:nvPr/>
        </p:nvSpPr>
        <p:spPr>
          <a:xfrm>
            <a:off x="95798" y="127565"/>
            <a:ext cx="10969662" cy="72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GB" sz="3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Glamping pods will be of similar shape and size:</a:t>
            </a:r>
            <a:endParaRPr lang="en-US" sz="36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rovided by readytotrip.es">
            <a:extLst>
              <a:ext uri="{FF2B5EF4-FFF2-40B4-BE49-F238E27FC236}">
                <a16:creationId xmlns:a16="http://schemas.microsoft.com/office/drawing/2014/main" id="{55270C62-9E3A-D916-D32B-E595D3C2B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526"/>
            <a:ext cx="5875022" cy="52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allery image of this property">
            <a:extLst>
              <a:ext uri="{FF2B5EF4-FFF2-40B4-BE49-F238E27FC236}">
                <a16:creationId xmlns:a16="http://schemas.microsoft.com/office/drawing/2014/main" id="{50EB01EC-7BBF-F948-2433-A540BC833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32" y="940525"/>
            <a:ext cx="6430672" cy="5238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3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C084B-10DB-2ED5-8758-BC58342F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E191A9-D7E7-63D9-A3CD-2708B77806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D256D-646B-090C-59DA-2253B0DB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131" y="0"/>
            <a:ext cx="4318772" cy="6125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972DB-33DC-CD21-E9F6-7AB92D39E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732570"/>
            <a:ext cx="4309722" cy="4581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844F7B-B018-1767-FF08-4D25CA35AB3D}"/>
              </a:ext>
            </a:extLst>
          </p:cNvPr>
          <p:cNvSpPr txBox="1"/>
          <p:nvPr/>
        </p:nvSpPr>
        <p:spPr>
          <a:xfrm>
            <a:off x="649224" y="5314485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Site Location Map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21625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a273788-a56b-48c8-ae5a-1b8588215b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984A99D37844EA728838D117CC21F" ma:contentTypeVersion="17" ma:contentTypeDescription="Create a new document." ma:contentTypeScope="" ma:versionID="fcf62e5eb5bef18f8f6ff31d89e3c07e">
  <xsd:schema xmlns:xsd="http://www.w3.org/2001/XMLSchema" xmlns:xs="http://www.w3.org/2001/XMLSchema" xmlns:p="http://schemas.microsoft.com/office/2006/metadata/properties" xmlns:ns3="0a273788-a56b-48c8-ae5a-1b8588215b5c" xmlns:ns4="f70abbc7-760c-4631-b865-6ef9d371c53c" targetNamespace="http://schemas.microsoft.com/office/2006/metadata/properties" ma:root="true" ma:fieldsID="4d5fd32506f5b640f3b79f24c0c6d3c2" ns3:_="" ns4:_="">
    <xsd:import namespace="0a273788-a56b-48c8-ae5a-1b8588215b5c"/>
    <xsd:import namespace="f70abbc7-760c-4631-b865-6ef9d371c5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73788-a56b-48c8-ae5a-1b8588215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abbc7-760c-4631-b865-6ef9d371c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D88F77-BB12-48B4-A8DB-B01F590C0775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0a273788-a56b-48c8-ae5a-1b8588215b5c"/>
    <ds:schemaRef ds:uri="http://schemas.microsoft.com/office/infopath/2007/PartnerControls"/>
    <ds:schemaRef ds:uri="http://schemas.openxmlformats.org/package/2006/metadata/core-properties"/>
    <ds:schemaRef ds:uri="f70abbc7-760c-4631-b865-6ef9d371c53c"/>
  </ds:schemaRefs>
</ds:datastoreItem>
</file>

<file path=customXml/itemProps2.xml><?xml version="1.0" encoding="utf-8"?>
<ds:datastoreItem xmlns:ds="http://schemas.openxmlformats.org/officeDocument/2006/customXml" ds:itemID="{45F2678A-2AE2-4CF4-8F7F-0AE7C6BFBC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14368-D81F-4A39-B038-AA22871A8817}">
  <ds:schemaRefs>
    <ds:schemaRef ds:uri="0a273788-a56b-48c8-ae5a-1b8588215b5c"/>
    <ds:schemaRef ds:uri="f70abbc7-760c-4631-b865-6ef9d371c5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Water and Climate Change</dc:title>
  <dc:creator>Suzanne Furlong</dc:creator>
  <cp:lastModifiedBy>Robert Hogan</cp:lastModifiedBy>
  <cp:revision>4</cp:revision>
  <dcterms:created xsi:type="dcterms:W3CDTF">2024-01-15T15:28:32Z</dcterms:created>
  <dcterms:modified xsi:type="dcterms:W3CDTF">2024-11-20T11:20:29Z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0x0101005B8984A99D37844EA728838D117CC21F</vt:lpwstr>
  </property>
</Properties>
</file>