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85" r:id="rId4"/>
    <p:sldId id="286" r:id="rId5"/>
    <p:sldId id="269" r:id="rId6"/>
    <p:sldId id="290" r:id="rId7"/>
    <p:sldId id="271" r:id="rId8"/>
    <p:sldId id="296" r:id="rId9"/>
    <p:sldId id="291" r:id="rId10"/>
    <p:sldId id="295" r:id="rId11"/>
    <p:sldId id="292" r:id="rId12"/>
    <p:sldId id="293" r:id="rId13"/>
    <p:sldId id="288" r:id="rId14"/>
    <p:sldId id="289" r:id="rId15"/>
    <p:sldId id="297" r:id="rId16"/>
    <p:sldId id="284" r:id="rId17"/>
    <p:sldId id="272" r:id="rId18"/>
    <p:sldId id="282" r:id="rId19"/>
    <p:sldId id="276" r:id="rId20"/>
  </p:sldIdLst>
  <p:sldSz cx="18288000" cy="10287000"/>
  <p:notesSz cx="6808788" cy="9940925"/>
  <p:embeddedFontLst>
    <p:embeddedFont>
      <p:font typeface="Gotham Bold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25523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2258312" y="3093886"/>
            <a:ext cx="14048488" cy="4156379"/>
            <a:chOff x="0" y="76200"/>
            <a:chExt cx="18731318" cy="5541838"/>
          </a:xfrm>
        </p:grpSpPr>
        <p:sp>
          <p:nvSpPr>
            <p:cNvPr id="4" name="TextBox 4"/>
            <p:cNvSpPr txBox="1"/>
            <p:nvPr/>
          </p:nvSpPr>
          <p:spPr>
            <a:xfrm>
              <a:off x="0" y="76200"/>
              <a:ext cx="18731318" cy="28383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250"/>
                </a:lnSpc>
              </a:pPr>
              <a:r>
                <a:rPr lang="en-US" sz="7500" dirty="0">
                  <a:solidFill>
                    <a:srgbClr val="51626F"/>
                  </a:solidFill>
                  <a:latin typeface="Gotham Bold"/>
                </a:rPr>
                <a:t>Rathfarnham Stables &amp; Courtyards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13424"/>
              <a:ext cx="18361834" cy="915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10"/>
                </a:lnSpc>
              </a:pPr>
              <a:r>
                <a:rPr lang="en-US" sz="2007" dirty="0">
                  <a:solidFill>
                    <a:srgbClr val="51626F"/>
                  </a:solidFill>
                  <a:latin typeface="Arial"/>
                </a:rPr>
                <a:t>ACM Update </a:t>
              </a:r>
            </a:p>
            <a:p>
              <a:pPr marL="0" lvl="0" indent="0" algn="ctr">
                <a:lnSpc>
                  <a:spcPts val="2810"/>
                </a:lnSpc>
              </a:pPr>
              <a:r>
                <a:rPr lang="en-US" sz="2007" dirty="0">
                  <a:solidFill>
                    <a:srgbClr val="51626F"/>
                  </a:solidFill>
                  <a:latin typeface="Arial"/>
                </a:rPr>
                <a:t>November 2024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740999" y="5605338"/>
              <a:ext cx="16879836" cy="127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B46A0-2A52-03DC-B9D3-003502083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2A597C-4A99-7B6B-53F5-9AA2B3777D0D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01EF6-AE23-476A-82D6-76E9BB420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6432"/>
            <a:ext cx="13411200" cy="92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E66A1-48C3-F25F-5F01-7C7F57311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B2BB92-034C-2D5D-E116-CF84280171F1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27380-151B-65EA-2240-D93398925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84886"/>
            <a:ext cx="14114616" cy="90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5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C0046-4269-3133-D919-9077021EA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14D7C-05D7-4E20-1DE6-B609D7B3C5AC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C7AD4-C598-15D3-CF19-85D775AB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99" y="51954"/>
            <a:ext cx="13502640" cy="920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63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479D7-C164-2FED-1E07-87A7EE18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DCBBBBE-FFD2-A0D7-A15E-A1F4225BB313}"/>
              </a:ext>
            </a:extLst>
          </p:cNvPr>
          <p:cNvSpPr/>
          <p:nvPr/>
        </p:nvSpPr>
        <p:spPr>
          <a:xfrm>
            <a:off x="-32657" y="-272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F1F37-2F43-118A-7DAA-2D783D2DFE84}"/>
              </a:ext>
            </a:extLst>
          </p:cNvPr>
          <p:cNvSpPr txBox="1"/>
          <p:nvPr/>
        </p:nvSpPr>
        <p:spPr>
          <a:xfrm>
            <a:off x="451214" y="240631"/>
            <a:ext cx="1166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Outstanding Concerns - Car Parking/Sean Keating Garden </a:t>
            </a:r>
            <a:endParaRPr lang="en-IE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02668-F56D-1556-43E6-612D9B66F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747744"/>
            <a:ext cx="11802374" cy="85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2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BB4F-5346-127F-60C3-EEB8F1629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3C6E2E-2448-9E86-286D-2FF8AC086E5C}"/>
              </a:ext>
            </a:extLst>
          </p:cNvPr>
          <p:cNvSpPr/>
          <p:nvPr/>
        </p:nvSpPr>
        <p:spPr>
          <a:xfrm>
            <a:off x="-3265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4AEB2-F7D9-D653-94C5-7747DB6A335F}"/>
              </a:ext>
            </a:extLst>
          </p:cNvPr>
          <p:cNvSpPr txBox="1"/>
          <p:nvPr/>
        </p:nvSpPr>
        <p:spPr>
          <a:xfrm>
            <a:off x="451214" y="240631"/>
            <a:ext cx="1166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Outstanding Concerns - Car Parking/Sean Keating Garden </a:t>
            </a:r>
            <a:endParaRPr lang="en-IE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598F6-942D-CFE5-1CDE-0254FBFA3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797277"/>
            <a:ext cx="11963399" cy="852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3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89EFA-D87E-929E-3281-A558E206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A0213D-4112-8C7F-7EEE-E491FE48EE83}"/>
              </a:ext>
            </a:extLst>
          </p:cNvPr>
          <p:cNvSpPr/>
          <p:nvPr/>
        </p:nvSpPr>
        <p:spPr>
          <a:xfrm>
            <a:off x="-3265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CCB08-7470-B289-C7B3-147A10E1070E}"/>
              </a:ext>
            </a:extLst>
          </p:cNvPr>
          <p:cNvSpPr txBox="1"/>
          <p:nvPr/>
        </p:nvSpPr>
        <p:spPr>
          <a:xfrm>
            <a:off x="451214" y="240631"/>
            <a:ext cx="1166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Outstanding Concerns - Additionality</a:t>
            </a:r>
            <a:endParaRPr lang="en-IE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796E8-6BD7-66FF-13EE-C2B9C7F97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901600"/>
            <a:ext cx="11664586" cy="82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00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A7BBB-7814-4F66-4992-56A3B2C87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FB7756D-AA56-55BA-472D-137BDA136DF3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231B7-D644-A166-D5F0-96CB1FAF2F63}"/>
              </a:ext>
            </a:extLst>
          </p:cNvPr>
          <p:cNvSpPr txBox="1"/>
          <p:nvPr/>
        </p:nvSpPr>
        <p:spPr>
          <a:xfrm>
            <a:off x="451214" y="240631"/>
            <a:ext cx="724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Revitalising Rathfarnham Village</a:t>
            </a:r>
            <a:endParaRPr lang="en-IE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7F005-FBF9-93FE-F50A-29C2B8E9B5CF}"/>
              </a:ext>
            </a:extLst>
          </p:cNvPr>
          <p:cNvSpPr txBox="1"/>
          <p:nvPr/>
        </p:nvSpPr>
        <p:spPr>
          <a:xfrm>
            <a:off x="680267" y="886962"/>
            <a:ext cx="1760773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I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The relationship with the village has been highlighted as a concern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The village is seen as needing an injection of life, culture, and investment with little to draw people there in comparison to other villages nearby.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Respondents felt decline of the village was attributable to the lack of car parking.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Sees the project as an extension of Rathfarnham village.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In response, the Council has included the following in the </a:t>
            </a:r>
          </a:p>
          <a:p>
            <a:r>
              <a:rPr lang="en-IE" sz="2800" dirty="0"/>
              <a:t>	draft 2025 budget. These are linked to the delivery of </a:t>
            </a:r>
          </a:p>
          <a:p>
            <a:r>
              <a:rPr lang="en-IE" sz="2800" dirty="0"/>
              <a:t>	the courtyards project:</a:t>
            </a:r>
          </a:p>
          <a:p>
            <a:endParaRPr lang="en-I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Rathfarnham village economic plan: €100k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/>
              <a:t>Rathfarnham village Physical Enhancement Feasibility: €50k</a:t>
            </a:r>
          </a:p>
          <a:p>
            <a:endParaRPr lang="en-IE" sz="2800" dirty="0"/>
          </a:p>
          <a:p>
            <a:pPr lvl="1"/>
            <a:endParaRPr lang="en-IE" sz="2800" dirty="0"/>
          </a:p>
          <a:p>
            <a:endParaRPr lang="en-IE" sz="2800" dirty="0"/>
          </a:p>
        </p:txBody>
      </p:sp>
      <p:pic>
        <p:nvPicPr>
          <p:cNvPr id="5" name="Picture 4" descr="A church with a steeple and trees&#10;&#10;Description automatically generated">
            <a:extLst>
              <a:ext uri="{FF2B5EF4-FFF2-40B4-BE49-F238E27FC236}">
                <a16:creationId xmlns:a16="http://schemas.microsoft.com/office/drawing/2014/main" id="{E35480B8-CA3F-EE3F-0157-8D3A7942E0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38500"/>
            <a:ext cx="7886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73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693BE-B8EA-926E-6A28-E4F4E5667A06}"/>
              </a:ext>
            </a:extLst>
          </p:cNvPr>
          <p:cNvSpPr txBox="1"/>
          <p:nvPr/>
        </p:nvSpPr>
        <p:spPr>
          <a:xfrm>
            <a:off x="361506" y="202019"/>
            <a:ext cx="664889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bg1"/>
                </a:solidFill>
              </a:rPr>
              <a:t>Rathfarnham Stables Concept Phasing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7CC5A-CF20-B3B0-B44A-F2DB9D9462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" t="9256"/>
          <a:stretch/>
        </p:blipFill>
        <p:spPr>
          <a:xfrm>
            <a:off x="2347814" y="998839"/>
            <a:ext cx="12358786" cy="81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8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EC90-6DB1-C93B-5899-95BDAFDFA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216646-EA99-40DF-FCC8-6504BDEBA1DB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437A3-D163-4AFB-5336-4493F1E53DE2}"/>
              </a:ext>
            </a:extLst>
          </p:cNvPr>
          <p:cNvSpPr txBox="1"/>
          <p:nvPr/>
        </p:nvSpPr>
        <p:spPr>
          <a:xfrm>
            <a:off x="451214" y="240631"/>
            <a:ext cx="724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Overall proposals will….</a:t>
            </a:r>
            <a:endParaRPr lang="en-IE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B5303B-6DA0-6367-877F-15040BC7D14D}"/>
              </a:ext>
            </a:extLst>
          </p:cNvPr>
          <p:cNvSpPr txBox="1"/>
          <p:nvPr/>
        </p:nvSpPr>
        <p:spPr>
          <a:xfrm>
            <a:off x="483871" y="967328"/>
            <a:ext cx="17607733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IE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Drive development employment and tourism in Rathfarnham</a:t>
            </a:r>
          </a:p>
          <a:p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Assist with placemaking</a:t>
            </a:r>
          </a:p>
          <a:p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Provide internal and external performance, and event space</a:t>
            </a:r>
          </a:p>
          <a:p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Provide for new commercial, hospitality, creative, and retail space</a:t>
            </a:r>
          </a:p>
          <a:p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Provides for interpretation in relation to the original buildings and the Seismograph House</a:t>
            </a:r>
          </a:p>
          <a:p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Provide additional parking, including accessible spaces, older persons parking, EV charging</a:t>
            </a:r>
          </a:p>
          <a:p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Provide toilet facilities including changing places space for park users</a:t>
            </a:r>
          </a:p>
          <a:p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Provides opportunities for social interactions, classes, relaxation spaces</a:t>
            </a:r>
            <a:endParaRPr lang="en-IE" sz="2800" dirty="0"/>
          </a:p>
          <a:p>
            <a:endParaRPr lang="en-IE" sz="28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IE" sz="2800" dirty="0"/>
          </a:p>
          <a:p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8306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693BE-B8EA-926E-6A28-E4F4E5667A06}"/>
              </a:ext>
            </a:extLst>
          </p:cNvPr>
          <p:cNvSpPr txBox="1"/>
          <p:nvPr/>
        </p:nvSpPr>
        <p:spPr>
          <a:xfrm>
            <a:off x="361506" y="202019"/>
            <a:ext cx="7182294" cy="59808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bg1"/>
                </a:solidFill>
              </a:rPr>
              <a:t>Rathfarnham Stables Project: 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6C499-69F2-7BBA-6709-79F946744E48}"/>
              </a:ext>
            </a:extLst>
          </p:cNvPr>
          <p:cNvSpPr txBox="1"/>
          <p:nvPr/>
        </p:nvSpPr>
        <p:spPr>
          <a:xfrm>
            <a:off x="533400" y="1485900"/>
            <a:ext cx="11049000" cy="648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November ACM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Part 8 Preparation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Project Cost Review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Part 8 Public Consultation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Part 8 Determination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Detailed Design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Project Cost Review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Project Construction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Thrive Funding Application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Rathfarnham Village Urban Design Plan/Village Design Statement 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564666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6AE83-8D51-DBBA-1489-C304DB8C5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42" b="15372"/>
          <a:stretch/>
        </p:blipFill>
        <p:spPr>
          <a:xfrm>
            <a:off x="0" y="0"/>
            <a:ext cx="18287980" cy="91821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222B1958-C1D3-916F-1D2C-5FECECB4A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58100"/>
            <a:ext cx="2175681" cy="10225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45A14-871C-3961-8853-42F1D4726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07B625-DF8D-8A7D-0401-88FE55471001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47624-EA01-9215-5F6D-353F75E8491A}"/>
              </a:ext>
            </a:extLst>
          </p:cNvPr>
          <p:cNvSpPr txBox="1"/>
          <p:nvPr/>
        </p:nvSpPr>
        <p:spPr>
          <a:xfrm>
            <a:off x="451214" y="240631"/>
            <a:ext cx="724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Background </a:t>
            </a:r>
            <a:endParaRPr lang="en-IE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92FF7-ABC3-CD0F-1554-3CD4F715109E}"/>
              </a:ext>
            </a:extLst>
          </p:cNvPr>
          <p:cNvSpPr txBox="1"/>
          <p:nvPr/>
        </p:nvSpPr>
        <p:spPr>
          <a:xfrm>
            <a:off x="533400" y="956930"/>
            <a:ext cx="1760773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2800" dirty="0"/>
          </a:p>
          <a:p>
            <a:pPr lvl="1"/>
            <a:endParaRPr lang="en-GB" sz="2800" dirty="0"/>
          </a:p>
          <a:p>
            <a:pPr lvl="1"/>
            <a:endParaRPr lang="en-GB" sz="2800" dirty="0"/>
          </a:p>
          <a:p>
            <a:pPr lvl="1"/>
            <a:r>
              <a:rPr lang="en-GB" sz="2800" b="1" dirty="0"/>
              <a:t>Objectives from the County Development Plan acted as a guide throughout the master planning process.</a:t>
            </a:r>
          </a:p>
          <a:p>
            <a:pPr lvl="1"/>
            <a:endParaRPr lang="en-GB" sz="28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800" dirty="0"/>
              <a:t>Redevelopment of a brownfield site of significant cultural-heritage importance in Rathfarnham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28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800" dirty="0"/>
              <a:t>Enhancement of a built heritage asset which can support place-making in Rathfarnham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28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800" dirty="0"/>
              <a:t>The delivery of a quality design to underpin effective place-making, allowing Rathfarnham become more attractive for everyone who lives, works and visits the area.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28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800" dirty="0"/>
              <a:t>The creation of a space that offers social, community and recreational benefits and that fosters a healthy, inclusive and sustainable community in Rathfarnham.</a:t>
            </a:r>
          </a:p>
          <a:p>
            <a:endParaRPr lang="en-IE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9AE65-62B9-102A-7233-6EC18DFC4AF7}"/>
              </a:ext>
            </a:extLst>
          </p:cNvPr>
          <p:cNvSpPr txBox="1"/>
          <p:nvPr/>
        </p:nvSpPr>
        <p:spPr>
          <a:xfrm>
            <a:off x="483871" y="8479527"/>
            <a:ext cx="8610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Three stage non statutory public engagement process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08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2E8ED-C25B-188B-F9DD-B9C53CE20BA8}"/>
              </a:ext>
            </a:extLst>
          </p:cNvPr>
          <p:cNvSpPr txBox="1"/>
          <p:nvPr/>
        </p:nvSpPr>
        <p:spPr>
          <a:xfrm>
            <a:off x="451214" y="240631"/>
            <a:ext cx="724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Non statutory public engagement</a:t>
            </a:r>
            <a:endParaRPr lang="en-IE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838E3-4248-3EE4-AE8E-029541AA064D}"/>
              </a:ext>
            </a:extLst>
          </p:cNvPr>
          <p:cNvSpPr txBox="1"/>
          <p:nvPr/>
        </p:nvSpPr>
        <p:spPr>
          <a:xfrm>
            <a:off x="348344" y="1568714"/>
            <a:ext cx="11582399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three stage non statutory public engagement process was undertaken</a:t>
            </a:r>
          </a:p>
          <a:p>
            <a:endParaRPr lang="en-GB" sz="2800" dirty="0"/>
          </a:p>
          <a:p>
            <a:r>
              <a:rPr lang="en-GB" sz="2800" dirty="0"/>
              <a:t>Comprising three phases: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/>
              <a:t>Inform;</a:t>
            </a:r>
            <a:r>
              <a:rPr lang="en-GB" sz="2800" dirty="0"/>
              <a:t> historical tours of the courtyards to give a historical context to the buildings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/>
              <a:t>Consult</a:t>
            </a:r>
            <a:r>
              <a:rPr lang="en-GB" sz="2800" dirty="0"/>
              <a:t>; an online and paper questionnaire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/>
              <a:t>Interrogate</a:t>
            </a:r>
            <a:r>
              <a:rPr lang="en-GB" sz="2800" dirty="0"/>
              <a:t>; a series of focus groups, where issues were teased out</a:t>
            </a:r>
          </a:p>
          <a:p>
            <a:endParaRPr lang="en-GB" sz="2800" dirty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120 people availed of historical tours of the courtyards – for many, this was the very first time they had been behind the walls of the space.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Over 1,000 people completed the questionnaire.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Over 60 people were invited to a series of focus groups including a youth session consisting of children between the ages of 8 – 19.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Given the largely positive engagement, the consultant engaged to conduct the process felt that, overall, there was a willingness to see the development in a more productive way.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 descr="A group of buildings with a road and cars&#10;&#10;Description automatically generated">
            <a:extLst>
              <a:ext uri="{FF2B5EF4-FFF2-40B4-BE49-F238E27FC236}">
                <a16:creationId xmlns:a16="http://schemas.microsoft.com/office/drawing/2014/main" id="{41E4B4A6-6EAF-B2E0-BAE4-5D31E5D71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21717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2E8ED-C25B-188B-F9DD-B9C53CE20BA8}"/>
              </a:ext>
            </a:extLst>
          </p:cNvPr>
          <p:cNvSpPr txBox="1"/>
          <p:nvPr/>
        </p:nvSpPr>
        <p:spPr>
          <a:xfrm>
            <a:off x="451214" y="240631"/>
            <a:ext cx="724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Public Consultation (Key Themes)</a:t>
            </a:r>
            <a:endParaRPr lang="en-IE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838E3-4248-3EE4-AE8E-029541AA064D}"/>
              </a:ext>
            </a:extLst>
          </p:cNvPr>
          <p:cNvSpPr txBox="1"/>
          <p:nvPr/>
        </p:nvSpPr>
        <p:spPr>
          <a:xfrm>
            <a:off x="533400" y="956930"/>
            <a:ext cx="1760773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Culture and Heritage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Sustainability (Circular economy, local produce, organic food, garden store, farmer markets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800" dirty="0"/>
              <a:t>Economic Development </a:t>
            </a:r>
          </a:p>
          <a:p>
            <a:r>
              <a:rPr lang="en-IE" sz="2800" dirty="0"/>
              <a:t>       - Extension to Rathfarnham village</a:t>
            </a:r>
          </a:p>
          <a:p>
            <a:r>
              <a:rPr lang="en-IE" sz="2800" dirty="0"/>
              <a:t>       - Revitalise Rathfarnham (its dead, no evening time economy, needs injection of life and culture)</a:t>
            </a:r>
          </a:p>
          <a:p>
            <a:r>
              <a:rPr lang="en-IE" sz="2800" dirty="0"/>
              <a:t>       - Connectivity to village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800" dirty="0"/>
              <a:t>Tourism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800" dirty="0"/>
              <a:t>Accessible and Inclusive space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/>
              <a:t>A Lively, Living Space: Arts, Crafts, Heritage/Culture and Performances</a:t>
            </a:r>
            <a:r>
              <a:rPr lang="en-IE" sz="2800" dirty="0"/>
              <a:t>, Health/Fitness</a:t>
            </a:r>
          </a:p>
          <a:p>
            <a:pPr lvl="1"/>
            <a:r>
              <a:rPr lang="en-IE" sz="2800" dirty="0"/>
              <a:t>- Avoca/Kilkenny Design/Malahide Castle: retail/dining/farm shops/arts and crafts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800" dirty="0"/>
              <a:t>Travel</a:t>
            </a:r>
          </a:p>
          <a:p>
            <a:r>
              <a:rPr lang="en-IE" sz="2800" dirty="0"/>
              <a:t>       - foot</a:t>
            </a:r>
          </a:p>
          <a:p>
            <a:r>
              <a:rPr lang="en-IE" sz="2800" dirty="0"/>
              <a:t>       - car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800" dirty="0"/>
              <a:t>Car parking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800" dirty="0"/>
              <a:t>Sean Keating Garden </a:t>
            </a:r>
          </a:p>
          <a:p>
            <a:endParaRPr lang="en-IE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E3AFB-6289-248F-6D60-45F120E51042}"/>
              </a:ext>
            </a:extLst>
          </p:cNvPr>
          <p:cNvSpPr txBox="1"/>
          <p:nvPr/>
        </p:nvSpPr>
        <p:spPr>
          <a:xfrm>
            <a:off x="533400" y="8191500"/>
            <a:ext cx="62484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Recommendation: </a:t>
            </a:r>
            <a:r>
              <a:rPr lang="en-GB" sz="2400" dirty="0">
                <a:solidFill>
                  <a:schemeClr val="bg1"/>
                </a:solidFill>
              </a:rPr>
              <a:t>Master Plan design response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5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AF579-93EA-ED1C-4C5B-995BB685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1A7B0A-92B6-E27D-C468-3F49F6DE3867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F6F85-942C-B457-2280-7394CF85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26"/>
            <a:ext cx="13162405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8C7E5-1E37-185E-CBE2-9333BC6AB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493" y="1333500"/>
            <a:ext cx="4151736" cy="78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1CBDF-CEAA-1F85-6658-14B3D8582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40394"/>
            <a:ext cx="5334000" cy="4581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D65FA-122A-C7D2-4DCD-062FE60D1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029460"/>
            <a:ext cx="3093816" cy="4624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566DC-8DC5-9D4D-F163-BEBFA20BC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47" y="5681613"/>
            <a:ext cx="4419600" cy="3314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4E1CC2-B1AB-C270-4F32-9B1B897E2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400" y="1029460"/>
            <a:ext cx="3710333" cy="24918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8CFED5-AA80-A385-BCF2-3F5F96FFC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9171" y="3681134"/>
            <a:ext cx="3632655" cy="2452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F5A8D6-F228-9927-E12B-27389C3C59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8981" y="6438900"/>
            <a:ext cx="4004841" cy="2147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58BDD3-7153-96EE-3FC0-BA0558260A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1579" y="6293253"/>
            <a:ext cx="4117401" cy="27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67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38F1EDC-D426-DBE1-06D2-BC87E5BFF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342900"/>
            <a:ext cx="2175681" cy="1022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C693BE-B8EA-926E-6A28-E4F4E5667A06}"/>
              </a:ext>
            </a:extLst>
          </p:cNvPr>
          <p:cNvSpPr txBox="1"/>
          <p:nvPr/>
        </p:nvSpPr>
        <p:spPr>
          <a:xfrm>
            <a:off x="361506" y="202019"/>
            <a:ext cx="1297349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bg1"/>
                </a:solidFill>
              </a:rPr>
              <a:t>Rathfarnham Stables Concept Design in response to the public engagement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86C27-B679-4281-2CBD-7B5C00A9F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927" y="775908"/>
            <a:ext cx="12388146" cy="84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7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8B5E0-899B-AB76-C333-872C1429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5889AA-1D82-EEC6-8B31-70A8A5DC3CB2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B2D933A-BF90-A73E-4C39-917E3EA94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342900"/>
            <a:ext cx="2175681" cy="1022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A3212-0C4F-FFFF-A373-F10001BA533D}"/>
              </a:ext>
            </a:extLst>
          </p:cNvPr>
          <p:cNvSpPr txBox="1"/>
          <p:nvPr/>
        </p:nvSpPr>
        <p:spPr>
          <a:xfrm>
            <a:off x="361506" y="202019"/>
            <a:ext cx="1183049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bg1"/>
                </a:solidFill>
              </a:rPr>
              <a:t>Rathfarnham Stables Concept Design maps the historic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31B9A-4979-054F-E196-3627FD5B1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930253"/>
            <a:ext cx="15265611" cy="82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3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03339-C617-7628-8233-3B7D8FD06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035752-0EDA-073F-6BFB-70BA2E1FDCCA}"/>
              </a:ext>
            </a:extLst>
          </p:cNvPr>
          <p:cNvSpPr/>
          <p:nvPr/>
        </p:nvSpPr>
        <p:spPr>
          <a:xfrm>
            <a:off x="0" y="-100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9B346-4E1B-104A-A032-C111ACA4B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-19700"/>
            <a:ext cx="13264361" cy="90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42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652</Words>
  <Application>Microsoft Office PowerPoint</Application>
  <PresentationFormat>Custom</PresentationFormat>
  <Paragraphs>97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Wingdings</vt:lpstr>
      <vt:lpstr>Gotham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SDCC - PPT Template</dc:title>
  <dc:creator>Laura Leonard</dc:creator>
  <cp:lastModifiedBy>Ralph McGarry</cp:lastModifiedBy>
  <cp:revision>21</cp:revision>
  <cp:lastPrinted>2024-11-11T10:04:41Z</cp:lastPrinted>
  <dcterms:created xsi:type="dcterms:W3CDTF">2006-08-16T00:00:00Z</dcterms:created>
  <dcterms:modified xsi:type="dcterms:W3CDTF">2024-11-11T16:57:59Z</dcterms:modified>
  <dc:identifier>DAGCkzqZMNw</dc:identifier>
</cp:coreProperties>
</file>