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58" r:id="rId4"/>
    <p:sldId id="264" r:id="rId5"/>
    <p:sldId id="266" r:id="rId6"/>
    <p:sldId id="273" r:id="rId7"/>
  </p:sldIdLst>
  <p:sldSz cx="18288000" cy="10287000"/>
  <p:notesSz cx="6858000" cy="9144000"/>
  <p:embeddedFontLst>
    <p:embeddedFont>
      <p:font typeface="Arial Bold" panose="020B0704020202020204" pitchFamily="34" charset="0"/>
      <p:regular r:id="rId9"/>
      <p:bold r:id="rId10"/>
    </p:embeddedFont>
    <p:embeddedFont>
      <p:font typeface="Gotham Bold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2CE8C-0EF3-4779-840B-38BB2AC18A2E}" v="39" dt="2024-11-06T15:14:21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4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 Hartnett" userId="756016ee-939a-485e-9c2c-2f7ed1a833cd" providerId="ADAL" clId="{2FE2CE8C-0EF3-4779-840B-38BB2AC18A2E}"/>
    <pc:docChg chg="modSld">
      <pc:chgData name="Vivienne Hartnett" userId="756016ee-939a-485e-9c2c-2f7ed1a833cd" providerId="ADAL" clId="{2FE2CE8C-0EF3-4779-840B-38BB2AC18A2E}" dt="2024-11-06T15:14:21.642" v="49" actId="20577"/>
      <pc:docMkLst>
        <pc:docMk/>
      </pc:docMkLst>
      <pc:sldChg chg="modSp mod">
        <pc:chgData name="Vivienne Hartnett" userId="756016ee-939a-485e-9c2c-2f7ed1a833cd" providerId="ADAL" clId="{2FE2CE8C-0EF3-4779-840B-38BB2AC18A2E}" dt="2024-11-06T15:14:21.642" v="49" actId="20577"/>
        <pc:sldMkLst>
          <pc:docMk/>
          <pc:sldMk cId="2708340632" sldId="264"/>
        </pc:sldMkLst>
        <pc:spChg chg="mod">
          <ac:chgData name="Vivienne Hartnett" userId="756016ee-939a-485e-9c2c-2f7ed1a833cd" providerId="ADAL" clId="{2FE2CE8C-0EF3-4779-840B-38BB2AC18A2E}" dt="2024-11-06T15:14:14.838" v="32" actId="20577"/>
          <ac:spMkLst>
            <pc:docMk/>
            <pc:sldMk cId="2708340632" sldId="264"/>
            <ac:spMk id="5" creationId="{00000000-0000-0000-0000-000000000000}"/>
          </ac:spMkLst>
        </pc:spChg>
        <pc:graphicFrameChg chg="mod">
          <ac:chgData name="Vivienne Hartnett" userId="756016ee-939a-485e-9c2c-2f7ed1a833cd" providerId="ADAL" clId="{2FE2CE8C-0EF3-4779-840B-38BB2AC18A2E}" dt="2024-11-06T15:14:21.642" v="49" actId="20577"/>
          <ac:graphicFrameMkLst>
            <pc:docMk/>
            <pc:sldMk cId="2708340632" sldId="264"/>
            <ac:graphicFrameMk id="7" creationId="{CF3B1DD2-353A-C0BE-5F76-18CE27E9990C}"/>
          </ac:graphicFrameMkLst>
        </pc:graphicFrameChg>
      </pc:sldChg>
      <pc:sldChg chg="modSp mod">
        <pc:chgData name="Vivienne Hartnett" userId="756016ee-939a-485e-9c2c-2f7ed1a833cd" providerId="ADAL" clId="{2FE2CE8C-0EF3-4779-840B-38BB2AC18A2E}" dt="2024-11-06T15:09:43.593" v="2" actId="2165"/>
        <pc:sldMkLst>
          <pc:docMk/>
          <pc:sldMk cId="3211114450" sldId="266"/>
        </pc:sldMkLst>
        <pc:graphicFrameChg chg="modGraphic">
          <ac:chgData name="Vivienne Hartnett" userId="756016ee-939a-485e-9c2c-2f7ed1a833cd" providerId="ADAL" clId="{2FE2CE8C-0EF3-4779-840B-38BB2AC18A2E}" dt="2024-11-06T15:09:43.593" v="2" actId="2165"/>
          <ac:graphicFrameMkLst>
            <pc:docMk/>
            <pc:sldMk cId="3211114450" sldId="266"/>
            <ac:graphicFrameMk id="10" creationId="{D442858E-4919-08C0-6FB3-42F60143972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E657B-6B23-4E9A-A466-13E309108EA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1A66603-CAE3-4D3B-9BA0-B0CCF1F63E9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IE" sz="3200" dirty="0">
              <a:latin typeface="+mn-lt"/>
              <a:cs typeface="Arial" panose="020B0604020202020204" pitchFamily="34" charset="0"/>
            </a:rPr>
            <a:t>Stocking Lane, Rathfarnham</a:t>
          </a:r>
          <a:endParaRPr lang="en-IE" sz="3200" dirty="0">
            <a:latin typeface="+mn-lt"/>
          </a:endParaRPr>
        </a:p>
      </dgm:t>
    </dgm:pt>
    <dgm:pt modelId="{AECE02C9-E0B6-49E9-92DE-23B28EEA2733}" type="parTrans" cxnId="{FBD249CE-AEB6-41C4-A82A-355664AEC5A9}">
      <dgm:prSet/>
      <dgm:spPr/>
      <dgm:t>
        <a:bodyPr/>
        <a:lstStyle/>
        <a:p>
          <a:endParaRPr lang="en-IE"/>
        </a:p>
      </dgm:t>
    </dgm:pt>
    <dgm:pt modelId="{9037045A-AF24-4BFA-8056-BD5C60293E8B}" type="sibTrans" cxnId="{FBD249CE-AEB6-41C4-A82A-355664AEC5A9}">
      <dgm:prSet/>
      <dgm:spPr/>
      <dgm:t>
        <a:bodyPr/>
        <a:lstStyle/>
        <a:p>
          <a:endParaRPr lang="en-IE"/>
        </a:p>
      </dgm:t>
    </dgm:pt>
    <dgm:pt modelId="{3856D07F-E3C7-4192-8F93-1ADD96B493D3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2000" dirty="0">
              <a:latin typeface="+mn-lt"/>
              <a:cs typeface="Arial" panose="020B0604020202020204" pitchFamily="34" charset="0"/>
            </a:rPr>
            <a:t>25 Social Homes</a:t>
          </a:r>
          <a:endParaRPr lang="en-IE" sz="2000" dirty="0">
            <a:latin typeface="+mn-lt"/>
          </a:endParaRPr>
        </a:p>
      </dgm:t>
    </dgm:pt>
    <dgm:pt modelId="{C5FEDEB4-B95A-4494-A2A2-DD3A8E0AD4CA}" type="parTrans" cxnId="{BF56805E-CB77-4FBF-B538-CF1292CEA6FB}">
      <dgm:prSet/>
      <dgm:spPr/>
      <dgm:t>
        <a:bodyPr/>
        <a:lstStyle/>
        <a:p>
          <a:endParaRPr lang="en-IE"/>
        </a:p>
      </dgm:t>
    </dgm:pt>
    <dgm:pt modelId="{E27A669B-C00B-44D2-B5C2-08402071BA44}" type="sibTrans" cxnId="{BF56805E-CB77-4FBF-B538-CF1292CEA6FB}">
      <dgm:prSet/>
      <dgm:spPr/>
      <dgm:t>
        <a:bodyPr/>
        <a:lstStyle/>
        <a:p>
          <a:endParaRPr lang="en-IE"/>
        </a:p>
      </dgm:t>
    </dgm:pt>
    <dgm:pt modelId="{963B52C2-0FAE-4F06-AD4D-74048E4A310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IE" sz="3200" dirty="0" err="1">
              <a:latin typeface="+mn-lt"/>
              <a:cs typeface="Arial" panose="020B0604020202020204" pitchFamily="34" charset="0"/>
            </a:rPr>
            <a:t>Owendoher</a:t>
          </a:r>
          <a:r>
            <a:rPr lang="en-IE" sz="3000" dirty="0">
              <a:latin typeface="+mn-lt"/>
              <a:cs typeface="Arial" panose="020B0604020202020204" pitchFamily="34" charset="0"/>
            </a:rPr>
            <a:t> Haven, </a:t>
          </a:r>
          <a:r>
            <a:rPr lang="en-IE" sz="3200" dirty="0">
              <a:latin typeface="+mn-lt"/>
              <a:cs typeface="Arial" panose="020B0604020202020204" pitchFamily="34" charset="0"/>
            </a:rPr>
            <a:t>Rathfarnham</a:t>
          </a:r>
          <a:endParaRPr lang="en-IE" sz="3200" dirty="0">
            <a:latin typeface="+mn-lt"/>
          </a:endParaRPr>
        </a:p>
      </dgm:t>
    </dgm:pt>
    <dgm:pt modelId="{F6797FDE-0D92-455C-8A12-3F99BB9D9A90}" type="parTrans" cxnId="{6BC0BB47-AC13-4762-AD9D-5A03BA6A560E}">
      <dgm:prSet/>
      <dgm:spPr/>
      <dgm:t>
        <a:bodyPr/>
        <a:lstStyle/>
        <a:p>
          <a:endParaRPr lang="en-IE"/>
        </a:p>
      </dgm:t>
    </dgm:pt>
    <dgm:pt modelId="{F53B60FA-86DA-4419-8EEF-A75ADF04B6EE}" type="sibTrans" cxnId="{6BC0BB47-AC13-4762-AD9D-5A03BA6A560E}">
      <dgm:prSet/>
      <dgm:spPr/>
      <dgm:t>
        <a:bodyPr/>
        <a:lstStyle/>
        <a:p>
          <a:endParaRPr lang="en-IE"/>
        </a:p>
      </dgm:t>
    </dgm:pt>
    <dgm:pt modelId="{65776E0E-5479-4974-92E8-A8C0C9C9D1DE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2000" dirty="0"/>
            <a:t>9 Traveller Accommodation Units</a:t>
          </a:r>
        </a:p>
      </dgm:t>
    </dgm:pt>
    <dgm:pt modelId="{33D181BA-4399-4586-925F-897B29AE073E}" type="parTrans" cxnId="{E870C1B1-BFB3-4823-89DF-F6BD87B6EAB0}">
      <dgm:prSet/>
      <dgm:spPr/>
      <dgm:t>
        <a:bodyPr/>
        <a:lstStyle/>
        <a:p>
          <a:endParaRPr lang="en-IE"/>
        </a:p>
      </dgm:t>
    </dgm:pt>
    <dgm:pt modelId="{DDC03DA3-F616-47FC-A399-AF3CD360F254}" type="sibTrans" cxnId="{E870C1B1-BFB3-4823-89DF-F6BD87B6EAB0}">
      <dgm:prSet/>
      <dgm:spPr/>
      <dgm:t>
        <a:bodyPr/>
        <a:lstStyle/>
        <a:p>
          <a:endParaRPr lang="en-IE"/>
        </a:p>
      </dgm:t>
    </dgm:pt>
    <dgm:pt modelId="{9784FE42-B979-469A-97AB-FD406DBA391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IE" sz="3200" dirty="0">
              <a:latin typeface="+mn-lt"/>
              <a:cs typeface="Arial" panose="020B0604020202020204" pitchFamily="34" charset="0"/>
            </a:rPr>
            <a:t>Castlefield, Old Knocklyon Road</a:t>
          </a:r>
          <a:endParaRPr lang="en-IE" sz="3200" dirty="0">
            <a:latin typeface="+mn-lt"/>
          </a:endParaRPr>
        </a:p>
      </dgm:t>
    </dgm:pt>
    <dgm:pt modelId="{732BC109-4504-44A1-8BFE-008FA2B533DE}" type="parTrans" cxnId="{FD6D09A1-D092-454D-9E16-15C3F01133E4}">
      <dgm:prSet/>
      <dgm:spPr/>
      <dgm:t>
        <a:bodyPr/>
        <a:lstStyle/>
        <a:p>
          <a:endParaRPr lang="en-IE"/>
        </a:p>
      </dgm:t>
    </dgm:pt>
    <dgm:pt modelId="{DE3391C0-ED4A-4FDB-9E94-9CF7087112B0}" type="sibTrans" cxnId="{FD6D09A1-D092-454D-9E16-15C3F01133E4}">
      <dgm:prSet/>
      <dgm:spPr/>
      <dgm:t>
        <a:bodyPr/>
        <a:lstStyle/>
        <a:p>
          <a:endParaRPr lang="en-IE"/>
        </a:p>
      </dgm:t>
    </dgm:pt>
    <dgm:pt modelId="{1D51C5C8-FE72-4690-976B-17341F5361F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sz="2000" dirty="0"/>
            <a:t>33 Social and Affordable Homes</a:t>
          </a:r>
          <a:endParaRPr lang="en-IE" sz="2000" dirty="0"/>
        </a:p>
      </dgm:t>
    </dgm:pt>
    <dgm:pt modelId="{719D3FD4-8A88-4BC5-9436-56E7CAF89996}" type="parTrans" cxnId="{5845CA79-2614-478C-9386-F893D5D2C898}">
      <dgm:prSet/>
      <dgm:spPr/>
      <dgm:t>
        <a:bodyPr/>
        <a:lstStyle/>
        <a:p>
          <a:endParaRPr lang="en-IE"/>
        </a:p>
      </dgm:t>
    </dgm:pt>
    <dgm:pt modelId="{FBEC8828-FC10-47A6-BAA2-5CE44E1312E4}" type="sibTrans" cxnId="{5845CA79-2614-478C-9386-F893D5D2C898}">
      <dgm:prSet/>
      <dgm:spPr/>
      <dgm:t>
        <a:bodyPr/>
        <a:lstStyle/>
        <a:p>
          <a:endParaRPr lang="en-IE"/>
        </a:p>
      </dgm:t>
    </dgm:pt>
    <dgm:pt modelId="{CA1C974B-4809-447B-8BDF-13044750935E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2000" dirty="0">
              <a:latin typeface="+mn-lt"/>
              <a:cs typeface="Arial" panose="020B0604020202020204" pitchFamily="34" charset="0"/>
            </a:rPr>
            <a:t>Detailed design finalised</a:t>
          </a:r>
          <a:endParaRPr lang="en-IE" sz="2000" dirty="0">
            <a:latin typeface="+mn-lt"/>
          </a:endParaRPr>
        </a:p>
      </dgm:t>
    </dgm:pt>
    <dgm:pt modelId="{2BC198E0-BB62-4690-98CD-625EBAC80DAF}" type="parTrans" cxnId="{9C1F86AC-74DA-46D2-924A-FB1A4FF00FB8}">
      <dgm:prSet/>
      <dgm:spPr/>
      <dgm:t>
        <a:bodyPr/>
        <a:lstStyle/>
        <a:p>
          <a:endParaRPr lang="en-IE"/>
        </a:p>
      </dgm:t>
    </dgm:pt>
    <dgm:pt modelId="{B8CC9427-AB03-4FC4-B58F-F10FEBC96A9E}" type="sibTrans" cxnId="{9C1F86AC-74DA-46D2-924A-FB1A4FF00FB8}">
      <dgm:prSet/>
      <dgm:spPr/>
      <dgm:t>
        <a:bodyPr/>
        <a:lstStyle/>
        <a:p>
          <a:endParaRPr lang="en-IE"/>
        </a:p>
      </dgm:t>
    </dgm:pt>
    <dgm:pt modelId="{8855BFA3-A2DE-40E1-9DE5-1861B6ED05C9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IE" sz="2000" dirty="0">
            <a:latin typeface="+mn-lt"/>
          </a:endParaRPr>
        </a:p>
      </dgm:t>
    </dgm:pt>
    <dgm:pt modelId="{F8EDFA74-5C09-40BE-878B-005EF8C78434}" type="parTrans" cxnId="{1E8E013B-3864-4552-94EC-99ACDBF3133B}">
      <dgm:prSet/>
      <dgm:spPr/>
      <dgm:t>
        <a:bodyPr/>
        <a:lstStyle/>
        <a:p>
          <a:endParaRPr lang="en-IE"/>
        </a:p>
      </dgm:t>
    </dgm:pt>
    <dgm:pt modelId="{A2F5BFC5-E4EC-49B1-AEF9-F6700C65B0AB}" type="sibTrans" cxnId="{1E8E013B-3864-4552-94EC-99ACDBF3133B}">
      <dgm:prSet/>
      <dgm:spPr/>
      <dgm:t>
        <a:bodyPr/>
        <a:lstStyle/>
        <a:p>
          <a:endParaRPr lang="en-IE"/>
        </a:p>
      </dgm:t>
    </dgm:pt>
    <dgm:pt modelId="{8B9EC4B7-A213-43CF-8239-0631F1FDA66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2000" dirty="0"/>
            <a:t>FRA Ongoing</a:t>
          </a:r>
          <a:r>
            <a:rPr lang="en-IE" sz="3800" dirty="0"/>
            <a:t>	</a:t>
          </a:r>
        </a:p>
      </dgm:t>
    </dgm:pt>
    <dgm:pt modelId="{1F8144FC-F620-4BFC-B079-C805B0ACE767}" type="parTrans" cxnId="{EB562AB1-9FC6-4716-949F-38911B928804}">
      <dgm:prSet/>
      <dgm:spPr/>
      <dgm:t>
        <a:bodyPr/>
        <a:lstStyle/>
        <a:p>
          <a:endParaRPr lang="en-IE"/>
        </a:p>
      </dgm:t>
    </dgm:pt>
    <dgm:pt modelId="{28CA1037-74C7-4189-817A-A1F2D5770E8D}" type="sibTrans" cxnId="{EB562AB1-9FC6-4716-949F-38911B928804}">
      <dgm:prSet/>
      <dgm:spPr/>
      <dgm:t>
        <a:bodyPr/>
        <a:lstStyle/>
        <a:p>
          <a:endParaRPr lang="en-IE"/>
        </a:p>
      </dgm:t>
    </dgm:pt>
    <dgm:pt modelId="{068382E5-A3F4-4DDE-9CE1-EA39D593BE5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2000" dirty="0"/>
            <a:t>Judicial Review</a:t>
          </a:r>
        </a:p>
      </dgm:t>
    </dgm:pt>
    <dgm:pt modelId="{CD1CC742-A5BD-44BC-877C-EA27627E8091}" type="parTrans" cxnId="{CBF3393A-2310-438D-A0C0-3CD1ABD033FD}">
      <dgm:prSet/>
      <dgm:spPr/>
      <dgm:t>
        <a:bodyPr/>
        <a:lstStyle/>
        <a:p>
          <a:endParaRPr lang="en-IE"/>
        </a:p>
      </dgm:t>
    </dgm:pt>
    <dgm:pt modelId="{A9E26B33-7EC0-4DEB-B1F5-62A96C926E12}" type="sibTrans" cxnId="{CBF3393A-2310-438D-A0C0-3CD1ABD033FD}">
      <dgm:prSet/>
      <dgm:spPr/>
      <dgm:t>
        <a:bodyPr/>
        <a:lstStyle/>
        <a:p>
          <a:endParaRPr lang="en-IE"/>
        </a:p>
      </dgm:t>
    </dgm:pt>
    <dgm:pt modelId="{90E2AE9B-815C-4CBB-ABB9-EEDBD13780F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IE" sz="2000" dirty="0"/>
        </a:p>
      </dgm:t>
    </dgm:pt>
    <dgm:pt modelId="{0FB23864-9D54-4A73-B84D-B972B285397F}" type="parTrans" cxnId="{21EAF0A8-B235-449A-85A9-8F90C5FF400D}">
      <dgm:prSet/>
      <dgm:spPr/>
      <dgm:t>
        <a:bodyPr/>
        <a:lstStyle/>
        <a:p>
          <a:endParaRPr lang="en-IE"/>
        </a:p>
      </dgm:t>
    </dgm:pt>
    <dgm:pt modelId="{353A2BAA-F059-422A-823E-52C6EBB701F8}" type="sibTrans" cxnId="{21EAF0A8-B235-449A-85A9-8F90C5FF400D}">
      <dgm:prSet/>
      <dgm:spPr/>
      <dgm:t>
        <a:bodyPr/>
        <a:lstStyle/>
        <a:p>
          <a:endParaRPr lang="en-IE"/>
        </a:p>
      </dgm:t>
    </dgm:pt>
    <dgm:pt modelId="{58C72EB7-A0F9-4389-8120-1CD55ADC477D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IE" sz="2000" dirty="0">
              <a:latin typeface="+mn-lt"/>
            </a:rPr>
            <a:t>Progress to advertisement</a:t>
          </a:r>
        </a:p>
      </dgm:t>
    </dgm:pt>
    <dgm:pt modelId="{4CB6DB11-95B8-4041-ACC4-9A8539D44737}" type="parTrans" cxnId="{203E272F-56BF-458A-907D-7C1685D511C8}">
      <dgm:prSet/>
      <dgm:spPr/>
      <dgm:t>
        <a:bodyPr/>
        <a:lstStyle/>
        <a:p>
          <a:endParaRPr lang="en-IE"/>
        </a:p>
      </dgm:t>
    </dgm:pt>
    <dgm:pt modelId="{0E7C2B3E-DF9F-4E67-93E1-9D244141B2CD}" type="sibTrans" cxnId="{203E272F-56BF-458A-907D-7C1685D511C8}">
      <dgm:prSet/>
      <dgm:spPr/>
      <dgm:t>
        <a:bodyPr/>
        <a:lstStyle/>
        <a:p>
          <a:endParaRPr lang="en-IE"/>
        </a:p>
      </dgm:t>
    </dgm:pt>
    <dgm:pt modelId="{42C4FBCC-EA62-4C0F-88C7-5B8C22697C06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en-IE" sz="2000" dirty="0">
            <a:latin typeface="+mn-lt"/>
          </a:endParaRPr>
        </a:p>
      </dgm:t>
    </dgm:pt>
    <dgm:pt modelId="{FA4A22AB-FB2C-4C3A-9735-FA8B303D2075}" type="parTrans" cxnId="{D8D19C9C-9F41-4DC9-AA0E-6893C11A0091}">
      <dgm:prSet/>
      <dgm:spPr/>
      <dgm:t>
        <a:bodyPr/>
        <a:lstStyle/>
        <a:p>
          <a:endParaRPr lang="en-IE"/>
        </a:p>
      </dgm:t>
    </dgm:pt>
    <dgm:pt modelId="{E9A269CE-B5CB-4541-BD55-4FFBC0AF9207}" type="sibTrans" cxnId="{D8D19C9C-9F41-4DC9-AA0E-6893C11A0091}">
      <dgm:prSet/>
      <dgm:spPr/>
      <dgm:t>
        <a:bodyPr/>
        <a:lstStyle/>
        <a:p>
          <a:endParaRPr lang="en-IE"/>
        </a:p>
      </dgm:t>
    </dgm:pt>
    <dgm:pt modelId="{CBA0BF44-C4C6-49A9-BDC1-D1ED72A199E8}" type="pres">
      <dgm:prSet presAssocID="{4E8E657B-6B23-4E9A-A466-13E309108EAC}" presName="Name0" presStyleCnt="0">
        <dgm:presLayoutVars>
          <dgm:dir/>
          <dgm:animLvl val="lvl"/>
          <dgm:resizeHandles val="exact"/>
        </dgm:presLayoutVars>
      </dgm:prSet>
      <dgm:spPr/>
    </dgm:pt>
    <dgm:pt modelId="{7FC97680-251B-4B57-84D0-B05CB401A97F}" type="pres">
      <dgm:prSet presAssocID="{61A66603-CAE3-4D3B-9BA0-B0CCF1F63E9C}" presName="composite" presStyleCnt="0"/>
      <dgm:spPr/>
    </dgm:pt>
    <dgm:pt modelId="{85791049-509D-4077-A66C-9F926B009807}" type="pres">
      <dgm:prSet presAssocID="{61A66603-CAE3-4D3B-9BA0-B0CCF1F63E9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FE844D9-AA55-4096-BE04-22F70738D5C8}" type="pres">
      <dgm:prSet presAssocID="{61A66603-CAE3-4D3B-9BA0-B0CCF1F63E9C}" presName="desTx" presStyleLbl="alignAccFollowNode1" presStyleIdx="0" presStyleCnt="3">
        <dgm:presLayoutVars>
          <dgm:bulletEnabled val="1"/>
        </dgm:presLayoutVars>
      </dgm:prSet>
      <dgm:spPr/>
    </dgm:pt>
    <dgm:pt modelId="{498D5565-87B2-474D-B431-560219440675}" type="pres">
      <dgm:prSet presAssocID="{9037045A-AF24-4BFA-8056-BD5C60293E8B}" presName="space" presStyleCnt="0"/>
      <dgm:spPr/>
    </dgm:pt>
    <dgm:pt modelId="{DAFD929D-33AF-4B7A-9D5D-BD41B8474EA2}" type="pres">
      <dgm:prSet presAssocID="{963B52C2-0FAE-4F06-AD4D-74048E4A310C}" presName="composite" presStyleCnt="0"/>
      <dgm:spPr/>
    </dgm:pt>
    <dgm:pt modelId="{98257CAD-9DE1-42B3-9A91-7E539542F21C}" type="pres">
      <dgm:prSet presAssocID="{963B52C2-0FAE-4F06-AD4D-74048E4A310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7927EC8-0DDE-49DD-8C80-45728FB0A4F7}" type="pres">
      <dgm:prSet presAssocID="{963B52C2-0FAE-4F06-AD4D-74048E4A310C}" presName="desTx" presStyleLbl="alignAccFollowNode1" presStyleIdx="1" presStyleCnt="3">
        <dgm:presLayoutVars>
          <dgm:bulletEnabled val="1"/>
        </dgm:presLayoutVars>
      </dgm:prSet>
      <dgm:spPr/>
    </dgm:pt>
    <dgm:pt modelId="{BC68B412-A2AA-4392-812F-04B54E599EA6}" type="pres">
      <dgm:prSet presAssocID="{F53B60FA-86DA-4419-8EEF-A75ADF04B6EE}" presName="space" presStyleCnt="0"/>
      <dgm:spPr/>
    </dgm:pt>
    <dgm:pt modelId="{7D057A6A-A3F3-4343-A097-E47AA70DB8B8}" type="pres">
      <dgm:prSet presAssocID="{9784FE42-B979-469A-97AB-FD406DBA3912}" presName="composite" presStyleCnt="0"/>
      <dgm:spPr/>
    </dgm:pt>
    <dgm:pt modelId="{19DEE443-4B71-4BF9-9178-98436346D206}" type="pres">
      <dgm:prSet presAssocID="{9784FE42-B979-469A-97AB-FD406DBA391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5B9067B-41C7-412C-BE81-E197726BB90F}" type="pres">
      <dgm:prSet presAssocID="{9784FE42-B979-469A-97AB-FD406DBA3912}" presName="desTx" presStyleLbl="alignAccFollowNode1" presStyleIdx="2" presStyleCnt="3" custLinFactNeighborX="103" custLinFactNeighborY="841">
        <dgm:presLayoutVars>
          <dgm:bulletEnabled val="1"/>
        </dgm:presLayoutVars>
      </dgm:prSet>
      <dgm:spPr/>
    </dgm:pt>
  </dgm:ptLst>
  <dgm:cxnLst>
    <dgm:cxn modelId="{C9CE4603-628B-44BC-9DCE-2AF5529A8BA5}" type="presOf" srcId="{90E2AE9B-815C-4CBB-ABB9-EEDBD13780FF}" destId="{E5B9067B-41C7-412C-BE81-E197726BB90F}" srcOrd="0" destOrd="1" presId="urn:microsoft.com/office/officeart/2005/8/layout/hList1"/>
    <dgm:cxn modelId="{92C14C11-1828-4070-9FF6-13D441C7AEFC}" type="presOf" srcId="{3856D07F-E3C7-4192-8F93-1ADD96B493D3}" destId="{8FE844D9-AA55-4096-BE04-22F70738D5C8}" srcOrd="0" destOrd="0" presId="urn:microsoft.com/office/officeart/2005/8/layout/hList1"/>
    <dgm:cxn modelId="{5E268A1C-DE22-4732-932A-ACCFD31FFE52}" type="presOf" srcId="{963B52C2-0FAE-4F06-AD4D-74048E4A310C}" destId="{98257CAD-9DE1-42B3-9A91-7E539542F21C}" srcOrd="0" destOrd="0" presId="urn:microsoft.com/office/officeart/2005/8/layout/hList1"/>
    <dgm:cxn modelId="{EB9B1C2D-5D2D-4B0C-92C7-7CDCD113AAA7}" type="presOf" srcId="{65776E0E-5479-4974-92E8-A8C0C9C9D1DE}" destId="{17927EC8-0DDE-49DD-8C80-45728FB0A4F7}" srcOrd="0" destOrd="0" presId="urn:microsoft.com/office/officeart/2005/8/layout/hList1"/>
    <dgm:cxn modelId="{203E272F-56BF-458A-907D-7C1685D511C8}" srcId="{61A66603-CAE3-4D3B-9BA0-B0CCF1F63E9C}" destId="{58C72EB7-A0F9-4389-8120-1CD55ADC477D}" srcOrd="4" destOrd="0" parTransId="{4CB6DB11-95B8-4041-ACC4-9A8539D44737}" sibTransId="{0E7C2B3E-DF9F-4E67-93E1-9D244141B2CD}"/>
    <dgm:cxn modelId="{4485AA31-DCF9-419A-88EB-438C9E675FC8}" type="presOf" srcId="{4E8E657B-6B23-4E9A-A466-13E309108EAC}" destId="{CBA0BF44-C4C6-49A9-BDC1-D1ED72A199E8}" srcOrd="0" destOrd="0" presId="urn:microsoft.com/office/officeart/2005/8/layout/hList1"/>
    <dgm:cxn modelId="{CBF3393A-2310-438D-A0C0-3CD1ABD033FD}" srcId="{9784FE42-B979-469A-97AB-FD406DBA3912}" destId="{068382E5-A3F4-4DDE-9CE1-EA39D593BE5F}" srcOrd="2" destOrd="0" parTransId="{CD1CC742-A5BD-44BC-877C-EA27627E8091}" sibTransId="{A9E26B33-7EC0-4DEB-B1F5-62A96C926E12}"/>
    <dgm:cxn modelId="{1E8E013B-3864-4552-94EC-99ACDBF3133B}" srcId="{61A66603-CAE3-4D3B-9BA0-B0CCF1F63E9C}" destId="{8855BFA3-A2DE-40E1-9DE5-1861B6ED05C9}" srcOrd="1" destOrd="0" parTransId="{F8EDFA74-5C09-40BE-878B-005EF8C78434}" sibTransId="{A2F5BFC5-E4EC-49B1-AEF9-F6700C65B0AB}"/>
    <dgm:cxn modelId="{BF56805E-CB77-4FBF-B538-CF1292CEA6FB}" srcId="{61A66603-CAE3-4D3B-9BA0-B0CCF1F63E9C}" destId="{3856D07F-E3C7-4192-8F93-1ADD96B493D3}" srcOrd="0" destOrd="0" parTransId="{C5FEDEB4-B95A-4494-A2A2-DD3A8E0AD4CA}" sibTransId="{E27A669B-C00B-44D2-B5C2-08402071BA44}"/>
    <dgm:cxn modelId="{F07E4763-8912-4AEA-A7C0-4E17EBC6A3DA}" type="presOf" srcId="{9784FE42-B979-469A-97AB-FD406DBA3912}" destId="{19DEE443-4B71-4BF9-9178-98436346D206}" srcOrd="0" destOrd="0" presId="urn:microsoft.com/office/officeart/2005/8/layout/hList1"/>
    <dgm:cxn modelId="{6BC0BB47-AC13-4762-AD9D-5A03BA6A560E}" srcId="{4E8E657B-6B23-4E9A-A466-13E309108EAC}" destId="{963B52C2-0FAE-4F06-AD4D-74048E4A310C}" srcOrd="1" destOrd="0" parTransId="{F6797FDE-0D92-455C-8A12-3F99BB9D9A90}" sibTransId="{F53B60FA-86DA-4419-8EEF-A75ADF04B6EE}"/>
    <dgm:cxn modelId="{5845CA79-2614-478C-9386-F893D5D2C898}" srcId="{9784FE42-B979-469A-97AB-FD406DBA3912}" destId="{1D51C5C8-FE72-4690-976B-17341F5361F7}" srcOrd="0" destOrd="0" parTransId="{719D3FD4-8A88-4BC5-9436-56E7CAF89996}" sibTransId="{FBEC8828-FC10-47A6-BAA2-5CE44E1312E4}"/>
    <dgm:cxn modelId="{AE7EEE85-9C64-4EC7-B238-F2F14C2C32AF}" type="presOf" srcId="{068382E5-A3F4-4DDE-9CE1-EA39D593BE5F}" destId="{E5B9067B-41C7-412C-BE81-E197726BB90F}" srcOrd="0" destOrd="2" presId="urn:microsoft.com/office/officeart/2005/8/layout/hList1"/>
    <dgm:cxn modelId="{42C9D688-1C21-42CF-A127-C47CBA985850}" type="presOf" srcId="{8855BFA3-A2DE-40E1-9DE5-1861B6ED05C9}" destId="{8FE844D9-AA55-4096-BE04-22F70738D5C8}" srcOrd="0" destOrd="1" presId="urn:microsoft.com/office/officeart/2005/8/layout/hList1"/>
    <dgm:cxn modelId="{D8D19C9C-9F41-4DC9-AA0E-6893C11A0091}" srcId="{61A66603-CAE3-4D3B-9BA0-B0CCF1F63E9C}" destId="{42C4FBCC-EA62-4C0F-88C7-5B8C22697C06}" srcOrd="3" destOrd="0" parTransId="{FA4A22AB-FB2C-4C3A-9735-FA8B303D2075}" sibTransId="{E9A269CE-B5CB-4541-BD55-4FFBC0AF9207}"/>
    <dgm:cxn modelId="{FD6D09A1-D092-454D-9E16-15C3F01133E4}" srcId="{4E8E657B-6B23-4E9A-A466-13E309108EAC}" destId="{9784FE42-B979-469A-97AB-FD406DBA3912}" srcOrd="2" destOrd="0" parTransId="{732BC109-4504-44A1-8BFE-008FA2B533DE}" sibTransId="{DE3391C0-ED4A-4FDB-9E94-9CF7087112B0}"/>
    <dgm:cxn modelId="{21EAF0A8-B235-449A-85A9-8F90C5FF400D}" srcId="{9784FE42-B979-469A-97AB-FD406DBA3912}" destId="{90E2AE9B-815C-4CBB-ABB9-EEDBD13780FF}" srcOrd="1" destOrd="0" parTransId="{0FB23864-9D54-4A73-B84D-B972B285397F}" sibTransId="{353A2BAA-F059-422A-823E-52C6EBB701F8}"/>
    <dgm:cxn modelId="{8E611DAA-7CD9-4F6B-87CB-57229582BA5E}" type="presOf" srcId="{42C4FBCC-EA62-4C0F-88C7-5B8C22697C06}" destId="{8FE844D9-AA55-4096-BE04-22F70738D5C8}" srcOrd="0" destOrd="3" presId="urn:microsoft.com/office/officeart/2005/8/layout/hList1"/>
    <dgm:cxn modelId="{9C1F86AC-74DA-46D2-924A-FB1A4FF00FB8}" srcId="{61A66603-CAE3-4D3B-9BA0-B0CCF1F63E9C}" destId="{CA1C974B-4809-447B-8BDF-13044750935E}" srcOrd="2" destOrd="0" parTransId="{2BC198E0-BB62-4690-98CD-625EBAC80DAF}" sibTransId="{B8CC9427-AB03-4FC4-B58F-F10FEBC96A9E}"/>
    <dgm:cxn modelId="{EB562AB1-9FC6-4716-949F-38911B928804}" srcId="{963B52C2-0FAE-4F06-AD4D-74048E4A310C}" destId="{8B9EC4B7-A213-43CF-8239-0631F1FDA66B}" srcOrd="1" destOrd="0" parTransId="{1F8144FC-F620-4BFC-B079-C805B0ACE767}" sibTransId="{28CA1037-74C7-4189-817A-A1F2D5770E8D}"/>
    <dgm:cxn modelId="{E870C1B1-BFB3-4823-89DF-F6BD87B6EAB0}" srcId="{963B52C2-0FAE-4F06-AD4D-74048E4A310C}" destId="{65776E0E-5479-4974-92E8-A8C0C9C9D1DE}" srcOrd="0" destOrd="0" parTransId="{33D181BA-4399-4586-925F-897B29AE073E}" sibTransId="{DDC03DA3-F616-47FC-A399-AF3CD360F254}"/>
    <dgm:cxn modelId="{4F3730C6-05E5-43CC-875F-23B47D6F681B}" type="presOf" srcId="{8B9EC4B7-A213-43CF-8239-0631F1FDA66B}" destId="{17927EC8-0DDE-49DD-8C80-45728FB0A4F7}" srcOrd="0" destOrd="1" presId="urn:microsoft.com/office/officeart/2005/8/layout/hList1"/>
    <dgm:cxn modelId="{BDFD36CA-0D17-4AC9-B95E-A61FDD1A1C22}" type="presOf" srcId="{61A66603-CAE3-4D3B-9BA0-B0CCF1F63E9C}" destId="{85791049-509D-4077-A66C-9F926B009807}" srcOrd="0" destOrd="0" presId="urn:microsoft.com/office/officeart/2005/8/layout/hList1"/>
    <dgm:cxn modelId="{FBD249CE-AEB6-41C4-A82A-355664AEC5A9}" srcId="{4E8E657B-6B23-4E9A-A466-13E309108EAC}" destId="{61A66603-CAE3-4D3B-9BA0-B0CCF1F63E9C}" srcOrd="0" destOrd="0" parTransId="{AECE02C9-E0B6-49E9-92DE-23B28EEA2733}" sibTransId="{9037045A-AF24-4BFA-8056-BD5C60293E8B}"/>
    <dgm:cxn modelId="{564840D4-4413-4EE4-99F4-527D415A951E}" type="presOf" srcId="{58C72EB7-A0F9-4389-8120-1CD55ADC477D}" destId="{8FE844D9-AA55-4096-BE04-22F70738D5C8}" srcOrd="0" destOrd="4" presId="urn:microsoft.com/office/officeart/2005/8/layout/hList1"/>
    <dgm:cxn modelId="{A03645E3-9B94-4B26-B357-392FD0FE349A}" type="presOf" srcId="{1D51C5C8-FE72-4690-976B-17341F5361F7}" destId="{E5B9067B-41C7-412C-BE81-E197726BB90F}" srcOrd="0" destOrd="0" presId="urn:microsoft.com/office/officeart/2005/8/layout/hList1"/>
    <dgm:cxn modelId="{943EF3FF-75DF-4116-9DE2-D92EB85A1CA9}" type="presOf" srcId="{CA1C974B-4809-447B-8BDF-13044750935E}" destId="{8FE844D9-AA55-4096-BE04-22F70738D5C8}" srcOrd="0" destOrd="2" presId="urn:microsoft.com/office/officeart/2005/8/layout/hList1"/>
    <dgm:cxn modelId="{05973F29-C521-4F90-8C20-3D7524221C40}" type="presParOf" srcId="{CBA0BF44-C4C6-49A9-BDC1-D1ED72A199E8}" destId="{7FC97680-251B-4B57-84D0-B05CB401A97F}" srcOrd="0" destOrd="0" presId="urn:microsoft.com/office/officeart/2005/8/layout/hList1"/>
    <dgm:cxn modelId="{7108AD1E-F16C-4128-A58C-388E8EF5FAF5}" type="presParOf" srcId="{7FC97680-251B-4B57-84D0-B05CB401A97F}" destId="{85791049-509D-4077-A66C-9F926B009807}" srcOrd="0" destOrd="0" presId="urn:microsoft.com/office/officeart/2005/8/layout/hList1"/>
    <dgm:cxn modelId="{B29A79FD-1475-40B0-A2EF-89F711AD6F5D}" type="presParOf" srcId="{7FC97680-251B-4B57-84D0-B05CB401A97F}" destId="{8FE844D9-AA55-4096-BE04-22F70738D5C8}" srcOrd="1" destOrd="0" presId="urn:microsoft.com/office/officeart/2005/8/layout/hList1"/>
    <dgm:cxn modelId="{F12B379E-8400-4230-B362-8A4643A90D62}" type="presParOf" srcId="{CBA0BF44-C4C6-49A9-BDC1-D1ED72A199E8}" destId="{498D5565-87B2-474D-B431-560219440675}" srcOrd="1" destOrd="0" presId="urn:microsoft.com/office/officeart/2005/8/layout/hList1"/>
    <dgm:cxn modelId="{3C0F9A82-44F1-4CD3-8C7B-A9850A6AA744}" type="presParOf" srcId="{CBA0BF44-C4C6-49A9-BDC1-D1ED72A199E8}" destId="{DAFD929D-33AF-4B7A-9D5D-BD41B8474EA2}" srcOrd="2" destOrd="0" presId="urn:microsoft.com/office/officeart/2005/8/layout/hList1"/>
    <dgm:cxn modelId="{DE430B14-EDB4-4787-9A5E-9871C65EB06F}" type="presParOf" srcId="{DAFD929D-33AF-4B7A-9D5D-BD41B8474EA2}" destId="{98257CAD-9DE1-42B3-9A91-7E539542F21C}" srcOrd="0" destOrd="0" presId="urn:microsoft.com/office/officeart/2005/8/layout/hList1"/>
    <dgm:cxn modelId="{AB0F04C4-BE81-483A-8CA3-76088B536068}" type="presParOf" srcId="{DAFD929D-33AF-4B7A-9D5D-BD41B8474EA2}" destId="{17927EC8-0DDE-49DD-8C80-45728FB0A4F7}" srcOrd="1" destOrd="0" presId="urn:microsoft.com/office/officeart/2005/8/layout/hList1"/>
    <dgm:cxn modelId="{C37165D5-72AE-49E0-9309-A5EC6AE73927}" type="presParOf" srcId="{CBA0BF44-C4C6-49A9-BDC1-D1ED72A199E8}" destId="{BC68B412-A2AA-4392-812F-04B54E599EA6}" srcOrd="3" destOrd="0" presId="urn:microsoft.com/office/officeart/2005/8/layout/hList1"/>
    <dgm:cxn modelId="{8BC76C43-8B60-419C-BF20-9D79DE98B65D}" type="presParOf" srcId="{CBA0BF44-C4C6-49A9-BDC1-D1ED72A199E8}" destId="{7D057A6A-A3F3-4343-A097-E47AA70DB8B8}" srcOrd="4" destOrd="0" presId="urn:microsoft.com/office/officeart/2005/8/layout/hList1"/>
    <dgm:cxn modelId="{D1FE62D4-E87A-44BD-BB85-9E9196E850D4}" type="presParOf" srcId="{7D057A6A-A3F3-4343-A097-E47AA70DB8B8}" destId="{19DEE443-4B71-4BF9-9178-98436346D206}" srcOrd="0" destOrd="0" presId="urn:microsoft.com/office/officeart/2005/8/layout/hList1"/>
    <dgm:cxn modelId="{361D0F2C-4E1B-4729-8B4B-AD865688A7CD}" type="presParOf" srcId="{7D057A6A-A3F3-4343-A097-E47AA70DB8B8}" destId="{E5B9067B-41C7-412C-BE81-E197726BB9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91049-509D-4077-A66C-9F926B009807}">
      <dsp:nvSpPr>
        <dsp:cNvPr id="0" name=""/>
        <dsp:cNvSpPr/>
      </dsp:nvSpPr>
      <dsp:spPr>
        <a:xfrm>
          <a:off x="4526" y="1360197"/>
          <a:ext cx="4413510" cy="176540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>
              <a:latin typeface="+mn-lt"/>
              <a:cs typeface="Arial" panose="020B0604020202020204" pitchFamily="34" charset="0"/>
            </a:rPr>
            <a:t>Stocking Lane, Rathfarnham</a:t>
          </a:r>
          <a:endParaRPr lang="en-IE" sz="3200" kern="1200" dirty="0">
            <a:latin typeface="+mn-lt"/>
          </a:endParaRPr>
        </a:p>
      </dsp:txBody>
      <dsp:txXfrm>
        <a:off x="4526" y="1360197"/>
        <a:ext cx="4413510" cy="1765404"/>
      </dsp:txXfrm>
    </dsp:sp>
    <dsp:sp modelId="{8FE844D9-AA55-4096-BE04-22F70738D5C8}">
      <dsp:nvSpPr>
        <dsp:cNvPr id="0" name=""/>
        <dsp:cNvSpPr/>
      </dsp:nvSpPr>
      <dsp:spPr>
        <a:xfrm>
          <a:off x="4526" y="3125602"/>
          <a:ext cx="4413510" cy="2854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>
              <a:latin typeface="+mn-lt"/>
              <a:cs typeface="Arial" panose="020B0604020202020204" pitchFamily="34" charset="0"/>
            </a:rPr>
            <a:t>25 Social Homes</a:t>
          </a:r>
          <a:endParaRPr lang="en-IE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>
              <a:latin typeface="+mn-lt"/>
              <a:cs typeface="Arial" panose="020B0604020202020204" pitchFamily="34" charset="0"/>
            </a:rPr>
            <a:t>Detailed design finalised</a:t>
          </a:r>
          <a:endParaRPr lang="en-IE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>
              <a:latin typeface="+mn-lt"/>
            </a:rPr>
            <a:t>Progress to advertisement</a:t>
          </a:r>
        </a:p>
      </dsp:txBody>
      <dsp:txXfrm>
        <a:off x="4526" y="3125602"/>
        <a:ext cx="4413510" cy="2854800"/>
      </dsp:txXfrm>
    </dsp:sp>
    <dsp:sp modelId="{98257CAD-9DE1-42B3-9A91-7E539542F21C}">
      <dsp:nvSpPr>
        <dsp:cNvPr id="0" name=""/>
        <dsp:cNvSpPr/>
      </dsp:nvSpPr>
      <dsp:spPr>
        <a:xfrm>
          <a:off x="5035928" y="1360197"/>
          <a:ext cx="4413510" cy="176540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 err="1">
              <a:latin typeface="+mn-lt"/>
              <a:cs typeface="Arial" panose="020B0604020202020204" pitchFamily="34" charset="0"/>
            </a:rPr>
            <a:t>Owendoher</a:t>
          </a:r>
          <a:r>
            <a:rPr lang="en-IE" sz="3000" kern="1200" dirty="0">
              <a:latin typeface="+mn-lt"/>
              <a:cs typeface="Arial" panose="020B0604020202020204" pitchFamily="34" charset="0"/>
            </a:rPr>
            <a:t> Haven, </a:t>
          </a:r>
          <a:r>
            <a:rPr lang="en-IE" sz="3200" kern="1200" dirty="0">
              <a:latin typeface="+mn-lt"/>
              <a:cs typeface="Arial" panose="020B0604020202020204" pitchFamily="34" charset="0"/>
            </a:rPr>
            <a:t>Rathfarnham</a:t>
          </a:r>
          <a:endParaRPr lang="en-IE" sz="3200" kern="1200" dirty="0">
            <a:latin typeface="+mn-lt"/>
          </a:endParaRPr>
        </a:p>
      </dsp:txBody>
      <dsp:txXfrm>
        <a:off x="5035928" y="1360197"/>
        <a:ext cx="4413510" cy="1765404"/>
      </dsp:txXfrm>
    </dsp:sp>
    <dsp:sp modelId="{17927EC8-0DDE-49DD-8C80-45728FB0A4F7}">
      <dsp:nvSpPr>
        <dsp:cNvPr id="0" name=""/>
        <dsp:cNvSpPr/>
      </dsp:nvSpPr>
      <dsp:spPr>
        <a:xfrm>
          <a:off x="5035928" y="3125602"/>
          <a:ext cx="4413510" cy="2854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9 Traveller Accommodation Units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FRA Ongoing</a:t>
          </a:r>
          <a:r>
            <a:rPr lang="en-IE" sz="3800" kern="1200" dirty="0"/>
            <a:t>	</a:t>
          </a:r>
        </a:p>
      </dsp:txBody>
      <dsp:txXfrm>
        <a:off x="5035928" y="3125602"/>
        <a:ext cx="4413510" cy="2854800"/>
      </dsp:txXfrm>
    </dsp:sp>
    <dsp:sp modelId="{19DEE443-4B71-4BF9-9178-98436346D206}">
      <dsp:nvSpPr>
        <dsp:cNvPr id="0" name=""/>
        <dsp:cNvSpPr/>
      </dsp:nvSpPr>
      <dsp:spPr>
        <a:xfrm>
          <a:off x="10067330" y="1360197"/>
          <a:ext cx="4413510" cy="176540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200" kern="1200" dirty="0">
              <a:latin typeface="+mn-lt"/>
              <a:cs typeface="Arial" panose="020B0604020202020204" pitchFamily="34" charset="0"/>
            </a:rPr>
            <a:t>Castlefield, Old Knocklyon Road</a:t>
          </a:r>
          <a:endParaRPr lang="en-IE" sz="3200" kern="1200" dirty="0">
            <a:latin typeface="+mn-lt"/>
          </a:endParaRPr>
        </a:p>
      </dsp:txBody>
      <dsp:txXfrm>
        <a:off x="10067330" y="1360197"/>
        <a:ext cx="4413510" cy="1765404"/>
      </dsp:txXfrm>
    </dsp:sp>
    <dsp:sp modelId="{E5B9067B-41C7-412C-BE81-E197726BB90F}">
      <dsp:nvSpPr>
        <dsp:cNvPr id="0" name=""/>
        <dsp:cNvSpPr/>
      </dsp:nvSpPr>
      <dsp:spPr>
        <a:xfrm>
          <a:off x="10071857" y="3149610"/>
          <a:ext cx="4413510" cy="2854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33 Social and Affordable Homes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2000" kern="1200" dirty="0"/>
            <a:t>Judicial Review</a:t>
          </a:r>
        </a:p>
      </dsp:txBody>
      <dsp:txXfrm>
        <a:off x="10071857" y="3149610"/>
        <a:ext cx="4413510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6A6F9-74FD-4CEF-A097-F1F0D8279164}" type="datetimeFigureOut">
              <a:rPr lang="en-IE" smtClean="0"/>
              <a:t>06/11/2024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067B7-C82B-4D6B-91E8-19EF28155CC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17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Housing for All Delivery Pipeline 2024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Total Number of EOIs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Number of EOIs By Status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a8adcf4f-526d-4d0a-a410-d7034aaeb492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grpSp>
        <p:nvGrpSpPr>
          <p:cNvPr id="3" name="Group 3"/>
          <p:cNvGrpSpPr/>
          <p:nvPr/>
        </p:nvGrpSpPr>
        <p:grpSpPr>
          <a:xfrm>
            <a:off x="457200" y="3093887"/>
            <a:ext cx="17221200" cy="5191293"/>
            <a:chOff x="0" y="76200"/>
            <a:chExt cx="18361834" cy="12219306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8361834" cy="12219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250"/>
                </a:lnSpc>
              </a:pPr>
              <a:r>
                <a:rPr lang="en-US" sz="7500" dirty="0">
                  <a:solidFill>
                    <a:srgbClr val="51626F"/>
                  </a:solidFill>
                  <a:latin typeface="Gotham Bold"/>
                </a:rPr>
                <a:t>Social Housing Delivery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75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Rathfarnham Templeogue </a:t>
              </a:r>
              <a:r>
                <a:rPr lang="en-US" sz="4400" dirty="0" err="1">
                  <a:solidFill>
                    <a:srgbClr val="51626F"/>
                  </a:solidFill>
                  <a:latin typeface="Gotham Bold"/>
                </a:rPr>
                <a:t>Firhouse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</a:t>
              </a:r>
              <a:r>
                <a:rPr lang="en-US" sz="4400" dirty="0" err="1">
                  <a:solidFill>
                    <a:srgbClr val="51626F"/>
                  </a:solidFill>
                  <a:latin typeface="Gotham Bold"/>
                </a:rPr>
                <a:t>Bohernabreena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ACM</a:t>
              </a:r>
            </a:p>
            <a:p>
              <a:pPr marL="0" lvl="0" indent="0" algn="ctr">
                <a:lnSpc>
                  <a:spcPts val="8250"/>
                </a:lnSpc>
              </a:pPr>
              <a:endParaRPr lang="en-US" sz="4400" dirty="0">
                <a:solidFill>
                  <a:srgbClr val="51626F"/>
                </a:solidFill>
                <a:latin typeface="Gotham Bold"/>
              </a:endParaRPr>
            </a:p>
            <a:p>
              <a:pPr marL="0" lvl="0" indent="0" algn="ctr">
                <a:lnSpc>
                  <a:spcPts val="8250"/>
                </a:lnSpc>
              </a:pP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12</a:t>
              </a:r>
              <a:r>
                <a:rPr lang="en-US" sz="4400" baseline="30000" dirty="0">
                  <a:solidFill>
                    <a:srgbClr val="51626F"/>
                  </a:solidFill>
                  <a:latin typeface="Gotham Bold"/>
                </a:rPr>
                <a:t>th</a:t>
              </a:r>
              <a:r>
                <a:rPr lang="en-US" sz="4400" dirty="0">
                  <a:solidFill>
                    <a:srgbClr val="51626F"/>
                  </a:solidFill>
                  <a:latin typeface="Gotham Bold"/>
                </a:rPr>
                <a:t> November 2024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202753"/>
              <a:ext cx="18361834" cy="48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endParaRPr lang="en-US" sz="2200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413424"/>
              <a:ext cx="18361834" cy="437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10"/>
                </a:lnSpc>
              </a:pPr>
              <a:endParaRPr lang="en-US" sz="2007" dirty="0">
                <a:solidFill>
                  <a:srgbClr val="51626F"/>
                </a:solidFill>
                <a:latin typeface="Arial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740999" y="5605338"/>
              <a:ext cx="16879836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Housing for All Delivery Pipeline 2024 ,No. of Potential Units Per LEA ,textbox ,Potential Units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606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03632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4000" dirty="0">
                <a:latin typeface="Arial Bold"/>
              </a:rPr>
              <a:t>Own Build Developments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42858E-4919-08C0-6FB3-42F60143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52106"/>
              </p:ext>
            </p:extLst>
          </p:nvPr>
        </p:nvGraphicFramePr>
        <p:xfrm>
          <a:off x="909918" y="1576864"/>
          <a:ext cx="12196484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912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304912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304912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304912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Firhouse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Bohernabreena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Homeville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Rathfarnham – Templeogue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Pearse Brothers Park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Contractor appointed. On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3348DD7-2380-60A5-5485-399DC7115D68}"/>
              </a:ext>
            </a:extLst>
          </p:cNvPr>
          <p:cNvSpPr txBox="1"/>
          <p:nvPr/>
        </p:nvSpPr>
        <p:spPr>
          <a:xfrm>
            <a:off x="1905000" y="7886700"/>
            <a:ext cx="219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err="1">
                <a:solidFill>
                  <a:schemeClr val="tx2">
                    <a:lumMod val="75000"/>
                  </a:schemeClr>
                </a:solidFill>
              </a:rPr>
              <a:t>Homeville</a:t>
            </a:r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, Knocklyon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2832E-2251-DB00-856E-E01B3ABF0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873" y="4686300"/>
            <a:ext cx="4554680" cy="3030126"/>
          </a:xfrm>
          <a:prstGeom prst="rect">
            <a:avLst/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  <a:softEdge rad="25400"/>
          </a:effectLst>
        </p:spPr>
      </p:pic>
      <p:pic>
        <p:nvPicPr>
          <p:cNvPr id="7" name="Picture 6" descr="A couple of people walking in front of a house&#10;&#10;Description automatically generated">
            <a:extLst>
              <a:ext uri="{FF2B5EF4-FFF2-40B4-BE49-F238E27FC236}">
                <a16:creationId xmlns:a16="http://schemas.microsoft.com/office/drawing/2014/main" id="{3CADA368-A745-B208-18E7-D173BB247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4686300"/>
            <a:ext cx="4554680" cy="3030126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B22F7E-E749-FD45-79A7-94CED035E3C8}"/>
              </a:ext>
            </a:extLst>
          </p:cNvPr>
          <p:cNvSpPr txBox="1"/>
          <p:nvPr/>
        </p:nvSpPr>
        <p:spPr>
          <a:xfrm>
            <a:off x="9144000" y="7876309"/>
            <a:ext cx="218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Pearce Brothers Park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641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57175"/>
            <a:ext cx="15912385" cy="104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4000" dirty="0">
                <a:latin typeface="Arial Bold"/>
              </a:rPr>
              <a:t>Planning Derogation Sites – Section 179A / 161</a:t>
            </a:r>
            <a:r>
              <a:rPr lang="en-US" sz="4000" dirty="0">
                <a:solidFill>
                  <a:srgbClr val="51626F"/>
                </a:solidFill>
                <a:latin typeface="Arial Bold"/>
              </a:rPr>
              <a:t>	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F3B1DD2-353A-C0BE-5F76-18CE27E99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27611"/>
              </p:ext>
            </p:extLst>
          </p:nvPr>
        </p:nvGraphicFramePr>
        <p:xfrm>
          <a:off x="2057400" y="1592543"/>
          <a:ext cx="14485368" cy="734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834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 dirty="0"/>
          </a:p>
        </p:txBody>
      </p:sp>
      <p:sp>
        <p:nvSpPr>
          <p:cNvPr id="6" name="TextBox 6"/>
          <p:cNvSpPr txBox="1"/>
          <p:nvPr/>
        </p:nvSpPr>
        <p:spPr>
          <a:xfrm>
            <a:off x="914400" y="419100"/>
            <a:ext cx="134874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3200" dirty="0">
                <a:latin typeface="Arial Bold"/>
              </a:rPr>
              <a:t>Social Housing Investment Programme</a:t>
            </a: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  <a:p>
            <a:pPr marL="0" lvl="0" indent="0" algn="l">
              <a:spcBef>
                <a:spcPct val="0"/>
              </a:spcBef>
            </a:pPr>
            <a:endParaRPr lang="en-US" sz="1600" dirty="0">
              <a:solidFill>
                <a:srgbClr val="51626F"/>
              </a:solidFill>
              <a:latin typeface="Arial Bold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42858E-4919-08C0-6FB3-42F601439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62567"/>
              </p:ext>
            </p:extLst>
          </p:nvPr>
        </p:nvGraphicFramePr>
        <p:xfrm>
          <a:off x="914400" y="1858581"/>
          <a:ext cx="9377084" cy="529580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44271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2344271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358047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LEA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Project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Units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Status</a:t>
                      </a:r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Firhouse - Bohernabreena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Laurel Manor, Stocking Lane (Part V)</a:t>
                      </a:r>
                      <a:endParaRPr lang="en-IE" sz="160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Q4.2024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Dodderbrook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IE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Oldcourt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(Part V)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completion Q2.2025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Rathfarnham – Templeogue</a:t>
                      </a:r>
                    </a:p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Cromwellsfort Road (AHB) 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 Q4.2024.Age Friendly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454753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Whitehall Road West (AHB) 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 – delivery from Q2.2026. Age Friendly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0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Stoneview, Walkinstown House (Part V / AHB)</a:t>
                      </a:r>
                    </a:p>
                    <a:p>
                      <a:pPr algn="ctr"/>
                      <a:r>
                        <a:rPr lang="en-IE" sz="1600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6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Due for delivery Q2 2025.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Nutgrove</a:t>
                      </a:r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Avenue,</a:t>
                      </a:r>
                    </a:p>
                    <a:p>
                      <a:pPr algn="ctr"/>
                      <a:r>
                        <a:rPr lang="en-I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Rathfarnham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(Part V / AHB)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Oaklee</a:t>
                      </a:r>
                      <a:r>
                        <a:rPr lang="en-IE" sz="16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site. Due for delivery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9CAB2-49E1-C7AA-BBD4-8BA5F9E1E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71142" y="2104691"/>
            <a:ext cx="4509656" cy="267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348DD7-2380-60A5-5485-399DC7115D68}"/>
              </a:ext>
            </a:extLst>
          </p:cNvPr>
          <p:cNvSpPr txBox="1"/>
          <p:nvPr/>
        </p:nvSpPr>
        <p:spPr>
          <a:xfrm>
            <a:off x="15533863" y="6976248"/>
            <a:ext cx="272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Grange Road, Rathfarnham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2832E-2251-DB00-856E-E01B3ABF0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037" y="5647043"/>
            <a:ext cx="4351450" cy="267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905DD-AA40-BAA5-AF7D-4EE619D42A58}"/>
              </a:ext>
            </a:extLst>
          </p:cNvPr>
          <p:cNvSpPr txBox="1"/>
          <p:nvPr/>
        </p:nvSpPr>
        <p:spPr>
          <a:xfrm>
            <a:off x="10820037" y="2794052"/>
            <a:ext cx="2097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Stoneview, 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Walkinstown House,</a:t>
            </a:r>
          </a:p>
          <a:p>
            <a:pPr algn="ctr"/>
            <a:r>
              <a:rPr lang="en-IE" dirty="0">
                <a:solidFill>
                  <a:schemeClr val="tx2">
                    <a:lumMod val="75000"/>
                  </a:schemeClr>
                </a:solidFill>
              </a:rPr>
              <a:t>Dublin 12</a:t>
            </a:r>
          </a:p>
        </p:txBody>
      </p:sp>
    </p:spTree>
    <p:extLst>
      <p:ext uri="{BB962C8B-B14F-4D97-AF65-F5344CB8AC3E}">
        <p14:creationId xmlns:p14="http://schemas.microsoft.com/office/powerpoint/2010/main" val="321111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otal Number of EOIs ,Number of EOIs by LEA ,Number of EOIs By Status ,imag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8030825" cy="10287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290</Words>
  <Application>Microsoft Office PowerPoint</Application>
  <PresentationFormat>Custom</PresentationFormat>
  <Paragraphs>96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Gotham Bold</vt:lpstr>
      <vt:lpstr>Arial Bold</vt:lpstr>
      <vt:lpstr>Arial</vt:lpstr>
      <vt:lpstr>Calibri</vt:lpstr>
      <vt:lpstr>Aptos</vt:lpstr>
      <vt:lpstr>Office Theme</vt:lpstr>
      <vt:lpstr>PowerPoint Presentation</vt:lpstr>
      <vt:lpstr>2024</vt:lpstr>
      <vt:lpstr>PowerPoint Presentation</vt:lpstr>
      <vt:lpstr>PowerPoint Presentation</vt:lpstr>
      <vt:lpstr>PowerPoint Presentation</vt:lpstr>
      <vt:lpstr>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SDCC - PPT Template</dc:title>
  <dc:creator>Vivienne Hartnett</dc:creator>
  <cp:lastModifiedBy>Vivienne Hartnett</cp:lastModifiedBy>
  <cp:revision>6</cp:revision>
  <dcterms:created xsi:type="dcterms:W3CDTF">2006-08-16T00:00:00Z</dcterms:created>
  <dcterms:modified xsi:type="dcterms:W3CDTF">2024-11-06T15:14:28Z</dcterms:modified>
  <dc:identifier>DAGCkzqZMNw</dc:identifier>
</cp:coreProperties>
</file>