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9" r:id="rId4"/>
    <p:sldId id="258" r:id="rId5"/>
    <p:sldId id="264" r:id="rId6"/>
    <p:sldId id="266" r:id="rId7"/>
    <p:sldId id="273" r:id="rId8"/>
    <p:sldId id="271" r:id="rId9"/>
  </p:sldIdLst>
  <p:sldSz cx="18288000" cy="10287000"/>
  <p:notesSz cx="6858000" cy="9144000"/>
  <p:embeddedFontLst>
    <p:embeddedFont>
      <p:font typeface="Arial Bold" panose="020B0704020202020204" pitchFamily="34" charset="0"/>
      <p:regular r:id="rId11"/>
      <p:bold r:id="rId12"/>
    </p:embeddedFont>
    <p:embeddedFont>
      <p:font typeface="Gotham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E5FDF-7E2D-4913-9AB4-D531458199D2}" v="470" dt="2024-09-04T08:23:57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dublincoco-my.sharepoint.com/personal/vhartnett_sdublincoco_ie/Documents/Documents/Housing%20Delivery/Build%20Pipline%202024/Revised%20Pipeline%202024%20W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>
                <a:solidFill>
                  <a:srgbClr val="002060"/>
                </a:solidFill>
              </a:rPr>
              <a:t>Lease</a:t>
            </a:r>
            <a:r>
              <a:rPr lang="en-IE" baseline="0" dirty="0">
                <a:solidFill>
                  <a:srgbClr val="002060"/>
                </a:solidFill>
              </a:rPr>
              <a:t> </a:t>
            </a:r>
            <a:r>
              <a:rPr lang="en-IE" dirty="0">
                <a:solidFill>
                  <a:srgbClr val="002060"/>
                </a:solidFill>
              </a:rPr>
              <a:t>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139700" h="139700" prst="divot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6373-41EC-AEB2-F22CCE2C4F06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6373-41EC-AEB2-F22CCE2C4F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6373-41EC-AEB2-F22CCE2C4F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73-41EC-AEB2-F22CCE2C4F0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053008-4049-43B7-A1EF-A5676719161E}" type="CATEGORYNAM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,</a:t>
                    </a:r>
                    <a:r>
                      <a:rPr lang="en-US" baseline="0"/>
                      <a:t> </a:t>
                    </a:r>
                    <a:fld id="{A4216173-C4B1-4B19-86AE-6A60E5DA1DF5}" type="VALU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73-41EC-AEB2-F22CCE2C4F0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E43918-879C-417A-925E-B92E81D59977}" type="CATEGORYNAM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E56D5A47-398E-410C-97D5-E786E6479BC9}" type="VALU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73-41EC-AEB2-F22CCE2C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L'!$B$27:$B$29</c:f>
              <c:strCache>
                <c:ptCount val="3"/>
                <c:pt idx="0">
                  <c:v>LA Leasing</c:v>
                </c:pt>
                <c:pt idx="1">
                  <c:v>Part V Leasing</c:v>
                </c:pt>
                <c:pt idx="2">
                  <c:v>AHB Leasing</c:v>
                </c:pt>
              </c:strCache>
            </c:strRef>
          </c:cat>
          <c:val>
            <c:numRef>
              <c:f>'2024 L'!$C$27:$C$29</c:f>
              <c:numCache>
                <c:formatCode>General</c:formatCode>
                <c:ptCount val="3"/>
                <c:pt idx="0">
                  <c:v>57</c:v>
                </c:pt>
                <c:pt idx="1">
                  <c:v>20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73-41EC-AEB2-F22CCE2C4F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3600" dirty="0">
                <a:solidFill>
                  <a:schemeClr val="accent1"/>
                </a:solidFill>
              </a:rPr>
              <a:t>By LEA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111111111111109E-2"/>
          <c:y val="0.26515066101725737"/>
          <c:w val="0.93888888888888888"/>
          <c:h val="0.61317852012147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'2024 L'!$B$12</c:f>
              <c:strCache>
                <c:ptCount val="1"/>
                <c:pt idx="0">
                  <c:v>Tallaght South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L'!$C$12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F-4D6A-ABEE-25E3F53AA573}"/>
            </c:ext>
          </c:extLst>
        </c:ser>
        <c:ser>
          <c:idx val="1"/>
          <c:order val="1"/>
          <c:tx>
            <c:strRef>
              <c:f>'2024 L'!$B$13</c:f>
              <c:strCache>
                <c:ptCount val="1"/>
                <c:pt idx="0">
                  <c:v>Tallaght Central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F-4D6A-ABEE-25E3F53AA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7313200"/>
        <c:axId val="1707310320"/>
      </c:barChart>
      <c:catAx>
        <c:axId val="170731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7310320"/>
        <c:crosses val="autoZero"/>
        <c:auto val="1"/>
        <c:lblAlgn val="ctr"/>
        <c:lblOffset val="100"/>
        <c:noMultiLvlLbl val="0"/>
      </c:catAx>
      <c:valAx>
        <c:axId val="170731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31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r>
            <a:rPr lang="en-GB" sz="20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EA2D4F4E-0235-459B-B7F9-D9F09EFB1355}">
      <dgm:prSet phldrT="[Text]" custT="1"/>
      <dgm:spPr/>
      <dgm:t>
        <a:bodyPr/>
        <a:lstStyle/>
        <a:p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0BC6-DB06-4DBE-9799-ECA664685AE8}" type="parTrans" cxnId="{0484FE4D-2AC7-4AD4-8DD4-D42F7435388A}">
      <dgm:prSet/>
      <dgm:spPr/>
      <dgm:t>
        <a:bodyPr/>
        <a:lstStyle/>
        <a:p>
          <a:endParaRPr lang="en-IE"/>
        </a:p>
      </dgm:t>
    </dgm:pt>
    <dgm:pt modelId="{7B1F22CA-79D3-441F-8786-F3E8630DE6CC}" type="sibTrans" cxnId="{0484FE4D-2AC7-4AD4-8DD4-D42F7435388A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1"/>
              </a:solidFill>
            </a:rPr>
            <a:t>	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has 	recommenced.  Anticipated on-site date in Q4 2024, to allow for completion of road construction works. Part 8 	advertised in July 2024 118 social homes on PPP site adjacent to Lynch’s Lane. Submissions closed on Friday 	6</a:t>
          </a:r>
          <a:r>
            <a:rPr lang="en-GB" sz="18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 social and affordable homes are currently being advanced by 	external design teams with a Part 10 planning application to An Bord Pleanála expected in late 2024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000" cap="none" spc="0" dirty="0">
              <a:solidFill>
                <a:schemeClr val="tx1"/>
              </a:solidFill>
            </a:rPr>
            <a:t>	</a:t>
          </a:r>
          <a:r>
            <a:rPr lang="en-IE" sz="18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  <a:endParaRPr lang="en-IE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4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4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3"/>
      <dgm:spPr/>
    </dgm:pt>
    <dgm:pt modelId="{00ADAADE-7C20-4A08-85B0-52F0355AAE8D}" type="pres">
      <dgm:prSet presAssocID="{93537020-4321-4127-A18B-1CF0936DBA8E}" presName="vertSpace2b" presStyleCnt="0"/>
      <dgm:spPr/>
    </dgm:pt>
    <dgm:pt modelId="{AF1ABA10-8812-4A78-AF73-5971EBBA58AE}" type="pres">
      <dgm:prSet presAssocID="{EA2D4F4E-0235-459B-B7F9-D9F09EFB1355}" presName="horz2" presStyleCnt="0"/>
      <dgm:spPr/>
    </dgm:pt>
    <dgm:pt modelId="{13A6D9E2-C5BD-424A-95E2-49F7F1A26FC7}" type="pres">
      <dgm:prSet presAssocID="{EA2D4F4E-0235-459B-B7F9-D9F09EFB1355}" presName="horzSpace2" presStyleCnt="0"/>
      <dgm:spPr/>
    </dgm:pt>
    <dgm:pt modelId="{C3FFDB80-E9CE-4F25-89D9-E25554DF3D25}" type="pres">
      <dgm:prSet presAssocID="{EA2D4F4E-0235-459B-B7F9-D9F09EFB1355}" presName="tx2" presStyleLbl="revTx" presStyleIdx="2" presStyleCnt="4" custScaleX="119108" custScaleY="32385" custLinFactNeighborX="-550" custLinFactNeighborY="-15922"/>
      <dgm:spPr/>
    </dgm:pt>
    <dgm:pt modelId="{8B6BE48F-C27E-427E-97CD-BA608B1FBAE2}" type="pres">
      <dgm:prSet presAssocID="{EA2D4F4E-0235-459B-B7F9-D9F09EFB1355}" presName="vert2" presStyleCnt="0"/>
      <dgm:spPr/>
    </dgm:pt>
    <dgm:pt modelId="{B58D3E9C-7584-4556-97AD-15BFA95AA73D}" type="pres">
      <dgm:prSet presAssocID="{EA2D4F4E-0235-459B-B7F9-D9F09EFB1355}" presName="thinLine2b" presStyleLbl="callout" presStyleIdx="1" presStyleCnt="3"/>
      <dgm:spPr/>
    </dgm:pt>
    <dgm:pt modelId="{44CA2922-58FC-4C49-A9E3-9B0DFD5C51D2}" type="pres">
      <dgm:prSet presAssocID="{EA2D4F4E-0235-459B-B7F9-D9F09EFB1355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3" presStyleCnt="4" custScaleX="134204" custLinFactNeighborX="131" custLinFactNeighborY="-16662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2" presStyleCnt="3"/>
      <dgm:spPr/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0484FE4D-2AC7-4AD4-8DD4-D42F7435388A}" srcId="{F3E53EC2-0878-4375-8167-9A6DAB1AA8D5}" destId="{EA2D4F4E-0235-459B-B7F9-D9F09EFB1355}" srcOrd="1" destOrd="0" parTransId="{C2160BC6-DB06-4DBE-9799-ECA664685AE8}" sibTransId="{7B1F22CA-79D3-441F-8786-F3E8630DE6CC}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2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6E1F39F0-F6AD-4F4E-AED8-0C0460665D52}" type="presOf" srcId="{EA2D4F4E-0235-459B-B7F9-D9F09EFB1355}" destId="{C3FFDB80-E9CE-4F25-89D9-E25554DF3D25}" srcOrd="0" destOrd="0" presId="urn:microsoft.com/office/officeart/2008/layout/LinedList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D1154D21-C2CF-42F9-8848-35C68C9FD0E0}" type="presParOf" srcId="{ADF0C9E3-3467-4A58-BB1E-5E6DDAF93AF9}" destId="{AF1ABA10-8812-4A78-AF73-5971EBBA58AE}" srcOrd="4" destOrd="0" presId="urn:microsoft.com/office/officeart/2008/layout/LinedList"/>
    <dgm:cxn modelId="{6965F139-898D-4679-B924-97E08CF10278}" type="presParOf" srcId="{AF1ABA10-8812-4A78-AF73-5971EBBA58AE}" destId="{13A6D9E2-C5BD-424A-95E2-49F7F1A26FC7}" srcOrd="0" destOrd="0" presId="urn:microsoft.com/office/officeart/2008/layout/LinedList"/>
    <dgm:cxn modelId="{6BC9629D-6972-4649-9898-0534E36D21AF}" type="presParOf" srcId="{AF1ABA10-8812-4A78-AF73-5971EBBA58AE}" destId="{C3FFDB80-E9CE-4F25-89D9-E25554DF3D25}" srcOrd="1" destOrd="0" presId="urn:microsoft.com/office/officeart/2008/layout/LinedList"/>
    <dgm:cxn modelId="{7C703D08-4B2A-4150-935B-C37477EBE4A1}" type="presParOf" srcId="{AF1ABA10-8812-4A78-AF73-5971EBBA58AE}" destId="{8B6BE48F-C27E-427E-97CD-BA608B1FBAE2}" srcOrd="2" destOrd="0" presId="urn:microsoft.com/office/officeart/2008/layout/LinedList"/>
    <dgm:cxn modelId="{C6C490BF-B1D3-4122-9285-362B17489AD5}" type="presParOf" srcId="{ADF0C9E3-3467-4A58-BB1E-5E6DDAF93AF9}" destId="{B58D3E9C-7584-4556-97AD-15BFA95AA73D}" srcOrd="5" destOrd="0" presId="urn:microsoft.com/office/officeart/2008/layout/LinedList"/>
    <dgm:cxn modelId="{14D2747D-3274-427A-8B8E-75C213409E69}" type="presParOf" srcId="{ADF0C9E3-3467-4A58-BB1E-5E6DDAF93AF9}" destId="{44CA2922-58FC-4C49-A9E3-9B0DFD5C51D2}" srcOrd="6" destOrd="0" presId="urn:microsoft.com/office/officeart/2008/layout/LinedList"/>
    <dgm:cxn modelId="{18584A31-D898-42C4-AACA-2E188604CCA3}" type="presParOf" srcId="{ADF0C9E3-3467-4A58-BB1E-5E6DDAF93AF9}" destId="{224CB37F-B21B-44B8-B849-C80367CC1B6D}" srcOrd="7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8" destOrd="0" presId="urn:microsoft.com/office/officeart/2008/layout/LinedList"/>
    <dgm:cxn modelId="{1FA6E01D-5BBA-4354-A3A5-1D78F70F6A55}" type="presParOf" srcId="{ADF0C9E3-3467-4A58-BB1E-5E6DDAF93AF9}" destId="{4DB5B8F5-5A61-44BF-9A2A-45F906A060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38556-6D7D-4F76-85DF-BADD0086BE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D6B695B-E704-4F54-BB6B-8E0A7C88F562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gm:t>
    </dgm:pt>
    <dgm:pt modelId="{5E6194EC-A736-440E-B24A-C6082E65CDBB}" type="parTrans" cxnId="{F2092A14-612C-4124-8F3F-104E22E77180}">
      <dgm:prSet/>
      <dgm:spPr/>
      <dgm:t>
        <a:bodyPr/>
        <a:lstStyle/>
        <a:p>
          <a:endParaRPr lang="en-IE"/>
        </a:p>
      </dgm:t>
    </dgm:pt>
    <dgm:pt modelId="{1AE3417F-7C98-47B7-B714-D397CF4ACD39}" type="sibTrans" cxnId="{F2092A14-612C-4124-8F3F-104E22E77180}">
      <dgm:prSet/>
      <dgm:spPr/>
      <dgm:t>
        <a:bodyPr/>
        <a:lstStyle/>
        <a:p>
          <a:endParaRPr lang="en-IE"/>
        </a:p>
      </dgm:t>
    </dgm:pt>
    <dgm:pt modelId="{C0FB7563-C55E-4895-A863-DC7A82B99A7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</dgm:t>
    </dgm:pt>
    <dgm:pt modelId="{B0492EE4-A02B-4A8F-B9A0-64D3E6D7DD6A}" type="parTrans" cxnId="{7FABCE7E-1D68-4FF4-8B21-2892DED16426}">
      <dgm:prSet/>
      <dgm:spPr/>
      <dgm:t>
        <a:bodyPr/>
        <a:lstStyle/>
        <a:p>
          <a:endParaRPr lang="en-IE"/>
        </a:p>
      </dgm:t>
    </dgm:pt>
    <dgm:pt modelId="{3AC2C852-F5B3-4ACE-A91C-5075E805E537}" type="sibTrans" cxnId="{7FABCE7E-1D68-4FF4-8B21-2892DED16426}">
      <dgm:prSet/>
      <dgm:spPr/>
      <dgm:t>
        <a:bodyPr/>
        <a:lstStyle/>
        <a:p>
          <a:endParaRPr lang="en-IE"/>
        </a:p>
      </dgm:t>
    </dgm:pt>
    <dgm:pt modelId="{B282CC6F-7B36-4CEA-9212-9A590F162B3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6FC7F356-EE2B-46E3-9A5E-082CDD7195D9}" type="parTrans" cxnId="{16096067-941E-4615-852D-185A82D86356}">
      <dgm:prSet/>
      <dgm:spPr/>
      <dgm:t>
        <a:bodyPr/>
        <a:lstStyle/>
        <a:p>
          <a:endParaRPr lang="en-IE"/>
        </a:p>
      </dgm:t>
    </dgm:pt>
    <dgm:pt modelId="{612D4F90-51AB-4916-B06D-ED9292B0D5C4}" type="sibTrans" cxnId="{16096067-941E-4615-852D-185A82D86356}">
      <dgm:prSet/>
      <dgm:spPr/>
      <dgm:t>
        <a:bodyPr/>
        <a:lstStyle/>
        <a:p>
          <a:endParaRPr lang="en-IE"/>
        </a:p>
      </dgm:t>
    </dgm:pt>
    <dgm:pt modelId="{773ACBA8-8BED-4D51-A67D-64B5E93CF147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gm:t>
    </dgm:pt>
    <dgm:pt modelId="{AE0936A6-7896-4330-A9D0-BDF968AC8B60}" type="parTrans" cxnId="{EB100018-1F18-447B-B593-EA4E8702C871}">
      <dgm:prSet/>
      <dgm:spPr/>
      <dgm:t>
        <a:bodyPr/>
        <a:lstStyle/>
        <a:p>
          <a:endParaRPr lang="en-IE"/>
        </a:p>
      </dgm:t>
    </dgm:pt>
    <dgm:pt modelId="{3C8C64B4-7536-4DB2-B121-56D1DD4E6BF8}" type="sibTrans" cxnId="{EB100018-1F18-447B-B593-EA4E8702C871}">
      <dgm:prSet/>
      <dgm:spPr/>
      <dgm:t>
        <a:bodyPr/>
        <a:lstStyle/>
        <a:p>
          <a:endParaRPr lang="en-IE"/>
        </a:p>
      </dgm:t>
    </dgm:pt>
    <dgm:pt modelId="{D4D73DA8-2026-4C35-A5A7-643D933C3F7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</dgm:t>
    </dgm:pt>
    <dgm:pt modelId="{98BE3861-B7AA-4881-8CAE-6D15EDD29260}" type="parTrans" cxnId="{6B58A544-E370-4004-8D1A-D663D3039700}">
      <dgm:prSet/>
      <dgm:spPr/>
      <dgm:t>
        <a:bodyPr/>
        <a:lstStyle/>
        <a:p>
          <a:endParaRPr lang="en-IE"/>
        </a:p>
      </dgm:t>
    </dgm:pt>
    <dgm:pt modelId="{8B8E217E-1A3E-4700-A791-903D9976BC2B}" type="sibTrans" cxnId="{6B58A544-E370-4004-8D1A-D663D3039700}">
      <dgm:prSet/>
      <dgm:spPr/>
      <dgm:t>
        <a:bodyPr/>
        <a:lstStyle/>
        <a:p>
          <a:endParaRPr lang="en-IE"/>
        </a:p>
      </dgm:t>
    </dgm:pt>
    <dgm:pt modelId="{209CB6C5-4698-4FA3-A498-594BA9B80E2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58502354-FBDF-4547-AB27-57367C3CC594}" type="parTrans" cxnId="{F3B1D24F-3289-4E2C-A9BB-FF5F04FCE6D6}">
      <dgm:prSet/>
      <dgm:spPr/>
      <dgm:t>
        <a:bodyPr/>
        <a:lstStyle/>
        <a:p>
          <a:endParaRPr lang="en-IE"/>
        </a:p>
      </dgm:t>
    </dgm:pt>
    <dgm:pt modelId="{96B3DF87-D9F1-4A23-8E04-2A09F70B3D75}" type="sibTrans" cxnId="{F3B1D24F-3289-4E2C-A9BB-FF5F04FCE6D6}">
      <dgm:prSet/>
      <dgm:spPr/>
      <dgm:t>
        <a:bodyPr/>
        <a:lstStyle/>
        <a:p>
          <a:endParaRPr lang="en-IE"/>
        </a:p>
      </dgm:t>
    </dgm:pt>
    <dgm:pt modelId="{E0B4727D-8DB3-4297-BDF8-5EB5E5D2971D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Kilcarbery Grange, Clondalkin</a:t>
          </a:r>
        </a:p>
      </dgm:t>
    </dgm:pt>
    <dgm:pt modelId="{0D3F0B80-D596-47C8-A62F-BB517921E89C}" type="parTrans" cxnId="{124D814A-C0FD-4A72-BBAB-5EA6858D91E3}">
      <dgm:prSet/>
      <dgm:spPr/>
      <dgm:t>
        <a:bodyPr/>
        <a:lstStyle/>
        <a:p>
          <a:endParaRPr lang="en-IE"/>
        </a:p>
      </dgm:t>
    </dgm:pt>
    <dgm:pt modelId="{EFB5EE7E-6159-4CEC-B389-D361859EB51D}" type="sibTrans" cxnId="{124D814A-C0FD-4A72-BBAB-5EA6858D91E3}">
      <dgm:prSet/>
      <dgm:spPr/>
      <dgm:t>
        <a:bodyPr/>
        <a:lstStyle/>
        <a:p>
          <a:endParaRPr lang="en-IE"/>
        </a:p>
      </dgm:t>
    </dgm:pt>
    <dgm:pt modelId="{38FF215A-FF38-43D4-9BE5-63AA70CF408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</dgm:t>
    </dgm:pt>
    <dgm:pt modelId="{6166D951-6410-4DAE-AF20-A924F32942CA}" type="parTrans" cxnId="{CE1A6F5E-EE26-4F14-AE40-5EEA31916843}">
      <dgm:prSet/>
      <dgm:spPr/>
      <dgm:t>
        <a:bodyPr/>
        <a:lstStyle/>
        <a:p>
          <a:endParaRPr lang="en-IE"/>
        </a:p>
      </dgm:t>
    </dgm:pt>
    <dgm:pt modelId="{8A7F75B4-CD0D-4897-8475-EEED3445DCCF}" type="sibTrans" cxnId="{CE1A6F5E-EE26-4F14-AE40-5EEA31916843}">
      <dgm:prSet/>
      <dgm:spPr/>
      <dgm:t>
        <a:bodyPr/>
        <a:lstStyle/>
        <a:p>
          <a:endParaRPr lang="en-IE"/>
        </a:p>
      </dgm:t>
    </dgm:pt>
    <dgm:pt modelId="{02DE8519-C8AA-47BB-896E-788F87C9968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gm:t>
    </dgm:pt>
    <dgm:pt modelId="{44B59505-AE33-4C5F-90C5-F9F280CF0E4B}" type="parTrans" cxnId="{660B7BC9-8F1A-456F-9025-7840B5F9A702}">
      <dgm:prSet/>
      <dgm:spPr/>
      <dgm:t>
        <a:bodyPr/>
        <a:lstStyle/>
        <a:p>
          <a:endParaRPr lang="en-IE"/>
        </a:p>
      </dgm:t>
    </dgm:pt>
    <dgm:pt modelId="{993E9E34-7AB8-49FF-8828-9F2075D3E2E8}" type="sibTrans" cxnId="{660B7BC9-8F1A-456F-9025-7840B5F9A702}">
      <dgm:prSet/>
      <dgm:spPr/>
      <dgm:t>
        <a:bodyPr/>
        <a:lstStyle/>
        <a:p>
          <a:endParaRPr lang="en-IE"/>
        </a:p>
      </dgm:t>
    </dgm:pt>
    <dgm:pt modelId="{C32D65D5-F20C-41D7-8D5B-69A482C6B9DE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gm:t>
    </dgm:pt>
    <dgm:pt modelId="{489BD7B8-44FC-493C-90EA-BE96D9F03ECF}" type="parTrans" cxnId="{67D1A7EF-FDA7-431D-8FB2-2454C240F896}">
      <dgm:prSet/>
      <dgm:spPr/>
      <dgm:t>
        <a:bodyPr/>
        <a:lstStyle/>
        <a:p>
          <a:endParaRPr lang="en-IE"/>
        </a:p>
      </dgm:t>
    </dgm:pt>
    <dgm:pt modelId="{D22AA9C8-3A00-41AE-83AB-5AEBA3DBE4F5}" type="sibTrans" cxnId="{67D1A7EF-FDA7-431D-8FB2-2454C240F896}">
      <dgm:prSet/>
      <dgm:spPr/>
      <dgm:t>
        <a:bodyPr/>
        <a:lstStyle/>
        <a:p>
          <a:endParaRPr lang="en-IE"/>
        </a:p>
      </dgm:t>
    </dgm:pt>
    <dgm:pt modelId="{E936BDEC-E2A6-408D-809C-EF42E18B159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</dgm:t>
    </dgm:pt>
    <dgm:pt modelId="{82E696BA-A34A-4D30-8C61-C05F029F84B4}" type="parTrans" cxnId="{A65954AD-BC1B-4050-884B-B68E9A50D01A}">
      <dgm:prSet/>
      <dgm:spPr/>
      <dgm:t>
        <a:bodyPr/>
        <a:lstStyle/>
        <a:p>
          <a:endParaRPr lang="en-IE"/>
        </a:p>
      </dgm:t>
    </dgm:pt>
    <dgm:pt modelId="{8AC5A4CC-DA7F-4847-9759-F58CE5091995}" type="sibTrans" cxnId="{A65954AD-BC1B-4050-884B-B68E9A50D01A}">
      <dgm:prSet/>
      <dgm:spPr/>
      <dgm:t>
        <a:bodyPr/>
        <a:lstStyle/>
        <a:p>
          <a:endParaRPr lang="en-IE"/>
        </a:p>
      </dgm:t>
    </dgm:pt>
    <dgm:pt modelId="{97BBC3B5-D239-434B-83AF-630254DC0BE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Advertised 10/09/2024</a:t>
          </a:r>
        </a:p>
      </dgm:t>
    </dgm:pt>
    <dgm:pt modelId="{F5E6B5DE-B9D8-4C5D-930B-F50C8CA1D125}" type="parTrans" cxnId="{7F5A6174-CDEC-4070-83A8-9E9439DB434E}">
      <dgm:prSet/>
      <dgm:spPr/>
      <dgm:t>
        <a:bodyPr/>
        <a:lstStyle/>
        <a:p>
          <a:endParaRPr lang="en-IE"/>
        </a:p>
      </dgm:t>
    </dgm:pt>
    <dgm:pt modelId="{F192BA43-3DEA-4F91-B3F5-E51DFB46E63F}" type="sibTrans" cxnId="{7F5A6174-CDEC-4070-83A8-9E9439DB434E}">
      <dgm:prSet/>
      <dgm:spPr/>
      <dgm:t>
        <a:bodyPr/>
        <a:lstStyle/>
        <a:p>
          <a:endParaRPr lang="en-IE"/>
        </a:p>
      </dgm:t>
    </dgm:pt>
    <dgm:pt modelId="{639F3986-F8AE-42EA-80DA-55FCA40F8696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gm:t>
    </dgm:pt>
    <dgm:pt modelId="{196CDA56-88E1-49AC-B697-B29C53671801}" type="parTrans" cxnId="{B6692C31-34BA-47AD-A814-A02786DE92FD}">
      <dgm:prSet/>
      <dgm:spPr/>
      <dgm:t>
        <a:bodyPr/>
        <a:lstStyle/>
        <a:p>
          <a:endParaRPr lang="en-IE"/>
        </a:p>
      </dgm:t>
    </dgm:pt>
    <dgm:pt modelId="{A857C213-C4C0-48AB-9D39-DACF7F478F42}" type="sibTrans" cxnId="{B6692C31-34BA-47AD-A814-A02786DE92FD}">
      <dgm:prSet/>
      <dgm:spPr/>
      <dgm:t>
        <a:bodyPr/>
        <a:lstStyle/>
        <a:p>
          <a:endParaRPr lang="en-IE"/>
        </a:p>
      </dgm:t>
    </dgm:pt>
    <dgm:pt modelId="{AB6AB9C1-89C5-47E0-AB6B-7029A92F8A6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</dgm:t>
    </dgm:pt>
    <dgm:pt modelId="{A7A07385-D91E-462D-B8AE-D08DF4DA21FE}" type="parTrans" cxnId="{DDA55344-BBE8-4EEB-B294-FAA3489C4D7D}">
      <dgm:prSet/>
      <dgm:spPr/>
      <dgm:t>
        <a:bodyPr/>
        <a:lstStyle/>
        <a:p>
          <a:endParaRPr lang="en-IE"/>
        </a:p>
      </dgm:t>
    </dgm:pt>
    <dgm:pt modelId="{085E6850-7E5C-4C3C-B1BC-99083A8C4F30}" type="sibTrans" cxnId="{DDA55344-BBE8-4EEB-B294-FAA3489C4D7D}">
      <dgm:prSet/>
      <dgm:spPr/>
      <dgm:t>
        <a:bodyPr/>
        <a:lstStyle/>
        <a:p>
          <a:endParaRPr lang="en-IE"/>
        </a:p>
      </dgm:t>
    </dgm:pt>
    <dgm:pt modelId="{A8ED4D8F-3769-4408-B016-90C9092CF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gm:t>
    </dgm:pt>
    <dgm:pt modelId="{E184CC61-FED7-49B8-899F-6C9AED7F1887}" type="parTrans" cxnId="{A27D428C-4DA6-4975-B7E5-AA559C0D1B84}">
      <dgm:prSet/>
      <dgm:spPr/>
      <dgm:t>
        <a:bodyPr/>
        <a:lstStyle/>
        <a:p>
          <a:endParaRPr lang="en-IE"/>
        </a:p>
      </dgm:t>
    </dgm:pt>
    <dgm:pt modelId="{20B34C2B-EE70-41AC-A2B3-089CE039457D}" type="sibTrans" cxnId="{A27D428C-4DA6-4975-B7E5-AA559C0D1B84}">
      <dgm:prSet/>
      <dgm:spPr/>
      <dgm:t>
        <a:bodyPr/>
        <a:lstStyle/>
        <a:p>
          <a:endParaRPr lang="en-IE"/>
        </a:p>
      </dgm:t>
    </dgm:pt>
    <dgm:pt modelId="{ECEBE5C8-294B-4295-90EA-CFBEC0C026CA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gm:t>
    </dgm:pt>
    <dgm:pt modelId="{7BA6993E-AB39-48BA-98A3-B7767323BCEA}" type="parTrans" cxnId="{89432C95-86E6-4893-8DED-AA95AA200236}">
      <dgm:prSet/>
      <dgm:spPr/>
      <dgm:t>
        <a:bodyPr/>
        <a:lstStyle/>
        <a:p>
          <a:endParaRPr lang="en-IE"/>
        </a:p>
      </dgm:t>
    </dgm:pt>
    <dgm:pt modelId="{C814D913-093E-40CE-8755-2D089EF6B818}" type="sibTrans" cxnId="{89432C95-86E6-4893-8DED-AA95AA200236}">
      <dgm:prSet/>
      <dgm:spPr/>
      <dgm:t>
        <a:bodyPr/>
        <a:lstStyle/>
        <a:p>
          <a:endParaRPr lang="en-IE"/>
        </a:p>
      </dgm:t>
    </dgm:pt>
    <dgm:pt modelId="{3AFF4B0C-AD3C-4982-906F-73659CED188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</dgm:t>
    </dgm:pt>
    <dgm:pt modelId="{92CC0B46-0333-4612-8D9C-891957D40A1F}" type="parTrans" cxnId="{944BE429-C78B-4EC9-B101-DE72BBE0839E}">
      <dgm:prSet/>
      <dgm:spPr/>
      <dgm:t>
        <a:bodyPr/>
        <a:lstStyle/>
        <a:p>
          <a:endParaRPr lang="en-IE"/>
        </a:p>
      </dgm:t>
    </dgm:pt>
    <dgm:pt modelId="{E2D6890B-0AE2-4D22-91A7-C54C823B2A7A}" type="sibTrans" cxnId="{944BE429-C78B-4EC9-B101-DE72BBE0839E}">
      <dgm:prSet/>
      <dgm:spPr/>
      <dgm:t>
        <a:bodyPr/>
        <a:lstStyle/>
        <a:p>
          <a:endParaRPr lang="en-IE"/>
        </a:p>
      </dgm:t>
    </dgm:pt>
    <dgm:pt modelId="{1DCAB258-84E9-4693-B8C5-77DBAF1153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gm:t>
    </dgm:pt>
    <dgm:pt modelId="{C3DF83BC-F400-4D34-A766-4C65836344DF}" type="parTrans" cxnId="{A0453C97-398A-4F91-B61E-535BF54DC085}">
      <dgm:prSet/>
      <dgm:spPr/>
      <dgm:t>
        <a:bodyPr/>
        <a:lstStyle/>
        <a:p>
          <a:endParaRPr lang="en-IE"/>
        </a:p>
      </dgm:t>
    </dgm:pt>
    <dgm:pt modelId="{826D4F30-AD74-448B-B558-32A14CFA22B5}" type="sibTrans" cxnId="{A0453C97-398A-4F91-B61E-535BF54DC085}">
      <dgm:prSet/>
      <dgm:spPr/>
      <dgm:t>
        <a:bodyPr/>
        <a:lstStyle/>
        <a:p>
          <a:endParaRPr lang="en-IE"/>
        </a:p>
      </dgm:t>
    </dgm:pt>
    <dgm:pt modelId="{417162C2-3F1D-4D49-87DB-375153D2B263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gm:t>
    </dgm:pt>
    <dgm:pt modelId="{0CAC1557-9DF5-409C-96DC-16CA7F5E8FB6}" type="parTrans" cxnId="{E6265094-8AE4-49A2-978A-1B8CF07F8DB9}">
      <dgm:prSet/>
      <dgm:spPr/>
      <dgm:t>
        <a:bodyPr/>
        <a:lstStyle/>
        <a:p>
          <a:endParaRPr lang="en-IE"/>
        </a:p>
      </dgm:t>
    </dgm:pt>
    <dgm:pt modelId="{7B862828-5615-4307-AEFD-73D747120AAE}" type="sibTrans" cxnId="{E6265094-8AE4-49A2-978A-1B8CF07F8DB9}">
      <dgm:prSet/>
      <dgm:spPr/>
      <dgm:t>
        <a:bodyPr/>
        <a:lstStyle/>
        <a:p>
          <a:endParaRPr lang="en-IE"/>
        </a:p>
      </dgm:t>
    </dgm:pt>
    <dgm:pt modelId="{EE8AC3E2-4039-4550-B94C-EB33D6D7669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</dgm:t>
    </dgm:pt>
    <dgm:pt modelId="{43AA3B4F-2AE6-4DA2-8DF4-8ED67D7A5C0D}" type="parTrans" cxnId="{1124F142-AFD5-426C-BE50-0559B63A9D22}">
      <dgm:prSet/>
      <dgm:spPr/>
      <dgm:t>
        <a:bodyPr/>
        <a:lstStyle/>
        <a:p>
          <a:endParaRPr lang="en-IE"/>
        </a:p>
      </dgm:t>
    </dgm:pt>
    <dgm:pt modelId="{D22311B3-9520-4CAE-B7E3-2C575F82B230}" type="sibTrans" cxnId="{1124F142-AFD5-426C-BE50-0559B63A9D22}">
      <dgm:prSet/>
      <dgm:spPr/>
      <dgm:t>
        <a:bodyPr/>
        <a:lstStyle/>
        <a:p>
          <a:endParaRPr lang="en-IE"/>
        </a:p>
      </dgm:t>
    </dgm:pt>
    <dgm:pt modelId="{78877DC7-0646-4975-9CAB-72B9964D638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C4E3F68-03A5-4D44-8FF1-FBA7FFB9CEE8}" type="parTrans" cxnId="{1D82BD43-2563-49E1-AE6F-21CED8AFA4BB}">
      <dgm:prSet/>
      <dgm:spPr/>
      <dgm:t>
        <a:bodyPr/>
        <a:lstStyle/>
        <a:p>
          <a:endParaRPr lang="en-IE"/>
        </a:p>
      </dgm:t>
    </dgm:pt>
    <dgm:pt modelId="{63B1A64B-207C-4A53-AD79-1C02DEE5849B}" type="sibTrans" cxnId="{1D82BD43-2563-49E1-AE6F-21CED8AFA4BB}">
      <dgm:prSet/>
      <dgm:spPr/>
      <dgm:t>
        <a:bodyPr/>
        <a:lstStyle/>
        <a:p>
          <a:endParaRPr lang="en-IE"/>
        </a:p>
      </dgm:t>
    </dgm:pt>
    <dgm:pt modelId="{75D69B37-514F-47E6-A485-E6AD097236AC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gm:t>
    </dgm:pt>
    <dgm:pt modelId="{5CFB9B31-6EE6-420D-A522-66DB546FC7CE}" type="parTrans" cxnId="{235533D4-AA02-496B-87D3-4136EB2DA919}">
      <dgm:prSet/>
      <dgm:spPr/>
      <dgm:t>
        <a:bodyPr/>
        <a:lstStyle/>
        <a:p>
          <a:endParaRPr lang="en-IE"/>
        </a:p>
      </dgm:t>
    </dgm:pt>
    <dgm:pt modelId="{5C34A66B-D0E4-4480-AFB7-61E9039BBF5E}" type="sibTrans" cxnId="{235533D4-AA02-496B-87D3-4136EB2DA919}">
      <dgm:prSet/>
      <dgm:spPr/>
      <dgm:t>
        <a:bodyPr/>
        <a:lstStyle/>
        <a:p>
          <a:endParaRPr lang="en-IE"/>
        </a:p>
      </dgm:t>
    </dgm:pt>
    <dgm:pt modelId="{97CD4036-30B9-447B-9C03-A3F3A75CCB6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25 Social Home</a:t>
          </a:r>
        </a:p>
      </dgm:t>
    </dgm:pt>
    <dgm:pt modelId="{6D0B4AA1-B9CF-4D3F-BE21-173E13D9CF8E}" type="parTrans" cxnId="{4E855F8C-8229-4121-B735-0F6392061227}">
      <dgm:prSet/>
      <dgm:spPr/>
      <dgm:t>
        <a:bodyPr/>
        <a:lstStyle/>
        <a:p>
          <a:endParaRPr lang="en-IE"/>
        </a:p>
      </dgm:t>
    </dgm:pt>
    <dgm:pt modelId="{02BCF337-928D-4723-ACB5-38CFF57A9599}" type="sibTrans" cxnId="{4E855F8C-8229-4121-B735-0F6392061227}">
      <dgm:prSet/>
      <dgm:spPr/>
      <dgm:t>
        <a:bodyPr/>
        <a:lstStyle/>
        <a:p>
          <a:endParaRPr lang="en-IE"/>
        </a:p>
      </dgm:t>
    </dgm:pt>
    <dgm:pt modelId="{123ECB6E-BF04-423B-8954-2754169ED4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D098FB3-4AF5-43A5-9FC2-057A0D1196DE}" type="parTrans" cxnId="{E7FED972-8484-4A0A-9CA0-7BDB6B5C78D7}">
      <dgm:prSet/>
      <dgm:spPr/>
      <dgm:t>
        <a:bodyPr/>
        <a:lstStyle/>
        <a:p>
          <a:endParaRPr lang="en-IE"/>
        </a:p>
      </dgm:t>
    </dgm:pt>
    <dgm:pt modelId="{EBBC75B3-3E52-41F9-95A3-BD5E6430ABD1}" type="sibTrans" cxnId="{E7FED972-8484-4A0A-9CA0-7BDB6B5C78D7}">
      <dgm:prSet/>
      <dgm:spPr/>
      <dgm:t>
        <a:bodyPr/>
        <a:lstStyle/>
        <a:p>
          <a:endParaRPr lang="en-IE"/>
        </a:p>
      </dgm:t>
    </dgm:pt>
    <dgm:pt modelId="{4D005C13-547A-410D-B90E-3429625CA911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gm:t>
    </dgm:pt>
    <dgm:pt modelId="{A0087087-8128-4182-8D08-C67B3F99088D}" type="parTrans" cxnId="{7290AC9B-B11F-473B-AE5B-2C2A6521EA99}">
      <dgm:prSet/>
      <dgm:spPr/>
      <dgm:t>
        <a:bodyPr/>
        <a:lstStyle/>
        <a:p>
          <a:endParaRPr lang="en-IE"/>
        </a:p>
      </dgm:t>
    </dgm:pt>
    <dgm:pt modelId="{EC82A1AE-76FC-4509-9188-582DE90D245C}" type="sibTrans" cxnId="{7290AC9B-B11F-473B-AE5B-2C2A6521EA99}">
      <dgm:prSet/>
      <dgm:spPr/>
      <dgm:t>
        <a:bodyPr/>
        <a:lstStyle/>
        <a:p>
          <a:endParaRPr lang="en-IE"/>
        </a:p>
      </dgm:t>
    </dgm:pt>
    <dgm:pt modelId="{88BA0FC6-880D-4478-871B-254E07602AB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</dgm:t>
    </dgm:pt>
    <dgm:pt modelId="{BF3FF1EC-A472-424A-B7F9-C7EDF791D569}" type="parTrans" cxnId="{134AD934-0AB0-42A0-9CF2-7BB9E0577AC8}">
      <dgm:prSet/>
      <dgm:spPr/>
      <dgm:t>
        <a:bodyPr/>
        <a:lstStyle/>
        <a:p>
          <a:endParaRPr lang="en-IE"/>
        </a:p>
      </dgm:t>
    </dgm:pt>
    <dgm:pt modelId="{6CADD269-F3BF-43D2-A760-E73DE8976743}" type="sibTrans" cxnId="{134AD934-0AB0-42A0-9CF2-7BB9E0577AC8}">
      <dgm:prSet/>
      <dgm:spPr/>
      <dgm:t>
        <a:bodyPr/>
        <a:lstStyle/>
        <a:p>
          <a:endParaRPr lang="en-IE"/>
        </a:p>
      </dgm:t>
    </dgm:pt>
    <dgm:pt modelId="{9223455D-4310-4092-8ABD-FD43411279A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gm:t>
    </dgm:pt>
    <dgm:pt modelId="{5D5D4BBE-10ED-4077-91F3-B0CBF2DBAA63}" type="parTrans" cxnId="{D13B044A-4789-44AE-B82F-3A1BC6143BFC}">
      <dgm:prSet/>
      <dgm:spPr/>
      <dgm:t>
        <a:bodyPr/>
        <a:lstStyle/>
        <a:p>
          <a:endParaRPr lang="en-IE"/>
        </a:p>
      </dgm:t>
    </dgm:pt>
    <dgm:pt modelId="{9CCC773A-7D3C-42B2-9909-6EB580544B7C}" type="sibTrans" cxnId="{D13B044A-4789-44AE-B82F-3A1BC6143BFC}">
      <dgm:prSet/>
      <dgm:spPr/>
      <dgm:t>
        <a:bodyPr/>
        <a:lstStyle/>
        <a:p>
          <a:endParaRPr lang="en-IE"/>
        </a:p>
      </dgm:t>
    </dgm:pt>
    <dgm:pt modelId="{55BAE7D5-896A-4FA8-83D3-6667D7D79649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gm:t>
    </dgm:pt>
    <dgm:pt modelId="{D8101C0E-6A38-4AAE-A306-F5B2FAB629A5}" type="parTrans" cxnId="{B5232D9C-943C-4905-A3C8-02D72A7CB4AD}">
      <dgm:prSet/>
      <dgm:spPr/>
      <dgm:t>
        <a:bodyPr/>
        <a:lstStyle/>
        <a:p>
          <a:endParaRPr lang="en-IE"/>
        </a:p>
      </dgm:t>
    </dgm:pt>
    <dgm:pt modelId="{D2252305-FF8E-4B4C-BB6B-1396BB9E53BD}" type="sibTrans" cxnId="{B5232D9C-943C-4905-A3C8-02D72A7CB4AD}">
      <dgm:prSet/>
      <dgm:spPr/>
      <dgm:t>
        <a:bodyPr/>
        <a:lstStyle/>
        <a:p>
          <a:endParaRPr lang="en-IE"/>
        </a:p>
      </dgm:t>
    </dgm:pt>
    <dgm:pt modelId="{2DD11D8F-261B-4AFB-B3D0-9F34006BCB9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</dgm:t>
    </dgm:pt>
    <dgm:pt modelId="{FE793CF8-FBCD-459C-85F1-47C915C0DCE1}" type="parTrans" cxnId="{86F6DC97-82E8-443D-9246-4417EB15AACC}">
      <dgm:prSet/>
      <dgm:spPr/>
      <dgm:t>
        <a:bodyPr/>
        <a:lstStyle/>
        <a:p>
          <a:endParaRPr lang="en-IE"/>
        </a:p>
      </dgm:t>
    </dgm:pt>
    <dgm:pt modelId="{2AEEFCDB-9BED-4FEC-9D64-BEE48737CC05}" type="sibTrans" cxnId="{86F6DC97-82E8-443D-9246-4417EB15AACC}">
      <dgm:prSet/>
      <dgm:spPr/>
      <dgm:t>
        <a:bodyPr/>
        <a:lstStyle/>
        <a:p>
          <a:endParaRPr lang="en-IE"/>
        </a:p>
      </dgm:t>
    </dgm:pt>
    <dgm:pt modelId="{0C234C9D-7BF6-448F-959B-E21B5FB6504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55D2C-2AF2-4439-93D8-BA1F7A58F854}" type="parTrans" cxnId="{2757FDE5-1EBA-47E0-9267-D8E7C027C2E7}">
      <dgm:prSet/>
      <dgm:spPr/>
      <dgm:t>
        <a:bodyPr/>
        <a:lstStyle/>
        <a:p>
          <a:endParaRPr lang="en-IE"/>
        </a:p>
      </dgm:t>
    </dgm:pt>
    <dgm:pt modelId="{88BC5611-5655-47E6-8401-DEEA18CB1CEF}" type="sibTrans" cxnId="{2757FDE5-1EBA-47E0-9267-D8E7C027C2E7}">
      <dgm:prSet/>
      <dgm:spPr/>
      <dgm:t>
        <a:bodyPr/>
        <a:lstStyle/>
        <a:p>
          <a:endParaRPr lang="en-IE"/>
        </a:p>
      </dgm:t>
    </dgm:pt>
    <dgm:pt modelId="{8F01E9AD-C708-4630-8F21-28436485D37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823B115-B5A9-4CD8-8509-D39EAE3BC9C5}" type="parTrans" cxnId="{530209E7-6027-4E05-965A-5601F8FF8401}">
      <dgm:prSet/>
      <dgm:spPr/>
      <dgm:t>
        <a:bodyPr/>
        <a:lstStyle/>
        <a:p>
          <a:endParaRPr lang="en-IE"/>
        </a:p>
      </dgm:t>
    </dgm:pt>
    <dgm:pt modelId="{71C28544-0445-407D-AFF1-6FBDE6C06591}" type="sibTrans" cxnId="{530209E7-6027-4E05-965A-5601F8FF8401}">
      <dgm:prSet/>
      <dgm:spPr/>
      <dgm:t>
        <a:bodyPr/>
        <a:lstStyle/>
        <a:p>
          <a:endParaRPr lang="en-IE"/>
        </a:p>
      </dgm:t>
    </dgm:pt>
    <dgm:pt modelId="{5BCB8E66-3C5C-4D4B-BCD2-0B5122D25C8A}" type="pres">
      <dgm:prSet presAssocID="{EED38556-6D7D-4F76-85DF-BADD0086BEF8}" presName="Name0" presStyleCnt="0">
        <dgm:presLayoutVars>
          <dgm:dir/>
          <dgm:animLvl val="lvl"/>
          <dgm:resizeHandles val="exact"/>
        </dgm:presLayoutVars>
      </dgm:prSet>
      <dgm:spPr/>
    </dgm:pt>
    <dgm:pt modelId="{0D9CD8B5-96DD-464D-8DF3-5F8F58B462AD}" type="pres">
      <dgm:prSet presAssocID="{3D6B695B-E704-4F54-BB6B-8E0A7C88F562}" presName="linNode" presStyleCnt="0"/>
      <dgm:spPr/>
    </dgm:pt>
    <dgm:pt modelId="{0851F0E5-5FF0-4D65-A7B9-4F7126AA0F35}" type="pres">
      <dgm:prSet presAssocID="{3D6B695B-E704-4F54-BB6B-8E0A7C88F562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BC9C7F60-0599-4529-979D-7C13EE712415}" type="pres">
      <dgm:prSet presAssocID="{3D6B695B-E704-4F54-BB6B-8E0A7C88F562}" presName="descendantText" presStyleLbl="alignAccFollowNode1" presStyleIdx="0" presStyleCnt="10">
        <dgm:presLayoutVars>
          <dgm:bulletEnabled val="1"/>
        </dgm:presLayoutVars>
      </dgm:prSet>
      <dgm:spPr/>
    </dgm:pt>
    <dgm:pt modelId="{7C307244-6CE8-4E57-9FE7-BAA1F7AA12D0}" type="pres">
      <dgm:prSet presAssocID="{1AE3417F-7C98-47B7-B714-D397CF4ACD39}" presName="sp" presStyleCnt="0"/>
      <dgm:spPr/>
    </dgm:pt>
    <dgm:pt modelId="{8E5E9DD7-D01B-43C7-9B1E-D21736923323}" type="pres">
      <dgm:prSet presAssocID="{773ACBA8-8BED-4D51-A67D-64B5E93CF147}" presName="linNode" presStyleCnt="0"/>
      <dgm:spPr/>
    </dgm:pt>
    <dgm:pt modelId="{664962E6-5654-4F22-B01C-A69E3FBA2042}" type="pres">
      <dgm:prSet presAssocID="{773ACBA8-8BED-4D51-A67D-64B5E93CF147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469DBA07-D2AB-4CB4-BE98-B8C7C326723D}" type="pres">
      <dgm:prSet presAssocID="{773ACBA8-8BED-4D51-A67D-64B5E93CF147}" presName="descendantText" presStyleLbl="alignAccFollowNode1" presStyleIdx="1" presStyleCnt="10">
        <dgm:presLayoutVars>
          <dgm:bulletEnabled val="1"/>
        </dgm:presLayoutVars>
      </dgm:prSet>
      <dgm:spPr/>
    </dgm:pt>
    <dgm:pt modelId="{A7E8E69B-1235-45CD-A7F6-85CDAAF9A0CE}" type="pres">
      <dgm:prSet presAssocID="{3C8C64B4-7536-4DB2-B121-56D1DD4E6BF8}" presName="sp" presStyleCnt="0"/>
      <dgm:spPr/>
    </dgm:pt>
    <dgm:pt modelId="{6DC49251-5193-4233-976E-29EBFBA2CA9A}" type="pres">
      <dgm:prSet presAssocID="{E0B4727D-8DB3-4297-BDF8-5EB5E5D2971D}" presName="linNode" presStyleCnt="0"/>
      <dgm:spPr/>
    </dgm:pt>
    <dgm:pt modelId="{51A6E1CA-3E97-4E89-9467-E65695C0D97B}" type="pres">
      <dgm:prSet presAssocID="{E0B4727D-8DB3-4297-BDF8-5EB5E5D2971D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7AC2249-1F32-42A7-9E64-5675E99E8222}" type="pres">
      <dgm:prSet presAssocID="{E0B4727D-8DB3-4297-BDF8-5EB5E5D2971D}" presName="descendantText" presStyleLbl="alignAccFollowNode1" presStyleIdx="2" presStyleCnt="10">
        <dgm:presLayoutVars>
          <dgm:bulletEnabled val="1"/>
        </dgm:presLayoutVars>
      </dgm:prSet>
      <dgm:spPr/>
    </dgm:pt>
    <dgm:pt modelId="{46C983B4-3CE2-40CF-A6E6-634497C1A781}" type="pres">
      <dgm:prSet presAssocID="{EFB5EE7E-6159-4CEC-B389-D361859EB51D}" presName="sp" presStyleCnt="0"/>
      <dgm:spPr/>
    </dgm:pt>
    <dgm:pt modelId="{8992D099-7315-4ED8-A80A-01E8B47FA0F1}" type="pres">
      <dgm:prSet presAssocID="{C32D65D5-F20C-41D7-8D5B-69A482C6B9DE}" presName="linNode" presStyleCnt="0"/>
      <dgm:spPr/>
    </dgm:pt>
    <dgm:pt modelId="{249BD6D0-61A5-411E-956F-88F6121FCD5A}" type="pres">
      <dgm:prSet presAssocID="{C32D65D5-F20C-41D7-8D5B-69A482C6B9DE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AB5BEAC-6E20-48CA-AE9E-B5BDAF22DB93}" type="pres">
      <dgm:prSet presAssocID="{C32D65D5-F20C-41D7-8D5B-69A482C6B9DE}" presName="descendantText" presStyleLbl="alignAccFollowNode1" presStyleIdx="3" presStyleCnt="10">
        <dgm:presLayoutVars>
          <dgm:bulletEnabled val="1"/>
        </dgm:presLayoutVars>
      </dgm:prSet>
      <dgm:spPr/>
    </dgm:pt>
    <dgm:pt modelId="{9EE951F3-2DAD-4E8B-AD21-B9531F5E970A}" type="pres">
      <dgm:prSet presAssocID="{D22AA9C8-3A00-41AE-83AB-5AEBA3DBE4F5}" presName="sp" presStyleCnt="0"/>
      <dgm:spPr/>
    </dgm:pt>
    <dgm:pt modelId="{DC689D32-9C26-4C47-99AE-ED125A5CAF5C}" type="pres">
      <dgm:prSet presAssocID="{639F3986-F8AE-42EA-80DA-55FCA40F8696}" presName="linNode" presStyleCnt="0"/>
      <dgm:spPr/>
    </dgm:pt>
    <dgm:pt modelId="{56F8EFDD-E6FE-42B0-9C1C-69651C0E78D4}" type="pres">
      <dgm:prSet presAssocID="{639F3986-F8AE-42EA-80DA-55FCA40F8696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117F1085-A13C-43E1-901D-8901E37E3BE5}" type="pres">
      <dgm:prSet presAssocID="{639F3986-F8AE-42EA-80DA-55FCA40F8696}" presName="descendantText" presStyleLbl="alignAccFollowNode1" presStyleIdx="4" presStyleCnt="10">
        <dgm:presLayoutVars>
          <dgm:bulletEnabled val="1"/>
        </dgm:presLayoutVars>
      </dgm:prSet>
      <dgm:spPr/>
    </dgm:pt>
    <dgm:pt modelId="{03EE783F-3D75-4E9D-BCC8-581BE1B329D3}" type="pres">
      <dgm:prSet presAssocID="{A857C213-C4C0-48AB-9D39-DACF7F478F42}" presName="sp" presStyleCnt="0"/>
      <dgm:spPr/>
    </dgm:pt>
    <dgm:pt modelId="{372A479D-F7EE-4689-816C-239C071D1B35}" type="pres">
      <dgm:prSet presAssocID="{ECEBE5C8-294B-4295-90EA-CFBEC0C026CA}" presName="linNode" presStyleCnt="0"/>
      <dgm:spPr/>
    </dgm:pt>
    <dgm:pt modelId="{D7ACAEDA-B383-4C48-A7A5-A4EDAB95B5F5}" type="pres">
      <dgm:prSet presAssocID="{ECEBE5C8-294B-4295-90EA-CFBEC0C026C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6C6C873-D139-476C-A6ED-7C5D6C4A2F06}" type="pres">
      <dgm:prSet presAssocID="{ECEBE5C8-294B-4295-90EA-CFBEC0C026CA}" presName="descendantText" presStyleLbl="alignAccFollowNode1" presStyleIdx="5" presStyleCnt="10">
        <dgm:presLayoutVars>
          <dgm:bulletEnabled val="1"/>
        </dgm:presLayoutVars>
      </dgm:prSet>
      <dgm:spPr/>
    </dgm:pt>
    <dgm:pt modelId="{EA6C5E9C-818B-4CCA-945B-A958435B6787}" type="pres">
      <dgm:prSet presAssocID="{C814D913-093E-40CE-8755-2D089EF6B818}" presName="sp" presStyleCnt="0"/>
      <dgm:spPr/>
    </dgm:pt>
    <dgm:pt modelId="{928D8E0B-3626-4BC1-84D1-57DC9D70F892}" type="pres">
      <dgm:prSet presAssocID="{417162C2-3F1D-4D49-87DB-375153D2B263}" presName="linNode" presStyleCnt="0"/>
      <dgm:spPr/>
    </dgm:pt>
    <dgm:pt modelId="{5CEA6951-58D8-4F3F-B336-B21462EAF9C2}" type="pres">
      <dgm:prSet presAssocID="{417162C2-3F1D-4D49-87DB-375153D2B263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8C9FB0C2-1C47-449C-A6B3-B46DB68E5685}" type="pres">
      <dgm:prSet presAssocID="{417162C2-3F1D-4D49-87DB-375153D2B263}" presName="descendantText" presStyleLbl="alignAccFollowNode1" presStyleIdx="6" presStyleCnt="10">
        <dgm:presLayoutVars>
          <dgm:bulletEnabled val="1"/>
        </dgm:presLayoutVars>
      </dgm:prSet>
      <dgm:spPr/>
    </dgm:pt>
    <dgm:pt modelId="{DADF2404-CD0D-4419-9EBF-5B761900851A}" type="pres">
      <dgm:prSet presAssocID="{7B862828-5615-4307-AEFD-73D747120AAE}" presName="sp" presStyleCnt="0"/>
      <dgm:spPr/>
    </dgm:pt>
    <dgm:pt modelId="{A8EF9877-97EF-42A2-8551-C050ED4CD730}" type="pres">
      <dgm:prSet presAssocID="{75D69B37-514F-47E6-A485-E6AD097236AC}" presName="linNode" presStyleCnt="0"/>
      <dgm:spPr/>
    </dgm:pt>
    <dgm:pt modelId="{9BC66D60-2EAC-47A1-A36D-C43B7822D30D}" type="pres">
      <dgm:prSet presAssocID="{75D69B37-514F-47E6-A485-E6AD097236AC}" presName="parentText" presStyleLbl="node1" presStyleIdx="7" presStyleCnt="10" custLinFactNeighborX="0" custLinFactNeighborY="-4867">
        <dgm:presLayoutVars>
          <dgm:chMax val="1"/>
          <dgm:bulletEnabled val="1"/>
        </dgm:presLayoutVars>
      </dgm:prSet>
      <dgm:spPr/>
    </dgm:pt>
    <dgm:pt modelId="{8BFEC797-4881-406F-A00B-CB7DB66736A0}" type="pres">
      <dgm:prSet presAssocID="{75D69B37-514F-47E6-A485-E6AD097236AC}" presName="descendantText" presStyleLbl="alignAccFollowNode1" presStyleIdx="7" presStyleCnt="10">
        <dgm:presLayoutVars>
          <dgm:bulletEnabled val="1"/>
        </dgm:presLayoutVars>
      </dgm:prSet>
      <dgm:spPr/>
    </dgm:pt>
    <dgm:pt modelId="{43F6541B-7293-497E-A3F1-7BE060CD0AC3}" type="pres">
      <dgm:prSet presAssocID="{5C34A66B-D0E4-4480-AFB7-61E9039BBF5E}" presName="sp" presStyleCnt="0"/>
      <dgm:spPr/>
    </dgm:pt>
    <dgm:pt modelId="{D73ABD9D-DCE8-45BF-A865-C7F9B132A0DC}" type="pres">
      <dgm:prSet presAssocID="{4D005C13-547A-410D-B90E-3429625CA911}" presName="linNode" presStyleCnt="0"/>
      <dgm:spPr/>
    </dgm:pt>
    <dgm:pt modelId="{EA4DAC60-C1A6-4E5D-B5E6-6332A2261CCC}" type="pres">
      <dgm:prSet presAssocID="{4D005C13-547A-410D-B90E-3429625CA911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DACDAA1B-4CC8-4602-B592-678BA9CF476C}" type="pres">
      <dgm:prSet presAssocID="{4D005C13-547A-410D-B90E-3429625CA911}" presName="descendantText" presStyleLbl="alignAccFollowNode1" presStyleIdx="8" presStyleCnt="10">
        <dgm:presLayoutVars>
          <dgm:bulletEnabled val="1"/>
        </dgm:presLayoutVars>
      </dgm:prSet>
      <dgm:spPr/>
    </dgm:pt>
    <dgm:pt modelId="{E19C200E-672F-4BC0-A417-B2673C0AEE53}" type="pres">
      <dgm:prSet presAssocID="{EC82A1AE-76FC-4509-9188-582DE90D245C}" presName="sp" presStyleCnt="0"/>
      <dgm:spPr/>
    </dgm:pt>
    <dgm:pt modelId="{18AC3E88-14E3-4452-8602-10DDA653698C}" type="pres">
      <dgm:prSet presAssocID="{55BAE7D5-896A-4FA8-83D3-6667D7D79649}" presName="linNode" presStyleCnt="0"/>
      <dgm:spPr/>
    </dgm:pt>
    <dgm:pt modelId="{E2BF746B-AE3D-4135-B447-4D1D94774ACB}" type="pres">
      <dgm:prSet presAssocID="{55BAE7D5-896A-4FA8-83D3-6667D7D79649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CF803D88-E8C9-4FAA-9CF4-4803FD097F4A}" type="pres">
      <dgm:prSet presAssocID="{55BAE7D5-896A-4FA8-83D3-6667D7D79649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107CDE08-DDC1-4E6D-90B3-E344FB0EC9D9}" type="presOf" srcId="{38FF215A-FF38-43D4-9BE5-63AA70CF4085}" destId="{A7AC2249-1F32-42A7-9E64-5675E99E8222}" srcOrd="0" destOrd="0" presId="urn:microsoft.com/office/officeart/2005/8/layout/vList5"/>
    <dgm:cxn modelId="{0294710A-DDFE-47A7-8194-942CB6BC2D04}" type="presOf" srcId="{639F3986-F8AE-42EA-80DA-55FCA40F8696}" destId="{56F8EFDD-E6FE-42B0-9C1C-69651C0E78D4}" srcOrd="0" destOrd="0" presId="urn:microsoft.com/office/officeart/2005/8/layout/vList5"/>
    <dgm:cxn modelId="{03031B0D-B104-4105-8B74-D0FB3FAFF129}" type="presOf" srcId="{C0FB7563-C55E-4895-A863-DC7A82B99A74}" destId="{BC9C7F60-0599-4529-979D-7C13EE712415}" srcOrd="0" destOrd="0" presId="urn:microsoft.com/office/officeart/2005/8/layout/vList5"/>
    <dgm:cxn modelId="{C2015910-3B71-4067-AADF-E6A2C5036781}" type="presOf" srcId="{1DCAB258-84E9-4693-B8C5-77DBAF11533E}" destId="{A6C6C873-D139-476C-A6ED-7C5D6C4A2F06}" srcOrd="0" destOrd="1" presId="urn:microsoft.com/office/officeart/2005/8/layout/vList5"/>
    <dgm:cxn modelId="{F2092A14-612C-4124-8F3F-104E22E77180}" srcId="{EED38556-6D7D-4F76-85DF-BADD0086BEF8}" destId="{3D6B695B-E704-4F54-BB6B-8E0A7C88F562}" srcOrd="0" destOrd="0" parTransId="{5E6194EC-A736-440E-B24A-C6082E65CDBB}" sibTransId="{1AE3417F-7C98-47B7-B714-D397CF4ACD39}"/>
    <dgm:cxn modelId="{EB100018-1F18-447B-B593-EA4E8702C871}" srcId="{EED38556-6D7D-4F76-85DF-BADD0086BEF8}" destId="{773ACBA8-8BED-4D51-A67D-64B5E93CF147}" srcOrd="1" destOrd="0" parTransId="{AE0936A6-7896-4330-A9D0-BDF968AC8B60}" sibTransId="{3C8C64B4-7536-4DB2-B121-56D1DD4E6BF8}"/>
    <dgm:cxn modelId="{1A4FF81B-0DCA-4C62-B674-F4230BFC551B}" type="presOf" srcId="{75D69B37-514F-47E6-A485-E6AD097236AC}" destId="{9BC66D60-2EAC-47A1-A36D-C43B7822D30D}" srcOrd="0" destOrd="0" presId="urn:microsoft.com/office/officeart/2005/8/layout/vList5"/>
    <dgm:cxn modelId="{F730CE27-69E1-48E0-8416-2BFA77DE0F2B}" type="presOf" srcId="{3D6B695B-E704-4F54-BB6B-8E0A7C88F562}" destId="{0851F0E5-5FF0-4D65-A7B9-4F7126AA0F35}" srcOrd="0" destOrd="0" presId="urn:microsoft.com/office/officeart/2005/8/layout/vList5"/>
    <dgm:cxn modelId="{944BE429-C78B-4EC9-B101-DE72BBE0839E}" srcId="{ECEBE5C8-294B-4295-90EA-CFBEC0C026CA}" destId="{3AFF4B0C-AD3C-4982-906F-73659CED1884}" srcOrd="0" destOrd="0" parTransId="{92CC0B46-0333-4612-8D9C-891957D40A1F}" sibTransId="{E2D6890B-0AE2-4D22-91A7-C54C823B2A7A}"/>
    <dgm:cxn modelId="{B6692C31-34BA-47AD-A814-A02786DE92FD}" srcId="{EED38556-6D7D-4F76-85DF-BADD0086BEF8}" destId="{639F3986-F8AE-42EA-80DA-55FCA40F8696}" srcOrd="4" destOrd="0" parTransId="{196CDA56-88E1-49AC-B697-B29C53671801}" sibTransId="{A857C213-C4C0-48AB-9D39-DACF7F478F42}"/>
    <dgm:cxn modelId="{134AD934-0AB0-42A0-9CF2-7BB9E0577AC8}" srcId="{4D005C13-547A-410D-B90E-3429625CA911}" destId="{88BA0FC6-880D-4478-871B-254E07602AB2}" srcOrd="0" destOrd="0" parTransId="{BF3FF1EC-A472-424A-B7F9-C7EDF791D569}" sibTransId="{6CADD269-F3BF-43D2-A760-E73DE8976743}"/>
    <dgm:cxn modelId="{0D2F3C39-24E6-4C27-8FC4-EE3DC7FAB6EE}" type="presOf" srcId="{EE8AC3E2-4039-4550-B94C-EB33D6D76696}" destId="{8C9FB0C2-1C47-449C-A6B3-B46DB68E5685}" srcOrd="0" destOrd="0" presId="urn:microsoft.com/office/officeart/2005/8/layout/vList5"/>
    <dgm:cxn modelId="{91E1B03B-FD47-43BD-BB39-718736574B58}" type="presOf" srcId="{78877DC7-0646-4975-9CAB-72B9964D6387}" destId="{8C9FB0C2-1C47-449C-A6B3-B46DB68E5685}" srcOrd="0" destOrd="1" presId="urn:microsoft.com/office/officeart/2005/8/layout/vList5"/>
    <dgm:cxn modelId="{CE1A6F5E-EE26-4F14-AE40-5EEA31916843}" srcId="{E0B4727D-8DB3-4297-BDF8-5EB5E5D2971D}" destId="{38FF215A-FF38-43D4-9BE5-63AA70CF4085}" srcOrd="0" destOrd="0" parTransId="{6166D951-6410-4DAE-AF20-A924F32942CA}" sibTransId="{8A7F75B4-CD0D-4897-8475-EEED3445DCCF}"/>
    <dgm:cxn modelId="{D8432760-866B-4AC5-9662-9669630300A1}" type="presOf" srcId="{97CD4036-30B9-447B-9C03-A3F3A75CCB61}" destId="{8BFEC797-4881-406F-A00B-CB7DB66736A0}" srcOrd="0" destOrd="0" presId="urn:microsoft.com/office/officeart/2005/8/layout/vList5"/>
    <dgm:cxn modelId="{1124F142-AFD5-426C-BE50-0559B63A9D22}" srcId="{417162C2-3F1D-4D49-87DB-375153D2B263}" destId="{EE8AC3E2-4039-4550-B94C-EB33D6D76696}" srcOrd="0" destOrd="0" parTransId="{43AA3B4F-2AE6-4DA2-8DF4-8ED67D7A5C0D}" sibTransId="{D22311B3-9520-4CAE-B7E3-2C575F82B230}"/>
    <dgm:cxn modelId="{1D82BD43-2563-49E1-AE6F-21CED8AFA4BB}" srcId="{417162C2-3F1D-4D49-87DB-375153D2B263}" destId="{78877DC7-0646-4975-9CAB-72B9964D6387}" srcOrd="1" destOrd="0" parTransId="{1C4E3F68-03A5-4D44-8FF1-FBA7FFB9CEE8}" sibTransId="{63B1A64B-207C-4A53-AD79-1C02DEE5849B}"/>
    <dgm:cxn modelId="{DDA55344-BBE8-4EEB-B294-FAA3489C4D7D}" srcId="{639F3986-F8AE-42EA-80DA-55FCA40F8696}" destId="{AB6AB9C1-89C5-47E0-AB6B-7029A92F8A69}" srcOrd="0" destOrd="0" parTransId="{A7A07385-D91E-462D-B8AE-D08DF4DA21FE}" sibTransId="{085E6850-7E5C-4C3C-B1BC-99083A8C4F30}"/>
    <dgm:cxn modelId="{6B58A544-E370-4004-8D1A-D663D3039700}" srcId="{773ACBA8-8BED-4D51-A67D-64B5E93CF147}" destId="{D4D73DA8-2026-4C35-A5A7-643D933C3F77}" srcOrd="0" destOrd="0" parTransId="{98BE3861-B7AA-4881-8CAE-6D15EDD29260}" sibTransId="{8B8E217E-1A3E-4700-A791-903D9976BC2B}"/>
    <dgm:cxn modelId="{16096067-941E-4615-852D-185A82D86356}" srcId="{3D6B695B-E704-4F54-BB6B-8E0A7C88F562}" destId="{B282CC6F-7B36-4CEA-9212-9A590F162B3C}" srcOrd="1" destOrd="0" parTransId="{6FC7F356-EE2B-46E3-9A5E-082CDD7195D9}" sibTransId="{612D4F90-51AB-4916-B06D-ED9292B0D5C4}"/>
    <dgm:cxn modelId="{64E6B167-57B2-4FD7-BDDB-2CCCF3DC5E04}" type="presOf" srcId="{209CB6C5-4698-4FA3-A498-594BA9B80E2E}" destId="{469DBA07-D2AB-4CB4-BE98-B8C7C326723D}" srcOrd="0" destOrd="1" presId="urn:microsoft.com/office/officeart/2005/8/layout/vList5"/>
    <dgm:cxn modelId="{91B53449-D12F-4C67-A498-4A692BA6C3E8}" type="presOf" srcId="{C32D65D5-F20C-41D7-8D5B-69A482C6B9DE}" destId="{249BD6D0-61A5-411E-956F-88F6121FCD5A}" srcOrd="0" destOrd="0" presId="urn:microsoft.com/office/officeart/2005/8/layout/vList5"/>
    <dgm:cxn modelId="{D13B044A-4789-44AE-B82F-3A1BC6143BFC}" srcId="{4D005C13-547A-410D-B90E-3429625CA911}" destId="{9223455D-4310-4092-8ABD-FD43411279A7}" srcOrd="1" destOrd="0" parTransId="{5D5D4BBE-10ED-4077-91F3-B0CBF2DBAA63}" sibTransId="{9CCC773A-7D3C-42B2-9909-6EB580544B7C}"/>
    <dgm:cxn modelId="{124D814A-C0FD-4A72-BBAB-5EA6858D91E3}" srcId="{EED38556-6D7D-4F76-85DF-BADD0086BEF8}" destId="{E0B4727D-8DB3-4297-BDF8-5EB5E5D2971D}" srcOrd="2" destOrd="0" parTransId="{0D3F0B80-D596-47C8-A62F-BB517921E89C}" sibTransId="{EFB5EE7E-6159-4CEC-B389-D361859EB51D}"/>
    <dgm:cxn modelId="{F3B1D24F-3289-4E2C-A9BB-FF5F04FCE6D6}" srcId="{773ACBA8-8BED-4D51-A67D-64B5E93CF147}" destId="{209CB6C5-4698-4FA3-A498-594BA9B80E2E}" srcOrd="1" destOrd="0" parTransId="{58502354-FBDF-4547-AB27-57367C3CC594}" sibTransId="{96B3DF87-D9F1-4A23-8E04-2A09F70B3D75}"/>
    <dgm:cxn modelId="{E7FED972-8484-4A0A-9CA0-7BDB6B5C78D7}" srcId="{75D69B37-514F-47E6-A485-E6AD097236AC}" destId="{123ECB6E-BF04-423B-8954-2754169ED43E}" srcOrd="1" destOrd="0" parTransId="{1D098FB3-4AF5-43A5-9FC2-057A0D1196DE}" sibTransId="{EBBC75B3-3E52-41F9-95A3-BD5E6430ABD1}"/>
    <dgm:cxn modelId="{7F5A6174-CDEC-4070-83A8-9E9439DB434E}" srcId="{C32D65D5-F20C-41D7-8D5B-69A482C6B9DE}" destId="{97BBC3B5-D239-434B-83AF-630254DC0BE9}" srcOrd="1" destOrd="0" parTransId="{F5E6B5DE-B9D8-4C5D-930B-F50C8CA1D125}" sibTransId="{F192BA43-3DEA-4F91-B3F5-E51DFB46E63F}"/>
    <dgm:cxn modelId="{11CB6F74-08AD-4777-AB2C-C3D32AD91279}" type="presOf" srcId="{D4D73DA8-2026-4C35-A5A7-643D933C3F77}" destId="{469DBA07-D2AB-4CB4-BE98-B8C7C326723D}" srcOrd="0" destOrd="0" presId="urn:microsoft.com/office/officeart/2005/8/layout/vList5"/>
    <dgm:cxn modelId="{34420D57-ED70-458E-A90F-8B41F3460B89}" type="presOf" srcId="{ECEBE5C8-294B-4295-90EA-CFBEC0C026CA}" destId="{D7ACAEDA-B383-4C48-A7A5-A4EDAB95B5F5}" srcOrd="0" destOrd="0" presId="urn:microsoft.com/office/officeart/2005/8/layout/vList5"/>
    <dgm:cxn modelId="{B03CC978-F6D2-4F18-A14A-CACD5B6BC2A6}" type="presOf" srcId="{EED38556-6D7D-4F76-85DF-BADD0086BEF8}" destId="{5BCB8E66-3C5C-4D4B-BCD2-0B5122D25C8A}" srcOrd="0" destOrd="0" presId="urn:microsoft.com/office/officeart/2005/8/layout/vList5"/>
    <dgm:cxn modelId="{4691BA7C-11DD-435B-9FFD-31903B583D02}" type="presOf" srcId="{97BBC3B5-D239-434B-83AF-630254DC0BE9}" destId="{FAB5BEAC-6E20-48CA-AE9E-B5BDAF22DB93}" srcOrd="0" destOrd="1" presId="urn:microsoft.com/office/officeart/2005/8/layout/vList5"/>
    <dgm:cxn modelId="{7FABCE7E-1D68-4FF4-8B21-2892DED16426}" srcId="{3D6B695B-E704-4F54-BB6B-8E0A7C88F562}" destId="{C0FB7563-C55E-4895-A863-DC7A82B99A74}" srcOrd="0" destOrd="0" parTransId="{B0492EE4-A02B-4A8F-B9A0-64D3E6D7DD6A}" sibTransId="{3AC2C852-F5B3-4ACE-A91C-5075E805E537}"/>
    <dgm:cxn modelId="{47C49C81-4E80-492C-AC0E-7EE920C1BF09}" type="presOf" srcId="{3AFF4B0C-AD3C-4982-906F-73659CED1884}" destId="{A6C6C873-D139-476C-A6ED-7C5D6C4A2F06}" srcOrd="0" destOrd="0" presId="urn:microsoft.com/office/officeart/2005/8/layout/vList5"/>
    <dgm:cxn modelId="{FFDE0787-B36F-4338-A3E0-73D484EF24DE}" type="presOf" srcId="{AB6AB9C1-89C5-47E0-AB6B-7029A92F8A69}" destId="{117F1085-A13C-43E1-901D-8901E37E3BE5}" srcOrd="0" destOrd="0" presId="urn:microsoft.com/office/officeart/2005/8/layout/vList5"/>
    <dgm:cxn modelId="{4E855F8C-8229-4121-B735-0F6392061227}" srcId="{75D69B37-514F-47E6-A485-E6AD097236AC}" destId="{97CD4036-30B9-447B-9C03-A3F3A75CCB61}" srcOrd="0" destOrd="0" parTransId="{6D0B4AA1-B9CF-4D3F-BE21-173E13D9CF8E}" sibTransId="{02BCF337-928D-4723-ACB5-38CFF57A9599}"/>
    <dgm:cxn modelId="{A27D428C-4DA6-4975-B7E5-AA559C0D1B84}" srcId="{639F3986-F8AE-42EA-80DA-55FCA40F8696}" destId="{A8ED4D8F-3769-4408-B016-90C9092CFE07}" srcOrd="1" destOrd="0" parTransId="{E184CC61-FED7-49B8-899F-6C9AED7F1887}" sibTransId="{20B34C2B-EE70-41AC-A2B3-089CE039457D}"/>
    <dgm:cxn modelId="{A9486292-3CCC-475E-A404-FF41889632E9}" type="presOf" srcId="{123ECB6E-BF04-423B-8954-2754169ED43E}" destId="{8BFEC797-4881-406F-A00B-CB7DB66736A0}" srcOrd="0" destOrd="1" presId="urn:microsoft.com/office/officeart/2005/8/layout/vList5"/>
    <dgm:cxn modelId="{E6265094-8AE4-49A2-978A-1B8CF07F8DB9}" srcId="{EED38556-6D7D-4F76-85DF-BADD0086BEF8}" destId="{417162C2-3F1D-4D49-87DB-375153D2B263}" srcOrd="6" destOrd="0" parTransId="{0CAC1557-9DF5-409C-96DC-16CA7F5E8FB6}" sibTransId="{7B862828-5615-4307-AEFD-73D747120AAE}"/>
    <dgm:cxn modelId="{89432C95-86E6-4893-8DED-AA95AA200236}" srcId="{EED38556-6D7D-4F76-85DF-BADD0086BEF8}" destId="{ECEBE5C8-294B-4295-90EA-CFBEC0C026CA}" srcOrd="5" destOrd="0" parTransId="{7BA6993E-AB39-48BA-98A3-B7767323BCEA}" sibTransId="{C814D913-093E-40CE-8755-2D089EF6B818}"/>
    <dgm:cxn modelId="{8A520997-62DC-403E-AFC4-21322EB60447}" type="presOf" srcId="{417162C2-3F1D-4D49-87DB-375153D2B263}" destId="{5CEA6951-58D8-4F3F-B336-B21462EAF9C2}" srcOrd="0" destOrd="0" presId="urn:microsoft.com/office/officeart/2005/8/layout/vList5"/>
    <dgm:cxn modelId="{A0453C97-398A-4F91-B61E-535BF54DC085}" srcId="{ECEBE5C8-294B-4295-90EA-CFBEC0C026CA}" destId="{1DCAB258-84E9-4693-B8C5-77DBAF11533E}" srcOrd="1" destOrd="0" parTransId="{C3DF83BC-F400-4D34-A766-4C65836344DF}" sibTransId="{826D4F30-AD74-448B-B558-32A14CFA22B5}"/>
    <dgm:cxn modelId="{86F6DC97-82E8-443D-9246-4417EB15AACC}" srcId="{55BAE7D5-896A-4FA8-83D3-6667D7D79649}" destId="{2DD11D8F-261B-4AFB-B3D0-9F34006BCB9F}" srcOrd="1" destOrd="0" parTransId="{FE793CF8-FBCD-459C-85F1-47C915C0DCE1}" sibTransId="{2AEEFCDB-9BED-4FEC-9D64-BEE48737CC05}"/>
    <dgm:cxn modelId="{7290AC9B-B11F-473B-AE5B-2C2A6521EA99}" srcId="{EED38556-6D7D-4F76-85DF-BADD0086BEF8}" destId="{4D005C13-547A-410D-B90E-3429625CA911}" srcOrd="8" destOrd="0" parTransId="{A0087087-8128-4182-8D08-C67B3F99088D}" sibTransId="{EC82A1AE-76FC-4509-9188-582DE90D245C}"/>
    <dgm:cxn modelId="{B5232D9C-943C-4905-A3C8-02D72A7CB4AD}" srcId="{EED38556-6D7D-4F76-85DF-BADD0086BEF8}" destId="{55BAE7D5-896A-4FA8-83D3-6667D7D79649}" srcOrd="9" destOrd="0" parTransId="{D8101C0E-6A38-4AAE-A306-F5B2FAB629A5}" sibTransId="{D2252305-FF8E-4B4C-BB6B-1396BB9E53BD}"/>
    <dgm:cxn modelId="{EED3289E-C2A0-416B-8EAE-D92B3375278A}" type="presOf" srcId="{0C234C9D-7BF6-448F-959B-E21B5FB6504B}" destId="{CF803D88-E8C9-4FAA-9CF4-4803FD097F4A}" srcOrd="0" destOrd="0" presId="urn:microsoft.com/office/officeart/2005/8/layout/vList5"/>
    <dgm:cxn modelId="{0AFCA7A6-DDA4-4B8D-B94B-CBCBF5742BC7}" type="presOf" srcId="{773ACBA8-8BED-4D51-A67D-64B5E93CF147}" destId="{664962E6-5654-4F22-B01C-A69E3FBA2042}" srcOrd="0" destOrd="0" presId="urn:microsoft.com/office/officeart/2005/8/layout/vList5"/>
    <dgm:cxn modelId="{9357EEA8-A1CE-4B1C-B087-7CE6AA378855}" type="presOf" srcId="{E936BDEC-E2A6-408D-809C-EF42E18B1592}" destId="{FAB5BEAC-6E20-48CA-AE9E-B5BDAF22DB93}" srcOrd="0" destOrd="0" presId="urn:microsoft.com/office/officeart/2005/8/layout/vList5"/>
    <dgm:cxn modelId="{A65954AD-BC1B-4050-884B-B68E9A50D01A}" srcId="{C32D65D5-F20C-41D7-8D5B-69A482C6B9DE}" destId="{E936BDEC-E2A6-408D-809C-EF42E18B1592}" srcOrd="0" destOrd="0" parTransId="{82E696BA-A34A-4D30-8C61-C05F029F84B4}" sibTransId="{8AC5A4CC-DA7F-4847-9759-F58CE5091995}"/>
    <dgm:cxn modelId="{D7B180B3-FF2E-4572-BE0D-0E2C72FE7BEF}" type="presOf" srcId="{88BA0FC6-880D-4478-871B-254E07602AB2}" destId="{DACDAA1B-4CC8-4602-B592-678BA9CF476C}" srcOrd="0" destOrd="0" presId="urn:microsoft.com/office/officeart/2005/8/layout/vList5"/>
    <dgm:cxn modelId="{9E2FDEBC-60D8-4251-ADFF-D6180B5887F7}" type="presOf" srcId="{55BAE7D5-896A-4FA8-83D3-6667D7D79649}" destId="{E2BF746B-AE3D-4135-B447-4D1D94774ACB}" srcOrd="0" destOrd="0" presId="urn:microsoft.com/office/officeart/2005/8/layout/vList5"/>
    <dgm:cxn modelId="{660B7BC9-8F1A-456F-9025-7840B5F9A702}" srcId="{E0B4727D-8DB3-4297-BDF8-5EB5E5D2971D}" destId="{02DE8519-C8AA-47BB-896E-788F87C9968F}" srcOrd="1" destOrd="0" parTransId="{44B59505-AE33-4C5F-90C5-F9F280CF0E4B}" sibTransId="{993E9E34-7AB8-49FF-8828-9F2075D3E2E8}"/>
    <dgm:cxn modelId="{0E9F89CF-2377-4D60-A13B-D35C98440B6A}" type="presOf" srcId="{B282CC6F-7B36-4CEA-9212-9A590F162B3C}" destId="{BC9C7F60-0599-4529-979D-7C13EE712415}" srcOrd="0" destOrd="1" presId="urn:microsoft.com/office/officeart/2005/8/layout/vList5"/>
    <dgm:cxn modelId="{6369A5D1-FAD7-40AC-BCA2-36F8A7F4177B}" type="presOf" srcId="{8F01E9AD-C708-4630-8F21-28436485D37D}" destId="{CF803D88-E8C9-4FAA-9CF4-4803FD097F4A}" srcOrd="0" destOrd="2" presId="urn:microsoft.com/office/officeart/2005/8/layout/vList5"/>
    <dgm:cxn modelId="{235533D4-AA02-496B-87D3-4136EB2DA919}" srcId="{EED38556-6D7D-4F76-85DF-BADD0086BEF8}" destId="{75D69B37-514F-47E6-A485-E6AD097236AC}" srcOrd="7" destOrd="0" parTransId="{5CFB9B31-6EE6-420D-A522-66DB546FC7CE}" sibTransId="{5C34A66B-D0E4-4480-AFB7-61E9039BBF5E}"/>
    <dgm:cxn modelId="{25C393D8-4442-4059-9DA2-72DD128059C4}" type="presOf" srcId="{E0B4727D-8DB3-4297-BDF8-5EB5E5D2971D}" destId="{51A6E1CA-3E97-4E89-9467-E65695C0D97B}" srcOrd="0" destOrd="0" presId="urn:microsoft.com/office/officeart/2005/8/layout/vList5"/>
    <dgm:cxn modelId="{0CE744DF-6274-4903-822A-0B04EA9CAC12}" type="presOf" srcId="{4D005C13-547A-410D-B90E-3429625CA911}" destId="{EA4DAC60-C1A6-4E5D-B5E6-6332A2261CCC}" srcOrd="0" destOrd="0" presId="urn:microsoft.com/office/officeart/2005/8/layout/vList5"/>
    <dgm:cxn modelId="{B13ED2E2-F1FA-42C5-92DF-9C3FD2A32D5D}" type="presOf" srcId="{02DE8519-C8AA-47BB-896E-788F87C9968F}" destId="{A7AC2249-1F32-42A7-9E64-5675E99E8222}" srcOrd="0" destOrd="1" presId="urn:microsoft.com/office/officeart/2005/8/layout/vList5"/>
    <dgm:cxn modelId="{2757FDE5-1EBA-47E0-9267-D8E7C027C2E7}" srcId="{55BAE7D5-896A-4FA8-83D3-6667D7D79649}" destId="{0C234C9D-7BF6-448F-959B-E21B5FB6504B}" srcOrd="0" destOrd="0" parTransId="{70555D2C-2AF2-4439-93D8-BA1F7A58F854}" sibTransId="{88BC5611-5655-47E6-8401-DEEA18CB1CEF}"/>
    <dgm:cxn modelId="{530209E7-6027-4E05-965A-5601F8FF8401}" srcId="{55BAE7D5-896A-4FA8-83D3-6667D7D79649}" destId="{8F01E9AD-C708-4630-8F21-28436485D37D}" srcOrd="2" destOrd="0" parTransId="{5823B115-B5A9-4CD8-8509-D39EAE3BC9C5}" sibTransId="{71C28544-0445-407D-AFF1-6FBDE6C06591}"/>
    <dgm:cxn modelId="{67D1A7EF-FDA7-431D-8FB2-2454C240F896}" srcId="{EED38556-6D7D-4F76-85DF-BADD0086BEF8}" destId="{C32D65D5-F20C-41D7-8D5B-69A482C6B9DE}" srcOrd="3" destOrd="0" parTransId="{489BD7B8-44FC-493C-90EA-BE96D9F03ECF}" sibTransId="{D22AA9C8-3A00-41AE-83AB-5AEBA3DBE4F5}"/>
    <dgm:cxn modelId="{091822F1-796E-495B-9C1A-1DCC24A05AEF}" type="presOf" srcId="{2DD11D8F-261B-4AFB-B3D0-9F34006BCB9F}" destId="{CF803D88-E8C9-4FAA-9CF4-4803FD097F4A}" srcOrd="0" destOrd="1" presId="urn:microsoft.com/office/officeart/2005/8/layout/vList5"/>
    <dgm:cxn modelId="{7350B6F4-17EA-4E36-B487-AC21C6D66D51}" type="presOf" srcId="{A8ED4D8F-3769-4408-B016-90C9092CFE07}" destId="{117F1085-A13C-43E1-901D-8901E37E3BE5}" srcOrd="0" destOrd="1" presId="urn:microsoft.com/office/officeart/2005/8/layout/vList5"/>
    <dgm:cxn modelId="{2E1334F7-F909-46E2-9090-16A58552EE01}" type="presOf" srcId="{9223455D-4310-4092-8ABD-FD43411279A7}" destId="{DACDAA1B-4CC8-4602-B592-678BA9CF476C}" srcOrd="0" destOrd="1" presId="urn:microsoft.com/office/officeart/2005/8/layout/vList5"/>
    <dgm:cxn modelId="{485CE97E-E337-498B-BBAE-6D91BA766FEA}" type="presParOf" srcId="{5BCB8E66-3C5C-4D4B-BCD2-0B5122D25C8A}" destId="{0D9CD8B5-96DD-464D-8DF3-5F8F58B462AD}" srcOrd="0" destOrd="0" presId="urn:microsoft.com/office/officeart/2005/8/layout/vList5"/>
    <dgm:cxn modelId="{E83F431F-92F2-4FD0-9469-8969D54263B4}" type="presParOf" srcId="{0D9CD8B5-96DD-464D-8DF3-5F8F58B462AD}" destId="{0851F0E5-5FF0-4D65-A7B9-4F7126AA0F35}" srcOrd="0" destOrd="0" presId="urn:microsoft.com/office/officeart/2005/8/layout/vList5"/>
    <dgm:cxn modelId="{BD327E59-8E4B-4B93-AFF5-F2DF5B780067}" type="presParOf" srcId="{0D9CD8B5-96DD-464D-8DF3-5F8F58B462AD}" destId="{BC9C7F60-0599-4529-979D-7C13EE712415}" srcOrd="1" destOrd="0" presId="urn:microsoft.com/office/officeart/2005/8/layout/vList5"/>
    <dgm:cxn modelId="{4592CD4C-1B22-4216-B56C-2384FB293DEE}" type="presParOf" srcId="{5BCB8E66-3C5C-4D4B-BCD2-0B5122D25C8A}" destId="{7C307244-6CE8-4E57-9FE7-BAA1F7AA12D0}" srcOrd="1" destOrd="0" presId="urn:microsoft.com/office/officeart/2005/8/layout/vList5"/>
    <dgm:cxn modelId="{E4BF0DEA-C5A1-454B-A512-FA6B3DA2BFFD}" type="presParOf" srcId="{5BCB8E66-3C5C-4D4B-BCD2-0B5122D25C8A}" destId="{8E5E9DD7-D01B-43C7-9B1E-D21736923323}" srcOrd="2" destOrd="0" presId="urn:microsoft.com/office/officeart/2005/8/layout/vList5"/>
    <dgm:cxn modelId="{6F8A75C9-E62E-4FE4-92F7-21B99AD15E36}" type="presParOf" srcId="{8E5E9DD7-D01B-43C7-9B1E-D21736923323}" destId="{664962E6-5654-4F22-B01C-A69E3FBA2042}" srcOrd="0" destOrd="0" presId="urn:microsoft.com/office/officeart/2005/8/layout/vList5"/>
    <dgm:cxn modelId="{22A5691E-CD00-449C-95B2-7BABD5CC86D9}" type="presParOf" srcId="{8E5E9DD7-D01B-43C7-9B1E-D21736923323}" destId="{469DBA07-D2AB-4CB4-BE98-B8C7C326723D}" srcOrd="1" destOrd="0" presId="urn:microsoft.com/office/officeart/2005/8/layout/vList5"/>
    <dgm:cxn modelId="{7DE61FEF-7A8C-4B4E-A808-782383701AB0}" type="presParOf" srcId="{5BCB8E66-3C5C-4D4B-BCD2-0B5122D25C8A}" destId="{A7E8E69B-1235-45CD-A7F6-85CDAAF9A0CE}" srcOrd="3" destOrd="0" presId="urn:microsoft.com/office/officeart/2005/8/layout/vList5"/>
    <dgm:cxn modelId="{749ACFA0-38AE-48B7-A75C-5776D1C7CD4B}" type="presParOf" srcId="{5BCB8E66-3C5C-4D4B-BCD2-0B5122D25C8A}" destId="{6DC49251-5193-4233-976E-29EBFBA2CA9A}" srcOrd="4" destOrd="0" presId="urn:microsoft.com/office/officeart/2005/8/layout/vList5"/>
    <dgm:cxn modelId="{BDC2D5C9-72FF-4C28-A392-506306D33EB6}" type="presParOf" srcId="{6DC49251-5193-4233-976E-29EBFBA2CA9A}" destId="{51A6E1CA-3E97-4E89-9467-E65695C0D97B}" srcOrd="0" destOrd="0" presId="urn:microsoft.com/office/officeart/2005/8/layout/vList5"/>
    <dgm:cxn modelId="{7F20F888-6AD7-45FF-8D8A-BC3ED9E1824D}" type="presParOf" srcId="{6DC49251-5193-4233-976E-29EBFBA2CA9A}" destId="{A7AC2249-1F32-42A7-9E64-5675E99E8222}" srcOrd="1" destOrd="0" presId="urn:microsoft.com/office/officeart/2005/8/layout/vList5"/>
    <dgm:cxn modelId="{7B034B3F-39ED-4975-B946-95FD91B3C1FC}" type="presParOf" srcId="{5BCB8E66-3C5C-4D4B-BCD2-0B5122D25C8A}" destId="{46C983B4-3CE2-40CF-A6E6-634497C1A781}" srcOrd="5" destOrd="0" presId="urn:microsoft.com/office/officeart/2005/8/layout/vList5"/>
    <dgm:cxn modelId="{E20D6CDC-8080-4521-8FBC-080DD2BA316E}" type="presParOf" srcId="{5BCB8E66-3C5C-4D4B-BCD2-0B5122D25C8A}" destId="{8992D099-7315-4ED8-A80A-01E8B47FA0F1}" srcOrd="6" destOrd="0" presId="urn:microsoft.com/office/officeart/2005/8/layout/vList5"/>
    <dgm:cxn modelId="{B6DD0A26-14CC-4EBB-99E5-762E5988E100}" type="presParOf" srcId="{8992D099-7315-4ED8-A80A-01E8B47FA0F1}" destId="{249BD6D0-61A5-411E-956F-88F6121FCD5A}" srcOrd="0" destOrd="0" presId="urn:microsoft.com/office/officeart/2005/8/layout/vList5"/>
    <dgm:cxn modelId="{ED7BB792-1356-4F57-8F96-DE10F55866D0}" type="presParOf" srcId="{8992D099-7315-4ED8-A80A-01E8B47FA0F1}" destId="{FAB5BEAC-6E20-48CA-AE9E-B5BDAF22DB93}" srcOrd="1" destOrd="0" presId="urn:microsoft.com/office/officeart/2005/8/layout/vList5"/>
    <dgm:cxn modelId="{B7FC20A4-3E2A-4815-9172-8509054240A2}" type="presParOf" srcId="{5BCB8E66-3C5C-4D4B-BCD2-0B5122D25C8A}" destId="{9EE951F3-2DAD-4E8B-AD21-B9531F5E970A}" srcOrd="7" destOrd="0" presId="urn:microsoft.com/office/officeart/2005/8/layout/vList5"/>
    <dgm:cxn modelId="{CFCB795F-76BF-4A48-927A-1BBB12C8F5F5}" type="presParOf" srcId="{5BCB8E66-3C5C-4D4B-BCD2-0B5122D25C8A}" destId="{DC689D32-9C26-4C47-99AE-ED125A5CAF5C}" srcOrd="8" destOrd="0" presId="urn:microsoft.com/office/officeart/2005/8/layout/vList5"/>
    <dgm:cxn modelId="{464F12ED-5FA5-41B0-A8F5-FFA276640B20}" type="presParOf" srcId="{DC689D32-9C26-4C47-99AE-ED125A5CAF5C}" destId="{56F8EFDD-E6FE-42B0-9C1C-69651C0E78D4}" srcOrd="0" destOrd="0" presId="urn:microsoft.com/office/officeart/2005/8/layout/vList5"/>
    <dgm:cxn modelId="{D96E4BDE-CE33-48BE-B835-CDE8DE40F0A3}" type="presParOf" srcId="{DC689D32-9C26-4C47-99AE-ED125A5CAF5C}" destId="{117F1085-A13C-43E1-901D-8901E37E3BE5}" srcOrd="1" destOrd="0" presId="urn:microsoft.com/office/officeart/2005/8/layout/vList5"/>
    <dgm:cxn modelId="{74CBF4B9-EFC1-48A1-9492-4A1B0D9B73E9}" type="presParOf" srcId="{5BCB8E66-3C5C-4D4B-BCD2-0B5122D25C8A}" destId="{03EE783F-3D75-4E9D-BCC8-581BE1B329D3}" srcOrd="9" destOrd="0" presId="urn:microsoft.com/office/officeart/2005/8/layout/vList5"/>
    <dgm:cxn modelId="{3A471E88-7B89-4C6C-A3F0-B2CB62872696}" type="presParOf" srcId="{5BCB8E66-3C5C-4D4B-BCD2-0B5122D25C8A}" destId="{372A479D-F7EE-4689-816C-239C071D1B35}" srcOrd="10" destOrd="0" presId="urn:microsoft.com/office/officeart/2005/8/layout/vList5"/>
    <dgm:cxn modelId="{D2296656-8AA2-4A3A-ABE7-27E74909E3C0}" type="presParOf" srcId="{372A479D-F7EE-4689-816C-239C071D1B35}" destId="{D7ACAEDA-B383-4C48-A7A5-A4EDAB95B5F5}" srcOrd="0" destOrd="0" presId="urn:microsoft.com/office/officeart/2005/8/layout/vList5"/>
    <dgm:cxn modelId="{EE9F9701-B20A-4483-B7EB-1AD40B413BA6}" type="presParOf" srcId="{372A479D-F7EE-4689-816C-239C071D1B35}" destId="{A6C6C873-D139-476C-A6ED-7C5D6C4A2F06}" srcOrd="1" destOrd="0" presId="urn:microsoft.com/office/officeart/2005/8/layout/vList5"/>
    <dgm:cxn modelId="{5DEEA5F6-E063-4A79-8DA3-40E5CAE35094}" type="presParOf" srcId="{5BCB8E66-3C5C-4D4B-BCD2-0B5122D25C8A}" destId="{EA6C5E9C-818B-4CCA-945B-A958435B6787}" srcOrd="11" destOrd="0" presId="urn:microsoft.com/office/officeart/2005/8/layout/vList5"/>
    <dgm:cxn modelId="{64980E49-414B-4E5C-93B3-786D7569683D}" type="presParOf" srcId="{5BCB8E66-3C5C-4D4B-BCD2-0B5122D25C8A}" destId="{928D8E0B-3626-4BC1-84D1-57DC9D70F892}" srcOrd="12" destOrd="0" presId="urn:microsoft.com/office/officeart/2005/8/layout/vList5"/>
    <dgm:cxn modelId="{FA4BDBB1-2F1C-4FF3-B175-7FD475AC9CC3}" type="presParOf" srcId="{928D8E0B-3626-4BC1-84D1-57DC9D70F892}" destId="{5CEA6951-58D8-4F3F-B336-B21462EAF9C2}" srcOrd="0" destOrd="0" presId="urn:microsoft.com/office/officeart/2005/8/layout/vList5"/>
    <dgm:cxn modelId="{545057FC-C6AD-435C-9294-82C87C24988F}" type="presParOf" srcId="{928D8E0B-3626-4BC1-84D1-57DC9D70F892}" destId="{8C9FB0C2-1C47-449C-A6B3-B46DB68E5685}" srcOrd="1" destOrd="0" presId="urn:microsoft.com/office/officeart/2005/8/layout/vList5"/>
    <dgm:cxn modelId="{C6DEC708-0B80-4A19-9ADE-C226C58A7923}" type="presParOf" srcId="{5BCB8E66-3C5C-4D4B-BCD2-0B5122D25C8A}" destId="{DADF2404-CD0D-4419-9EBF-5B761900851A}" srcOrd="13" destOrd="0" presId="urn:microsoft.com/office/officeart/2005/8/layout/vList5"/>
    <dgm:cxn modelId="{215851F6-9ED1-4ED9-919E-8D56AF4D32B2}" type="presParOf" srcId="{5BCB8E66-3C5C-4D4B-BCD2-0B5122D25C8A}" destId="{A8EF9877-97EF-42A2-8551-C050ED4CD730}" srcOrd="14" destOrd="0" presId="urn:microsoft.com/office/officeart/2005/8/layout/vList5"/>
    <dgm:cxn modelId="{0E426933-C454-4E47-85DA-6498EEC14523}" type="presParOf" srcId="{A8EF9877-97EF-42A2-8551-C050ED4CD730}" destId="{9BC66D60-2EAC-47A1-A36D-C43B7822D30D}" srcOrd="0" destOrd="0" presId="urn:microsoft.com/office/officeart/2005/8/layout/vList5"/>
    <dgm:cxn modelId="{B20E02EC-5C2C-40DA-846A-6F679BBDDD2B}" type="presParOf" srcId="{A8EF9877-97EF-42A2-8551-C050ED4CD730}" destId="{8BFEC797-4881-406F-A00B-CB7DB66736A0}" srcOrd="1" destOrd="0" presId="urn:microsoft.com/office/officeart/2005/8/layout/vList5"/>
    <dgm:cxn modelId="{307851A6-ACB2-4FE2-AFE7-168A50008753}" type="presParOf" srcId="{5BCB8E66-3C5C-4D4B-BCD2-0B5122D25C8A}" destId="{43F6541B-7293-497E-A3F1-7BE060CD0AC3}" srcOrd="15" destOrd="0" presId="urn:microsoft.com/office/officeart/2005/8/layout/vList5"/>
    <dgm:cxn modelId="{DF5867CA-01BD-4E56-A6E3-FF7035687A5E}" type="presParOf" srcId="{5BCB8E66-3C5C-4D4B-BCD2-0B5122D25C8A}" destId="{D73ABD9D-DCE8-45BF-A865-C7F9B132A0DC}" srcOrd="16" destOrd="0" presId="urn:microsoft.com/office/officeart/2005/8/layout/vList5"/>
    <dgm:cxn modelId="{08652B84-79AA-447E-A476-CED1B2A65ADC}" type="presParOf" srcId="{D73ABD9D-DCE8-45BF-A865-C7F9B132A0DC}" destId="{EA4DAC60-C1A6-4E5D-B5E6-6332A2261CCC}" srcOrd="0" destOrd="0" presId="urn:microsoft.com/office/officeart/2005/8/layout/vList5"/>
    <dgm:cxn modelId="{D98CDC62-0CFB-4813-8F44-A82C48612C57}" type="presParOf" srcId="{D73ABD9D-DCE8-45BF-A865-C7F9B132A0DC}" destId="{DACDAA1B-4CC8-4602-B592-678BA9CF476C}" srcOrd="1" destOrd="0" presId="urn:microsoft.com/office/officeart/2005/8/layout/vList5"/>
    <dgm:cxn modelId="{569663CE-9EDD-4895-A808-6C4406B1B1B6}" type="presParOf" srcId="{5BCB8E66-3C5C-4D4B-BCD2-0B5122D25C8A}" destId="{E19C200E-672F-4BC0-A417-B2673C0AEE53}" srcOrd="17" destOrd="0" presId="urn:microsoft.com/office/officeart/2005/8/layout/vList5"/>
    <dgm:cxn modelId="{4E2651E8-A9AA-4C48-B6F4-D1B07E235B77}" type="presParOf" srcId="{5BCB8E66-3C5C-4D4B-BCD2-0B5122D25C8A}" destId="{18AC3E88-14E3-4452-8602-10DDA653698C}" srcOrd="18" destOrd="0" presId="urn:microsoft.com/office/officeart/2005/8/layout/vList5"/>
    <dgm:cxn modelId="{D598C9D9-5C7A-4F14-8F56-F72930FB8AB2}" type="presParOf" srcId="{18AC3E88-14E3-4452-8602-10DDA653698C}" destId="{E2BF746B-AE3D-4135-B447-4D1D94774ACB}" srcOrd="0" destOrd="0" presId="urn:microsoft.com/office/officeart/2005/8/layout/vList5"/>
    <dgm:cxn modelId="{14124481-1490-4702-94E3-7F4790A0A7DE}" type="presParOf" srcId="{18AC3E88-14E3-4452-8602-10DDA653698C}" destId="{CF803D88-E8C9-4FAA-9CF4-4803FD097F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3655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3655"/>
          <a:ext cx="444808" cy="747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5"/>
        <a:ext cx="444808" cy="7479152"/>
      </dsp:txXfrm>
    </dsp:sp>
    <dsp:sp modelId="{AE992A85-DE6C-4233-9CF3-930B586B0922}">
      <dsp:nvSpPr>
        <dsp:cNvPr id="0" name=""/>
        <dsp:cNvSpPr/>
      </dsp:nvSpPr>
      <dsp:spPr>
        <a:xfrm>
          <a:off x="622731" y="191364"/>
          <a:ext cx="11861590" cy="175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731" y="191364"/>
        <a:ext cx="11861590" cy="1757408"/>
      </dsp:txXfrm>
    </dsp:sp>
    <dsp:sp modelId="{882419E3-7196-4B77-8369-D067C2846167}">
      <dsp:nvSpPr>
        <dsp:cNvPr id="0" name=""/>
        <dsp:cNvSpPr/>
      </dsp:nvSpPr>
      <dsp:spPr>
        <a:xfrm>
          <a:off x="444808" y="1948773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DB80-E9CE-4F25-89D9-E25554DF3D25}">
      <dsp:nvSpPr>
        <dsp:cNvPr id="0" name=""/>
        <dsp:cNvSpPr/>
      </dsp:nvSpPr>
      <dsp:spPr>
        <a:xfrm>
          <a:off x="571518" y="1538741"/>
          <a:ext cx="11090520" cy="121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18" y="1538741"/>
        <a:ext cx="11090520" cy="1215792"/>
      </dsp:txXfrm>
    </dsp:sp>
    <dsp:sp modelId="{B58D3E9C-7584-4556-97AD-15BFA95AA73D}">
      <dsp:nvSpPr>
        <dsp:cNvPr id="0" name=""/>
        <dsp:cNvSpPr/>
      </dsp:nvSpPr>
      <dsp:spPr>
        <a:xfrm>
          <a:off x="444808" y="3352274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34896" y="2914461"/>
          <a:ext cx="12496156" cy="375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1"/>
              </a:solidFill>
            </a:rPr>
            <a:t>	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has 	recommenced.  Anticipated on-site date in Q4 2024, to allow for completion of road construction works. Part 8 	advertised in July 2024 118 social homes on PPP site adjacent to Lynch’s Lane. Submissions closed on Friday 	6</a:t>
          </a:r>
          <a:r>
            <a:rPr lang="en-GB" sz="1800" kern="12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 social and affordable homes are currently being advanced by 	external design teams with a Part 10 planning application to An Bord Pleanála expected in late 2024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000" kern="1200" cap="none" spc="0" dirty="0">
              <a:solidFill>
                <a:schemeClr val="tx1"/>
              </a:solidFill>
            </a:rPr>
            <a:t>	</a:t>
          </a:r>
          <a:r>
            <a:rPr lang="en-IE" sz="1800" kern="12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  <a:endParaRPr lang="en-IE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896" y="2914461"/>
        <a:ext cx="12496156" cy="3754183"/>
      </dsp:txXfrm>
    </dsp:sp>
    <dsp:sp modelId="{B6CD4AB9-B63A-4847-A862-B9689BD3AC55}">
      <dsp:nvSpPr>
        <dsp:cNvPr id="0" name=""/>
        <dsp:cNvSpPr/>
      </dsp:nvSpPr>
      <dsp:spPr>
        <a:xfrm>
          <a:off x="444808" y="7294167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C7F60-0599-4529-979D-7C13EE712415}">
      <dsp:nvSpPr>
        <dsp:cNvPr id="0" name=""/>
        <dsp:cNvSpPr/>
      </dsp:nvSpPr>
      <dsp:spPr>
        <a:xfrm rot="5400000">
          <a:off x="9883715" y="-441420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108232"/>
        <a:ext cx="9553805" cy="538043"/>
      </dsp:txXfrm>
    </dsp:sp>
    <dsp:sp modelId="{0851F0E5-5FF0-4D65-A7B9-4F7126AA0F35}">
      <dsp:nvSpPr>
        <dsp:cNvPr id="0" name=""/>
        <dsp:cNvSpPr/>
      </dsp:nvSpPr>
      <dsp:spPr>
        <a:xfrm>
          <a:off x="0" y="4592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sp:txBody>
      <dsp:txXfrm>
        <a:off x="36384" y="40976"/>
        <a:ext cx="5317620" cy="672553"/>
      </dsp:txXfrm>
    </dsp:sp>
    <dsp:sp modelId="{469DBA07-D2AB-4CB4-BE98-B8C7C326723D}">
      <dsp:nvSpPr>
        <dsp:cNvPr id="0" name=""/>
        <dsp:cNvSpPr/>
      </dsp:nvSpPr>
      <dsp:spPr>
        <a:xfrm rot="5400000">
          <a:off x="9883715" y="-3631614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890820"/>
        <a:ext cx="9553805" cy="538043"/>
      </dsp:txXfrm>
    </dsp:sp>
    <dsp:sp modelId="{664962E6-5654-4F22-B01C-A69E3FBA2042}">
      <dsp:nvSpPr>
        <dsp:cNvPr id="0" name=""/>
        <dsp:cNvSpPr/>
      </dsp:nvSpPr>
      <dsp:spPr>
        <a:xfrm>
          <a:off x="0" y="787180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sp:txBody>
      <dsp:txXfrm>
        <a:off x="36384" y="823564"/>
        <a:ext cx="5317620" cy="672553"/>
      </dsp:txXfrm>
    </dsp:sp>
    <dsp:sp modelId="{A7AC2249-1F32-42A7-9E64-5675E99E8222}">
      <dsp:nvSpPr>
        <dsp:cNvPr id="0" name=""/>
        <dsp:cNvSpPr/>
      </dsp:nvSpPr>
      <dsp:spPr>
        <a:xfrm rot="5400000">
          <a:off x="9883715" y="-2849026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sp:txBody>
      <dsp:txXfrm rot="-5400000">
        <a:off x="5390388" y="1673408"/>
        <a:ext cx="9553805" cy="538043"/>
      </dsp:txXfrm>
    </dsp:sp>
    <dsp:sp modelId="{51A6E1CA-3E97-4E89-9467-E65695C0D97B}">
      <dsp:nvSpPr>
        <dsp:cNvPr id="0" name=""/>
        <dsp:cNvSpPr/>
      </dsp:nvSpPr>
      <dsp:spPr>
        <a:xfrm>
          <a:off x="0" y="1569768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Kilcarbery Grange, Clondalkin</a:t>
          </a:r>
        </a:p>
      </dsp:txBody>
      <dsp:txXfrm>
        <a:off x="36384" y="1606152"/>
        <a:ext cx="5317620" cy="672553"/>
      </dsp:txXfrm>
    </dsp:sp>
    <dsp:sp modelId="{FAB5BEAC-6E20-48CA-AE9E-B5BDAF22DB93}">
      <dsp:nvSpPr>
        <dsp:cNvPr id="0" name=""/>
        <dsp:cNvSpPr/>
      </dsp:nvSpPr>
      <dsp:spPr>
        <a:xfrm rot="5400000">
          <a:off x="9883715" y="-2066438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Advertised 10/09/2024</a:t>
          </a:r>
        </a:p>
      </dsp:txBody>
      <dsp:txXfrm rot="-5400000">
        <a:off x="5390388" y="2455996"/>
        <a:ext cx="9553805" cy="538043"/>
      </dsp:txXfrm>
    </dsp:sp>
    <dsp:sp modelId="{249BD6D0-61A5-411E-956F-88F6121FCD5A}">
      <dsp:nvSpPr>
        <dsp:cNvPr id="0" name=""/>
        <dsp:cNvSpPr/>
      </dsp:nvSpPr>
      <dsp:spPr>
        <a:xfrm>
          <a:off x="0" y="2352356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sp:txBody>
      <dsp:txXfrm>
        <a:off x="36384" y="2388740"/>
        <a:ext cx="5317620" cy="672553"/>
      </dsp:txXfrm>
    </dsp:sp>
    <dsp:sp modelId="{117F1085-A13C-43E1-901D-8901E37E3BE5}">
      <dsp:nvSpPr>
        <dsp:cNvPr id="0" name=""/>
        <dsp:cNvSpPr/>
      </dsp:nvSpPr>
      <dsp:spPr>
        <a:xfrm rot="5400000">
          <a:off x="9883715" y="-1283850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sp:txBody>
      <dsp:txXfrm rot="-5400000">
        <a:off x="5390388" y="3238584"/>
        <a:ext cx="9553805" cy="538043"/>
      </dsp:txXfrm>
    </dsp:sp>
    <dsp:sp modelId="{56F8EFDD-E6FE-42B0-9C1C-69651C0E78D4}">
      <dsp:nvSpPr>
        <dsp:cNvPr id="0" name=""/>
        <dsp:cNvSpPr/>
      </dsp:nvSpPr>
      <dsp:spPr>
        <a:xfrm>
          <a:off x="0" y="313494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sp:txBody>
      <dsp:txXfrm>
        <a:off x="36384" y="3171329"/>
        <a:ext cx="5317620" cy="672553"/>
      </dsp:txXfrm>
    </dsp:sp>
    <dsp:sp modelId="{A6C6C873-D139-476C-A6ED-7C5D6C4A2F06}">
      <dsp:nvSpPr>
        <dsp:cNvPr id="0" name=""/>
        <dsp:cNvSpPr/>
      </dsp:nvSpPr>
      <dsp:spPr>
        <a:xfrm rot="5400000">
          <a:off x="9883715" y="-50126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sp:txBody>
      <dsp:txXfrm rot="-5400000">
        <a:off x="5390388" y="4021172"/>
        <a:ext cx="9553805" cy="538043"/>
      </dsp:txXfrm>
    </dsp:sp>
    <dsp:sp modelId="{D7ACAEDA-B383-4C48-A7A5-A4EDAB95B5F5}">
      <dsp:nvSpPr>
        <dsp:cNvPr id="0" name=""/>
        <dsp:cNvSpPr/>
      </dsp:nvSpPr>
      <dsp:spPr>
        <a:xfrm>
          <a:off x="0" y="3917533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sp:txBody>
      <dsp:txXfrm>
        <a:off x="36384" y="3953917"/>
        <a:ext cx="5317620" cy="672553"/>
      </dsp:txXfrm>
    </dsp:sp>
    <dsp:sp modelId="{8C9FB0C2-1C47-449C-A6B3-B46DB68E5685}">
      <dsp:nvSpPr>
        <dsp:cNvPr id="0" name=""/>
        <dsp:cNvSpPr/>
      </dsp:nvSpPr>
      <dsp:spPr>
        <a:xfrm rot="5400000">
          <a:off x="9883715" y="281325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4803760"/>
        <a:ext cx="9553805" cy="538043"/>
      </dsp:txXfrm>
    </dsp:sp>
    <dsp:sp modelId="{5CEA6951-58D8-4F3F-B336-B21462EAF9C2}">
      <dsp:nvSpPr>
        <dsp:cNvPr id="0" name=""/>
        <dsp:cNvSpPr/>
      </dsp:nvSpPr>
      <dsp:spPr>
        <a:xfrm>
          <a:off x="0" y="4700121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sp:txBody>
      <dsp:txXfrm>
        <a:off x="36384" y="4736505"/>
        <a:ext cx="5317620" cy="672553"/>
      </dsp:txXfrm>
    </dsp:sp>
    <dsp:sp modelId="{8BFEC797-4881-406F-A00B-CB7DB66736A0}">
      <dsp:nvSpPr>
        <dsp:cNvPr id="0" name=""/>
        <dsp:cNvSpPr/>
      </dsp:nvSpPr>
      <dsp:spPr>
        <a:xfrm rot="5400000">
          <a:off x="9883715" y="1063913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25 Social Home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5586348"/>
        <a:ext cx="9553805" cy="538043"/>
      </dsp:txXfrm>
    </dsp:sp>
    <dsp:sp modelId="{9BC66D60-2EAC-47A1-A36D-C43B7822D30D}">
      <dsp:nvSpPr>
        <dsp:cNvPr id="0" name=""/>
        <dsp:cNvSpPr/>
      </dsp:nvSpPr>
      <dsp:spPr>
        <a:xfrm>
          <a:off x="0" y="5446434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sp:txBody>
      <dsp:txXfrm>
        <a:off x="36384" y="5482818"/>
        <a:ext cx="5317620" cy="672553"/>
      </dsp:txXfrm>
    </dsp:sp>
    <dsp:sp modelId="{DACDAA1B-4CC8-4602-B592-678BA9CF476C}">
      <dsp:nvSpPr>
        <dsp:cNvPr id="0" name=""/>
        <dsp:cNvSpPr/>
      </dsp:nvSpPr>
      <dsp:spPr>
        <a:xfrm rot="5400000">
          <a:off x="9883715" y="1846501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sp:txBody>
      <dsp:txXfrm rot="-5400000">
        <a:off x="5390388" y="6368936"/>
        <a:ext cx="9553805" cy="538043"/>
      </dsp:txXfrm>
    </dsp:sp>
    <dsp:sp modelId="{EA4DAC60-C1A6-4E5D-B5E6-6332A2261CCC}">
      <dsp:nvSpPr>
        <dsp:cNvPr id="0" name=""/>
        <dsp:cNvSpPr/>
      </dsp:nvSpPr>
      <dsp:spPr>
        <a:xfrm>
          <a:off x="0" y="6265297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sp:txBody>
      <dsp:txXfrm>
        <a:off x="36384" y="6301681"/>
        <a:ext cx="5317620" cy="672553"/>
      </dsp:txXfrm>
    </dsp:sp>
    <dsp:sp modelId="{CF803D88-E8C9-4FAA-9CF4-4803FD097F4A}">
      <dsp:nvSpPr>
        <dsp:cNvPr id="0" name=""/>
        <dsp:cNvSpPr/>
      </dsp:nvSpPr>
      <dsp:spPr>
        <a:xfrm rot="5400000">
          <a:off x="9883715" y="2629089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 rot="-5400000">
        <a:off x="5390388" y="7151524"/>
        <a:ext cx="9553805" cy="538043"/>
      </dsp:txXfrm>
    </dsp:sp>
    <dsp:sp modelId="{E2BF746B-AE3D-4135-B447-4D1D94774ACB}">
      <dsp:nvSpPr>
        <dsp:cNvPr id="0" name=""/>
        <dsp:cNvSpPr/>
      </dsp:nvSpPr>
      <dsp:spPr>
        <a:xfrm>
          <a:off x="0" y="704788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sp:txBody>
      <dsp:txXfrm>
        <a:off x="36384" y="7084269"/>
        <a:ext cx="5317620" cy="672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16/09/2024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Tallaght ACM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44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23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rd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September 2024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4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970864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building with a sign in front of it&#10;&#10;Description automatically generated">
            <a:extLst>
              <a:ext uri="{FF2B5EF4-FFF2-40B4-BE49-F238E27FC236}">
                <a16:creationId xmlns:a16="http://schemas.microsoft.com/office/drawing/2014/main" id="{E93034BF-FDA6-7E89-7DC4-D0698BF031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04" y="1496871"/>
            <a:ext cx="3733800" cy="1948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4020800" y="35052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Kilcarbery Grange, Clondalkin</a:t>
            </a:r>
          </a:p>
        </p:txBody>
      </p:sp>
      <p:pic>
        <p:nvPicPr>
          <p:cNvPr id="10" name="Picture 9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E0A7C83F-7560-E321-7CFE-7182CDC23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25810" b="10714"/>
          <a:stretch/>
        </p:blipFill>
        <p:spPr bwMode="auto">
          <a:xfrm>
            <a:off x="13882635" y="4076700"/>
            <a:ext cx="3733801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14552996" y="8165068"/>
            <a:ext cx="21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Killinarden Foothills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3" y="290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8E97B5-88AE-9057-A3D3-5E7FA8FD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16902"/>
              </p:ext>
            </p:extLst>
          </p:nvPr>
        </p:nvGraphicFramePr>
        <p:xfrm>
          <a:off x="909918" y="1527096"/>
          <a:ext cx="10596284" cy="2260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90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52538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Rossfield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St </a:t>
                      </a:r>
                      <a:r>
                        <a:rPr lang="en-IE" dirty="0" err="1"/>
                        <a:t>Aonghus</a:t>
                      </a:r>
                      <a:r>
                        <a:rPr lang="en-IE" dirty="0"/>
                        <a:t> Green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Contractor Appointed. Commence works onsite August 2024.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6B2BDD-30BB-2C87-5EE9-3BEB6D27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058" y="4681242"/>
            <a:ext cx="5298742" cy="37150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7564D-A783-E636-A574-DBD8B7A292EB}"/>
              </a:ext>
            </a:extLst>
          </p:cNvPr>
          <p:cNvSpPr txBox="1"/>
          <p:nvPr/>
        </p:nvSpPr>
        <p:spPr>
          <a:xfrm>
            <a:off x="15180859" y="65387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3D image – St Aongus Green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0F4B7B-7172-450E-7497-AAC1C83D3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918" y="4681242"/>
            <a:ext cx="4970445" cy="37150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2FC4F2-4B46-BB93-C5CF-EF3678CA6194}"/>
              </a:ext>
            </a:extLst>
          </p:cNvPr>
          <p:cNvSpPr txBox="1"/>
          <p:nvPr/>
        </p:nvSpPr>
        <p:spPr>
          <a:xfrm>
            <a:off x="6096001" y="65387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3D Image – St Aongus Green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Planning Derogation Sites – Section 179A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282675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930625-07CB-7B25-0724-8E2D89017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861420"/>
              </p:ext>
            </p:extLst>
          </p:nvPr>
        </p:nvGraphicFramePr>
        <p:xfrm>
          <a:off x="1028699" y="1297268"/>
          <a:ext cx="14973301" cy="779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834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Part V Delivery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C7AE9-9249-468A-EDF7-3070BBCF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32234"/>
              </p:ext>
            </p:extLst>
          </p:nvPr>
        </p:nvGraphicFramePr>
        <p:xfrm>
          <a:off x="914400" y="1562100"/>
          <a:ext cx="9377084" cy="63570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41678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Cuil </a:t>
                      </a:r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Duin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Citywest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units delivered June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1074799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Foxwood Barn, Citywest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Phased delivery from Q3.2024 to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Carrigmore Woods, Citywest.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Airton Plaza, Belgard Road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Q4.2024.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973424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Airton Rise, Greenhills Road.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Carrigmore View, Tallaght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Dublin Simon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delivery Q1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C550AD-4C70-91DC-AD4A-9911FCCAC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1745791"/>
            <a:ext cx="4858826" cy="284976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208FAC-8179-6E52-E9E5-F01E6B9D4191}"/>
              </a:ext>
            </a:extLst>
          </p:cNvPr>
          <p:cNvSpPr txBox="1"/>
          <p:nvPr/>
        </p:nvSpPr>
        <p:spPr>
          <a:xfrm>
            <a:off x="15773400" y="28575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Airton Plaza, Belgard Road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CAD6C-E68D-10DD-A172-43297C841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8229" y="5677061"/>
            <a:ext cx="4858826" cy="28038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3A4C0-70EF-A5FE-67D8-822789F3E513}"/>
              </a:ext>
            </a:extLst>
          </p:cNvPr>
          <p:cNvSpPr txBox="1"/>
          <p:nvPr/>
        </p:nvSpPr>
        <p:spPr>
          <a:xfrm>
            <a:off x="10515600" y="6515100"/>
            <a:ext cx="24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Foxwood Barn, Citywest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pic>
        <p:nvPicPr>
          <p:cNvPr id="4" name="Picture" title="This slide contains the following visuals: textbox ,image ,Number of EOIs By Status ,Number of EOIs by LEA ,Total Number of EOIs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FACF369E-D81A-470B-0D02-16D687C5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9100"/>
            <a:ext cx="17526000" cy="853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45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chemeClr val="accent6"/>
                </a:solidFill>
                <a:latin typeface="Arial Bold"/>
              </a:rPr>
              <a:t>SDCC Leasing 2024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55540"/>
              </p:ext>
            </p:extLst>
          </p:nvPr>
        </p:nvGraphicFramePr>
        <p:xfrm>
          <a:off x="457199" y="1543237"/>
          <a:ext cx="16687801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53CA7-A927-C2A7-4696-6BA885B9F77B}"/>
              </a:ext>
            </a:extLst>
          </p:cNvPr>
          <p:cNvSpPr txBox="1"/>
          <p:nvPr/>
        </p:nvSpPr>
        <p:spPr>
          <a:xfrm>
            <a:off x="1371600" y="2476500"/>
            <a:ext cx="455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>
                <a:solidFill>
                  <a:schemeClr val="tx2"/>
                </a:solidFill>
              </a:rPr>
              <a:t>Target 2024 (HFA) - 120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D11823-B389-2246-6048-28DF4F942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436775"/>
              </p:ext>
            </p:extLst>
          </p:nvPr>
        </p:nvGraphicFramePr>
        <p:xfrm>
          <a:off x="1179095" y="4056094"/>
          <a:ext cx="5297905" cy="468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2F815B-82A6-DC65-8CDF-A7F316144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178456"/>
              </p:ext>
            </p:extLst>
          </p:nvPr>
        </p:nvGraphicFramePr>
        <p:xfrm>
          <a:off x="8305800" y="3122831"/>
          <a:ext cx="7848600" cy="56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7761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653</Words>
  <Application>Microsoft Office PowerPoint</Application>
  <PresentationFormat>Custom</PresentationFormat>
  <Paragraphs>121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Gotham Bold</vt:lpstr>
      <vt:lpstr>Aptos</vt:lpstr>
      <vt:lpstr>Arial Bold</vt:lpstr>
      <vt:lpstr>Office Theme</vt:lpstr>
      <vt:lpstr>PowerPoint Presentation</vt:lpstr>
      <vt:lpstr>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7</cp:revision>
  <dcterms:created xsi:type="dcterms:W3CDTF">2006-08-16T00:00:00Z</dcterms:created>
  <dcterms:modified xsi:type="dcterms:W3CDTF">2024-09-16T11:58:10Z</dcterms:modified>
  <dc:identifier>DAGCkzqZMNw</dc:identifier>
</cp:coreProperties>
</file>