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0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79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Relationship Id="rId14" Type="http://schemas.openxmlformats.org/officeDocument/2006/relationships/image" Target="../media/image14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Relationship Id="rId14" Type="http://schemas.openxmlformats.org/officeDocument/2006/relationships/image" Target="../media/image1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DAD783-E444-4B25-9803-29453298073B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9E4CB02-EF7D-43EA-96C9-99639E0C373F}">
      <dgm:prSet/>
      <dgm:spPr/>
      <dgm:t>
        <a:bodyPr/>
        <a:lstStyle/>
        <a:p>
          <a:r>
            <a:rPr lang="en-GB" dirty="0"/>
            <a:t>Agenda 2030- UN 17 Sustainable Development Goals [SDG’s]</a:t>
          </a:r>
          <a:endParaRPr lang="en-US" dirty="0"/>
        </a:p>
      </dgm:t>
    </dgm:pt>
    <dgm:pt modelId="{5F662869-A71D-435D-B5C7-0044550B2AE2}" type="parTrans" cxnId="{38034DAD-152B-40F0-AAB4-463C6C08E65B}">
      <dgm:prSet/>
      <dgm:spPr/>
      <dgm:t>
        <a:bodyPr/>
        <a:lstStyle/>
        <a:p>
          <a:endParaRPr lang="en-US"/>
        </a:p>
      </dgm:t>
    </dgm:pt>
    <dgm:pt modelId="{280523BF-E58B-4C9A-93B7-2AC0B4D5DB3E}" type="sibTrans" cxnId="{38034DAD-152B-40F0-AAB4-463C6C08E65B}">
      <dgm:prSet/>
      <dgm:spPr/>
      <dgm:t>
        <a:bodyPr/>
        <a:lstStyle/>
        <a:p>
          <a:endParaRPr lang="en-US"/>
        </a:p>
      </dgm:t>
    </dgm:pt>
    <dgm:pt modelId="{A600FE21-AFC2-4B06-8A3C-8FD5EA94442E}">
      <dgm:prSet/>
      <dgm:spPr/>
      <dgm:t>
        <a:bodyPr/>
        <a:lstStyle/>
        <a:p>
          <a:r>
            <a:rPr lang="en-GB"/>
            <a:t>Project Ireland - National Planning Framework - 2040</a:t>
          </a:r>
          <a:endParaRPr lang="en-US"/>
        </a:p>
      </dgm:t>
    </dgm:pt>
    <dgm:pt modelId="{4D40A762-22EA-48C4-A8ED-8A8CEB0848A6}" type="parTrans" cxnId="{FEB9C1F5-D57F-4D2B-82BE-99CE51533B97}">
      <dgm:prSet/>
      <dgm:spPr/>
      <dgm:t>
        <a:bodyPr/>
        <a:lstStyle/>
        <a:p>
          <a:endParaRPr lang="en-US"/>
        </a:p>
      </dgm:t>
    </dgm:pt>
    <dgm:pt modelId="{64590D89-462F-4DE5-BAD0-C8FFA0633CC5}" type="sibTrans" cxnId="{FEB9C1F5-D57F-4D2B-82BE-99CE51533B97}">
      <dgm:prSet/>
      <dgm:spPr/>
      <dgm:t>
        <a:bodyPr/>
        <a:lstStyle/>
        <a:p>
          <a:endParaRPr lang="en-US"/>
        </a:p>
      </dgm:t>
    </dgm:pt>
    <dgm:pt modelId="{C087A667-FD53-470C-97AE-6879DD64490A}">
      <dgm:prSet/>
      <dgm:spPr/>
      <dgm:t>
        <a:bodyPr/>
        <a:lstStyle/>
        <a:p>
          <a:r>
            <a:rPr lang="en-GB"/>
            <a:t>National Development Plan 2018-2027</a:t>
          </a:r>
          <a:endParaRPr lang="en-US"/>
        </a:p>
      </dgm:t>
    </dgm:pt>
    <dgm:pt modelId="{62CE18DF-D405-40D1-9C9A-A91F304A28A6}" type="parTrans" cxnId="{856258E7-42AB-4565-A4D8-CB0C72F35B1B}">
      <dgm:prSet/>
      <dgm:spPr/>
      <dgm:t>
        <a:bodyPr/>
        <a:lstStyle/>
        <a:p>
          <a:endParaRPr lang="en-US"/>
        </a:p>
      </dgm:t>
    </dgm:pt>
    <dgm:pt modelId="{B66B406E-E222-4518-84E5-D515CABDBEC1}" type="sibTrans" cxnId="{856258E7-42AB-4565-A4D8-CB0C72F35B1B}">
      <dgm:prSet/>
      <dgm:spPr/>
      <dgm:t>
        <a:bodyPr/>
        <a:lstStyle/>
        <a:p>
          <a:endParaRPr lang="en-US"/>
        </a:p>
      </dgm:t>
    </dgm:pt>
    <dgm:pt modelId="{FC6F5E0B-1450-4E61-9761-5E1E172BD005}">
      <dgm:prSet/>
      <dgm:spPr/>
      <dgm:t>
        <a:bodyPr/>
        <a:lstStyle/>
        <a:p>
          <a:r>
            <a:rPr lang="en-GB" dirty="0"/>
            <a:t>Regional Spatial &amp; Economic Strategies EMRA 2019-2031 </a:t>
          </a:r>
          <a:endParaRPr lang="en-US" dirty="0"/>
        </a:p>
      </dgm:t>
    </dgm:pt>
    <dgm:pt modelId="{F393E145-96F8-4E0F-9037-17A076705B1E}" type="parTrans" cxnId="{E98CFE26-2197-4BD6-922E-3430F4A0114D}">
      <dgm:prSet/>
      <dgm:spPr/>
      <dgm:t>
        <a:bodyPr/>
        <a:lstStyle/>
        <a:p>
          <a:endParaRPr lang="en-US"/>
        </a:p>
      </dgm:t>
    </dgm:pt>
    <dgm:pt modelId="{93F839FE-DFCF-4454-9430-C3350DCE9750}" type="sibTrans" cxnId="{E98CFE26-2197-4BD6-922E-3430F4A0114D}">
      <dgm:prSet/>
      <dgm:spPr/>
      <dgm:t>
        <a:bodyPr/>
        <a:lstStyle/>
        <a:p>
          <a:endParaRPr lang="en-US"/>
        </a:p>
      </dgm:t>
    </dgm:pt>
    <dgm:pt modelId="{75B51D04-BB6C-4355-8FBF-B4C397F4FA06}">
      <dgm:prSet/>
      <dgm:spPr/>
      <dgm:t>
        <a:bodyPr/>
        <a:lstStyle/>
        <a:p>
          <a:r>
            <a:rPr lang="en-GB" dirty="0"/>
            <a:t>Dublin Regional Enterprise Plan 2024</a:t>
          </a:r>
          <a:endParaRPr lang="en-US" dirty="0"/>
        </a:p>
      </dgm:t>
    </dgm:pt>
    <dgm:pt modelId="{CAE98E48-A0CD-4E75-9BE3-6BEBDF105BB5}" type="parTrans" cxnId="{E8BEB90C-6693-4156-8C7F-42ACB5D56793}">
      <dgm:prSet/>
      <dgm:spPr/>
      <dgm:t>
        <a:bodyPr/>
        <a:lstStyle/>
        <a:p>
          <a:endParaRPr lang="en-US"/>
        </a:p>
      </dgm:t>
    </dgm:pt>
    <dgm:pt modelId="{DDBA758F-2CA1-42E8-B172-D4498F21F7F6}" type="sibTrans" cxnId="{E8BEB90C-6693-4156-8C7F-42ACB5D56793}">
      <dgm:prSet/>
      <dgm:spPr/>
      <dgm:t>
        <a:bodyPr/>
        <a:lstStyle/>
        <a:p>
          <a:endParaRPr lang="en-US"/>
        </a:p>
      </dgm:t>
    </dgm:pt>
    <dgm:pt modelId="{5A6D674F-D694-436D-B7D9-21CA4CED158A}">
      <dgm:prSet/>
      <dgm:spPr/>
      <dgm:t>
        <a:bodyPr/>
        <a:lstStyle/>
        <a:p>
          <a:r>
            <a:rPr lang="en-GB"/>
            <a:t>National Climate Action Plan 2019-2024</a:t>
          </a:r>
          <a:endParaRPr lang="en-US"/>
        </a:p>
      </dgm:t>
    </dgm:pt>
    <dgm:pt modelId="{BA9D1406-75E6-4A15-BECF-DCE0EE4C9097}" type="parTrans" cxnId="{2E678EDE-3C06-408F-919E-26F065650BCC}">
      <dgm:prSet/>
      <dgm:spPr/>
      <dgm:t>
        <a:bodyPr/>
        <a:lstStyle/>
        <a:p>
          <a:endParaRPr lang="en-US"/>
        </a:p>
      </dgm:t>
    </dgm:pt>
    <dgm:pt modelId="{BD67709B-429F-4A44-ADBE-0B8A8D48A45C}" type="sibTrans" cxnId="{2E678EDE-3C06-408F-919E-26F065650BCC}">
      <dgm:prSet/>
      <dgm:spPr/>
      <dgm:t>
        <a:bodyPr/>
        <a:lstStyle/>
        <a:p>
          <a:endParaRPr lang="en-US"/>
        </a:p>
      </dgm:t>
    </dgm:pt>
    <dgm:pt modelId="{1B53D0BB-87E8-47B0-B877-AF5900A93C71}">
      <dgm:prSet/>
      <dgm:spPr/>
      <dgm:t>
        <a:bodyPr/>
        <a:lstStyle/>
        <a:p>
          <a:r>
            <a:rPr lang="en-GB"/>
            <a:t>South Dublin Climate Action Plan 2024-2029</a:t>
          </a:r>
          <a:endParaRPr lang="en-US"/>
        </a:p>
      </dgm:t>
    </dgm:pt>
    <dgm:pt modelId="{BE11BE9E-0028-48F2-BF88-83F13A22F037}" type="parTrans" cxnId="{771B8368-54BB-49E1-9CEE-39599EFA60F6}">
      <dgm:prSet/>
      <dgm:spPr/>
      <dgm:t>
        <a:bodyPr/>
        <a:lstStyle/>
        <a:p>
          <a:endParaRPr lang="en-US"/>
        </a:p>
      </dgm:t>
    </dgm:pt>
    <dgm:pt modelId="{C350E781-5475-4E61-A134-38D5FA959A89}" type="sibTrans" cxnId="{771B8368-54BB-49E1-9CEE-39599EFA60F6}">
      <dgm:prSet/>
      <dgm:spPr/>
      <dgm:t>
        <a:bodyPr/>
        <a:lstStyle/>
        <a:p>
          <a:endParaRPr lang="en-US"/>
        </a:p>
      </dgm:t>
    </dgm:pt>
    <dgm:pt modelId="{3D3869C7-C4B9-4983-AA86-8AD2A8250617}">
      <dgm:prSet/>
      <dgm:spPr/>
      <dgm:t>
        <a:bodyPr/>
        <a:lstStyle/>
        <a:p>
          <a:r>
            <a:rPr lang="en-GB"/>
            <a:t>County Development Plan 2023-2029</a:t>
          </a:r>
          <a:endParaRPr lang="en-US"/>
        </a:p>
      </dgm:t>
    </dgm:pt>
    <dgm:pt modelId="{14D30F18-FA38-4FD3-8970-6C35FAFA50AC}" type="parTrans" cxnId="{28603D25-67F2-47F5-BC80-7C7D1CEAFC70}">
      <dgm:prSet/>
      <dgm:spPr/>
      <dgm:t>
        <a:bodyPr/>
        <a:lstStyle/>
        <a:p>
          <a:endParaRPr lang="en-US"/>
        </a:p>
      </dgm:t>
    </dgm:pt>
    <dgm:pt modelId="{BC124893-9F8B-4232-9AF0-0AF63017F61E}" type="sibTrans" cxnId="{28603D25-67F2-47F5-BC80-7C7D1CEAFC70}">
      <dgm:prSet/>
      <dgm:spPr/>
      <dgm:t>
        <a:bodyPr/>
        <a:lstStyle/>
        <a:p>
          <a:endParaRPr lang="en-US"/>
        </a:p>
      </dgm:t>
    </dgm:pt>
    <dgm:pt modelId="{10D2EC8A-E81E-415C-872A-33DDA6FFB3ED}">
      <dgm:prSet/>
      <dgm:spPr/>
      <dgm:t>
        <a:bodyPr/>
        <a:lstStyle/>
        <a:p>
          <a:r>
            <a:rPr lang="en-GB"/>
            <a:t>Chapter 9 Economic Development &amp; Employment </a:t>
          </a:r>
          <a:endParaRPr lang="en-US"/>
        </a:p>
      </dgm:t>
    </dgm:pt>
    <dgm:pt modelId="{5AA8EC4F-8CA1-4DA3-B2EE-7E192E64E3E1}" type="parTrans" cxnId="{85A0B44F-A24A-41BE-8996-268EA94A5869}">
      <dgm:prSet/>
      <dgm:spPr/>
      <dgm:t>
        <a:bodyPr/>
        <a:lstStyle/>
        <a:p>
          <a:endParaRPr lang="en-US"/>
        </a:p>
      </dgm:t>
    </dgm:pt>
    <dgm:pt modelId="{D2120DAE-2C60-413E-BC17-12ED9DA0D3F0}" type="sibTrans" cxnId="{85A0B44F-A24A-41BE-8996-268EA94A5869}">
      <dgm:prSet/>
      <dgm:spPr/>
      <dgm:t>
        <a:bodyPr/>
        <a:lstStyle/>
        <a:p>
          <a:endParaRPr lang="en-US"/>
        </a:p>
      </dgm:t>
    </dgm:pt>
    <dgm:pt modelId="{82912E2A-CC9F-40D6-9E61-2BCD38AAFA7B}">
      <dgm:prSet/>
      <dgm:spPr/>
      <dgm:t>
        <a:bodyPr/>
        <a:lstStyle/>
        <a:p>
          <a:r>
            <a:rPr lang="en-GB"/>
            <a:t>Local Economic &amp; Community Plan 2024- 2029</a:t>
          </a:r>
          <a:endParaRPr lang="en-US"/>
        </a:p>
      </dgm:t>
    </dgm:pt>
    <dgm:pt modelId="{F579FDC2-1648-4FD7-AD3E-F342013A64F7}" type="parTrans" cxnId="{8B7746FE-F590-4688-98E3-E80BFE0FE380}">
      <dgm:prSet/>
      <dgm:spPr/>
      <dgm:t>
        <a:bodyPr/>
        <a:lstStyle/>
        <a:p>
          <a:endParaRPr lang="en-US"/>
        </a:p>
      </dgm:t>
    </dgm:pt>
    <dgm:pt modelId="{F3A6DB83-9FCA-4C69-9B31-8B717F36868C}" type="sibTrans" cxnId="{8B7746FE-F590-4688-98E3-E80BFE0FE380}">
      <dgm:prSet/>
      <dgm:spPr/>
      <dgm:t>
        <a:bodyPr/>
        <a:lstStyle/>
        <a:p>
          <a:endParaRPr lang="en-US"/>
        </a:p>
      </dgm:t>
    </dgm:pt>
    <dgm:pt modelId="{BA697D3F-BEB5-4FBA-9495-A7B13F4B3FEA}">
      <dgm:prSet/>
      <dgm:spPr/>
      <dgm:t>
        <a:bodyPr/>
        <a:lstStyle/>
        <a:p>
          <a:r>
            <a:rPr lang="en-GB"/>
            <a:t>South Dublin Housing Delivery Action Plan 2022-2026</a:t>
          </a:r>
          <a:endParaRPr lang="en-US"/>
        </a:p>
      </dgm:t>
    </dgm:pt>
    <dgm:pt modelId="{A7C54ACC-6556-4673-B27F-107517B81BB4}" type="parTrans" cxnId="{3F10FCB3-1BDF-4A5E-ADA8-EDC58DB84049}">
      <dgm:prSet/>
      <dgm:spPr/>
      <dgm:t>
        <a:bodyPr/>
        <a:lstStyle/>
        <a:p>
          <a:endParaRPr lang="en-US"/>
        </a:p>
      </dgm:t>
    </dgm:pt>
    <dgm:pt modelId="{A0D94DD3-EA8C-4737-8E44-DDF9FA356568}" type="sibTrans" cxnId="{3F10FCB3-1BDF-4A5E-ADA8-EDC58DB84049}">
      <dgm:prSet/>
      <dgm:spPr/>
      <dgm:t>
        <a:bodyPr/>
        <a:lstStyle/>
        <a:p>
          <a:endParaRPr lang="en-US"/>
        </a:p>
      </dgm:t>
    </dgm:pt>
    <dgm:pt modelId="{10C356E0-9205-4DDA-938C-49C71882346B}">
      <dgm:prSet/>
      <dgm:spPr/>
      <dgm:t>
        <a:bodyPr/>
        <a:lstStyle/>
        <a:p>
          <a:r>
            <a:rPr lang="en-GB" dirty="0"/>
            <a:t>Economic Recovery Plan 2021 </a:t>
          </a:r>
          <a:endParaRPr lang="en-IE" dirty="0"/>
        </a:p>
      </dgm:t>
    </dgm:pt>
    <dgm:pt modelId="{60AD2F46-52B9-4206-A6D2-9EFA27EB3EA9}" type="parTrans" cxnId="{8C741E46-DB7B-49D0-B3B6-207E33C351B4}">
      <dgm:prSet/>
      <dgm:spPr/>
      <dgm:t>
        <a:bodyPr/>
        <a:lstStyle/>
        <a:p>
          <a:endParaRPr lang="en-IE"/>
        </a:p>
      </dgm:t>
    </dgm:pt>
    <dgm:pt modelId="{5B9D9D30-0EC5-48D5-B729-80D889355047}" type="sibTrans" cxnId="{8C741E46-DB7B-49D0-B3B6-207E33C351B4}">
      <dgm:prSet/>
      <dgm:spPr/>
      <dgm:t>
        <a:bodyPr/>
        <a:lstStyle/>
        <a:p>
          <a:endParaRPr lang="en-IE"/>
        </a:p>
      </dgm:t>
    </dgm:pt>
    <dgm:pt modelId="{695D74E8-B17D-433D-8D8F-DCC47F0CA42D}">
      <dgm:prSet custT="1"/>
      <dgm:spPr/>
      <dgm:t>
        <a:bodyPr/>
        <a:lstStyle/>
        <a:p>
          <a:r>
            <a:rPr lang="en-GB" sz="1800" dirty="0"/>
            <a:t>Enterprise 2025: </a:t>
          </a:r>
          <a:r>
            <a:rPr lang="en-GB" sz="1400" dirty="0"/>
            <a:t>Ireland’s National Enterprise Policy 2015 - 2025</a:t>
          </a:r>
          <a:endParaRPr lang="en-IE" sz="1800" dirty="0"/>
        </a:p>
      </dgm:t>
    </dgm:pt>
    <dgm:pt modelId="{1B1395A9-45B2-4EC6-9032-1C08942B47D0}" type="parTrans" cxnId="{D28A46D5-C8BC-4A4C-9A9D-1E8B3793FB50}">
      <dgm:prSet/>
      <dgm:spPr/>
      <dgm:t>
        <a:bodyPr/>
        <a:lstStyle/>
        <a:p>
          <a:endParaRPr lang="en-IE"/>
        </a:p>
      </dgm:t>
    </dgm:pt>
    <dgm:pt modelId="{143CF9BC-F0D8-4515-8085-9A48E40838B7}" type="sibTrans" cxnId="{D28A46D5-C8BC-4A4C-9A9D-1E8B3793FB50}">
      <dgm:prSet/>
      <dgm:spPr/>
      <dgm:t>
        <a:bodyPr/>
        <a:lstStyle/>
        <a:p>
          <a:endParaRPr lang="en-IE"/>
        </a:p>
      </dgm:t>
    </dgm:pt>
    <dgm:pt modelId="{EBF1F05F-B008-430A-B468-D5E6070B9E1D}" type="pres">
      <dgm:prSet presAssocID="{DFDAD783-E444-4B25-9803-29453298073B}" presName="linear" presStyleCnt="0">
        <dgm:presLayoutVars>
          <dgm:animLvl val="lvl"/>
          <dgm:resizeHandles val="exact"/>
        </dgm:presLayoutVars>
      </dgm:prSet>
      <dgm:spPr/>
    </dgm:pt>
    <dgm:pt modelId="{97C7336E-EA42-4DE9-990F-69EAFCF726AB}" type="pres">
      <dgm:prSet presAssocID="{F9E4CB02-EF7D-43EA-96C9-99639E0C373F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53D0BB71-DB54-4131-B3FA-973D5A815CD7}" type="pres">
      <dgm:prSet presAssocID="{280523BF-E58B-4C9A-93B7-2AC0B4D5DB3E}" presName="spacer" presStyleCnt="0"/>
      <dgm:spPr/>
    </dgm:pt>
    <dgm:pt modelId="{41FAE422-5214-4DAD-8612-F5CC56642687}" type="pres">
      <dgm:prSet presAssocID="{A600FE21-AFC2-4B06-8A3C-8FD5EA94442E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002D8AD7-AD38-4453-BA74-3240367AE97F}" type="pres">
      <dgm:prSet presAssocID="{A600FE21-AFC2-4B06-8A3C-8FD5EA94442E}" presName="childText" presStyleLbl="revTx" presStyleIdx="0" presStyleCnt="5">
        <dgm:presLayoutVars>
          <dgm:bulletEnabled val="1"/>
        </dgm:presLayoutVars>
      </dgm:prSet>
      <dgm:spPr/>
    </dgm:pt>
    <dgm:pt modelId="{B24DAF91-974A-431D-B9C0-03E38AC94626}" type="pres">
      <dgm:prSet presAssocID="{10C356E0-9205-4DDA-938C-49C71882346B}" presName="parentText" presStyleLbl="node1" presStyleIdx="2" presStyleCnt="8" custLinFactNeighborY="-30632">
        <dgm:presLayoutVars>
          <dgm:chMax val="0"/>
          <dgm:bulletEnabled val="1"/>
        </dgm:presLayoutVars>
      </dgm:prSet>
      <dgm:spPr/>
    </dgm:pt>
    <dgm:pt modelId="{1450C206-4346-44F6-A6BA-ED0807091F2F}" type="pres">
      <dgm:prSet presAssocID="{5B9D9D30-0EC5-48D5-B729-80D889355047}" presName="spacer" presStyleCnt="0"/>
      <dgm:spPr/>
    </dgm:pt>
    <dgm:pt modelId="{EC31AD89-4C51-4ACC-AA83-B8F913916506}" type="pres">
      <dgm:prSet presAssocID="{695D74E8-B17D-433D-8D8F-DCC47F0CA42D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C3E1226D-9A3C-46B3-8D46-8C8726DCF6A3}" type="pres">
      <dgm:prSet presAssocID="{143CF9BC-F0D8-4515-8085-9A48E40838B7}" presName="spacer" presStyleCnt="0"/>
      <dgm:spPr/>
    </dgm:pt>
    <dgm:pt modelId="{77F0807B-8D06-4E2C-A43A-3851B2A9CAF3}" type="pres">
      <dgm:prSet presAssocID="{FC6F5E0B-1450-4E61-9761-5E1E172BD005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578DB661-F49A-4A44-9519-4ACE63FE1B3F}" type="pres">
      <dgm:prSet presAssocID="{FC6F5E0B-1450-4E61-9761-5E1E172BD005}" presName="childText" presStyleLbl="revTx" presStyleIdx="1" presStyleCnt="5">
        <dgm:presLayoutVars>
          <dgm:bulletEnabled val="1"/>
        </dgm:presLayoutVars>
      </dgm:prSet>
      <dgm:spPr/>
    </dgm:pt>
    <dgm:pt modelId="{74DD1219-8110-4B4E-8E95-21D7135C92A2}" type="pres">
      <dgm:prSet presAssocID="{5A6D674F-D694-436D-B7D9-21CA4CED158A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CF3B236B-3D1C-4AB0-9533-D8B63150D9AB}" type="pres">
      <dgm:prSet presAssocID="{5A6D674F-D694-436D-B7D9-21CA4CED158A}" presName="childText" presStyleLbl="revTx" presStyleIdx="2" presStyleCnt="5">
        <dgm:presLayoutVars>
          <dgm:bulletEnabled val="1"/>
        </dgm:presLayoutVars>
      </dgm:prSet>
      <dgm:spPr/>
    </dgm:pt>
    <dgm:pt modelId="{7E0FB3B1-6ABA-4E0E-B8D4-AE80D4143D77}" type="pres">
      <dgm:prSet presAssocID="{3D3869C7-C4B9-4983-AA86-8AD2A8250617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0909D6AD-3ACC-4B97-B35C-5D0CAFD99110}" type="pres">
      <dgm:prSet presAssocID="{3D3869C7-C4B9-4983-AA86-8AD2A8250617}" presName="childText" presStyleLbl="revTx" presStyleIdx="3" presStyleCnt="5">
        <dgm:presLayoutVars>
          <dgm:bulletEnabled val="1"/>
        </dgm:presLayoutVars>
      </dgm:prSet>
      <dgm:spPr/>
    </dgm:pt>
    <dgm:pt modelId="{1885F7AB-F817-4DAA-B83A-D3B3A3C17C8D}" type="pres">
      <dgm:prSet presAssocID="{82912E2A-CC9F-40D6-9E61-2BCD38AAFA7B}" presName="parentText" presStyleLbl="node1" presStyleIdx="7" presStyleCnt="8">
        <dgm:presLayoutVars>
          <dgm:chMax val="0"/>
          <dgm:bulletEnabled val="1"/>
        </dgm:presLayoutVars>
      </dgm:prSet>
      <dgm:spPr/>
    </dgm:pt>
    <dgm:pt modelId="{ECA1D6FA-E705-4978-AEF9-204AE7576DE4}" type="pres">
      <dgm:prSet presAssocID="{82912E2A-CC9F-40D6-9E61-2BCD38AAFA7B}" presName="childText" presStyleLbl="revTx" presStyleIdx="4" presStyleCnt="5">
        <dgm:presLayoutVars>
          <dgm:bulletEnabled val="1"/>
        </dgm:presLayoutVars>
      </dgm:prSet>
      <dgm:spPr/>
    </dgm:pt>
  </dgm:ptLst>
  <dgm:cxnLst>
    <dgm:cxn modelId="{FEFCCA03-C451-42FC-B8B2-97C6E9691927}" type="presOf" srcId="{5A6D674F-D694-436D-B7D9-21CA4CED158A}" destId="{74DD1219-8110-4B4E-8E95-21D7135C92A2}" srcOrd="0" destOrd="0" presId="urn:microsoft.com/office/officeart/2005/8/layout/vList2"/>
    <dgm:cxn modelId="{86F30D08-301A-4ABD-9BB9-C4F4670718BF}" type="presOf" srcId="{695D74E8-B17D-433D-8D8F-DCC47F0CA42D}" destId="{EC31AD89-4C51-4ACC-AA83-B8F913916506}" srcOrd="0" destOrd="0" presId="urn:microsoft.com/office/officeart/2005/8/layout/vList2"/>
    <dgm:cxn modelId="{E8BEB90C-6693-4156-8C7F-42ACB5D56793}" srcId="{FC6F5E0B-1450-4E61-9761-5E1E172BD005}" destId="{75B51D04-BB6C-4355-8FBF-B4C397F4FA06}" srcOrd="0" destOrd="0" parTransId="{CAE98E48-A0CD-4E75-9BE3-6BEBDF105BB5}" sibTransId="{DDBA758F-2CA1-42E8-B172-D4498F21F7F6}"/>
    <dgm:cxn modelId="{300E7C20-AABC-4694-B3F6-F3F7239C90B8}" type="presOf" srcId="{75B51D04-BB6C-4355-8FBF-B4C397F4FA06}" destId="{578DB661-F49A-4A44-9519-4ACE63FE1B3F}" srcOrd="0" destOrd="0" presId="urn:microsoft.com/office/officeart/2005/8/layout/vList2"/>
    <dgm:cxn modelId="{28603D25-67F2-47F5-BC80-7C7D1CEAFC70}" srcId="{DFDAD783-E444-4B25-9803-29453298073B}" destId="{3D3869C7-C4B9-4983-AA86-8AD2A8250617}" srcOrd="6" destOrd="0" parTransId="{14D30F18-FA38-4FD3-8970-6C35FAFA50AC}" sibTransId="{BC124893-9F8B-4232-9AF0-0AF63017F61E}"/>
    <dgm:cxn modelId="{E98CFE26-2197-4BD6-922E-3430F4A0114D}" srcId="{DFDAD783-E444-4B25-9803-29453298073B}" destId="{FC6F5E0B-1450-4E61-9761-5E1E172BD005}" srcOrd="4" destOrd="0" parTransId="{F393E145-96F8-4E0F-9037-17A076705B1E}" sibTransId="{93F839FE-DFCF-4454-9430-C3350DCE9750}"/>
    <dgm:cxn modelId="{BD0EF82C-04E8-494B-A985-5C2E59F3C32B}" type="presOf" srcId="{10D2EC8A-E81E-415C-872A-33DDA6FFB3ED}" destId="{0909D6AD-3ACC-4B97-B35C-5D0CAFD99110}" srcOrd="0" destOrd="0" presId="urn:microsoft.com/office/officeart/2005/8/layout/vList2"/>
    <dgm:cxn modelId="{8C741E46-DB7B-49D0-B3B6-207E33C351B4}" srcId="{DFDAD783-E444-4B25-9803-29453298073B}" destId="{10C356E0-9205-4DDA-938C-49C71882346B}" srcOrd="2" destOrd="0" parTransId="{60AD2F46-52B9-4206-A6D2-9EFA27EB3EA9}" sibTransId="{5B9D9D30-0EC5-48D5-B729-80D889355047}"/>
    <dgm:cxn modelId="{771B8368-54BB-49E1-9CEE-39599EFA60F6}" srcId="{5A6D674F-D694-436D-B7D9-21CA4CED158A}" destId="{1B53D0BB-87E8-47B0-B877-AF5900A93C71}" srcOrd="0" destOrd="0" parTransId="{BE11BE9E-0028-48F2-BF88-83F13A22F037}" sibTransId="{C350E781-5475-4E61-A134-38D5FA959A89}"/>
    <dgm:cxn modelId="{C426936D-B3E9-4D33-9FC2-CE784526E41D}" type="presOf" srcId="{82912E2A-CC9F-40D6-9E61-2BCD38AAFA7B}" destId="{1885F7AB-F817-4DAA-B83A-D3B3A3C17C8D}" srcOrd="0" destOrd="0" presId="urn:microsoft.com/office/officeart/2005/8/layout/vList2"/>
    <dgm:cxn modelId="{85A0B44F-A24A-41BE-8996-268EA94A5869}" srcId="{3D3869C7-C4B9-4983-AA86-8AD2A8250617}" destId="{10D2EC8A-E81E-415C-872A-33DDA6FFB3ED}" srcOrd="0" destOrd="0" parTransId="{5AA8EC4F-8CA1-4DA3-B2EE-7E192E64E3E1}" sibTransId="{D2120DAE-2C60-413E-BC17-12ED9DA0D3F0}"/>
    <dgm:cxn modelId="{5E71B259-9AEA-464E-BA27-1D6A9C40C72F}" type="presOf" srcId="{F9E4CB02-EF7D-43EA-96C9-99639E0C373F}" destId="{97C7336E-EA42-4DE9-990F-69EAFCF726AB}" srcOrd="0" destOrd="0" presId="urn:microsoft.com/office/officeart/2005/8/layout/vList2"/>
    <dgm:cxn modelId="{FC53CF84-BBE7-4030-8A24-126F438586A2}" type="presOf" srcId="{DFDAD783-E444-4B25-9803-29453298073B}" destId="{EBF1F05F-B008-430A-B468-D5E6070B9E1D}" srcOrd="0" destOrd="0" presId="urn:microsoft.com/office/officeart/2005/8/layout/vList2"/>
    <dgm:cxn modelId="{2C95D69B-634A-4FB6-AD0C-FD0E8F1497B7}" type="presOf" srcId="{BA697D3F-BEB5-4FBA-9495-A7B13F4B3FEA}" destId="{ECA1D6FA-E705-4978-AEF9-204AE7576DE4}" srcOrd="0" destOrd="0" presId="urn:microsoft.com/office/officeart/2005/8/layout/vList2"/>
    <dgm:cxn modelId="{38034DAD-152B-40F0-AAB4-463C6C08E65B}" srcId="{DFDAD783-E444-4B25-9803-29453298073B}" destId="{F9E4CB02-EF7D-43EA-96C9-99639E0C373F}" srcOrd="0" destOrd="0" parTransId="{5F662869-A71D-435D-B5C7-0044550B2AE2}" sibTransId="{280523BF-E58B-4C9A-93B7-2AC0B4D5DB3E}"/>
    <dgm:cxn modelId="{3F10FCB3-1BDF-4A5E-ADA8-EDC58DB84049}" srcId="{82912E2A-CC9F-40D6-9E61-2BCD38AAFA7B}" destId="{BA697D3F-BEB5-4FBA-9495-A7B13F4B3FEA}" srcOrd="0" destOrd="0" parTransId="{A7C54ACC-6556-4673-B27F-107517B81BB4}" sibTransId="{A0D94DD3-EA8C-4737-8E44-DDF9FA356568}"/>
    <dgm:cxn modelId="{4A874AB6-3F4A-4072-8BF4-F2348FBE3692}" type="presOf" srcId="{FC6F5E0B-1450-4E61-9761-5E1E172BD005}" destId="{77F0807B-8D06-4E2C-A43A-3851B2A9CAF3}" srcOrd="0" destOrd="0" presId="urn:microsoft.com/office/officeart/2005/8/layout/vList2"/>
    <dgm:cxn modelId="{C01624C5-EC91-4ED2-A5C2-8CA818E770FE}" type="presOf" srcId="{1B53D0BB-87E8-47B0-B877-AF5900A93C71}" destId="{CF3B236B-3D1C-4AB0-9533-D8B63150D9AB}" srcOrd="0" destOrd="0" presId="urn:microsoft.com/office/officeart/2005/8/layout/vList2"/>
    <dgm:cxn modelId="{D28A46D5-C8BC-4A4C-9A9D-1E8B3793FB50}" srcId="{DFDAD783-E444-4B25-9803-29453298073B}" destId="{695D74E8-B17D-433D-8D8F-DCC47F0CA42D}" srcOrd="3" destOrd="0" parTransId="{1B1395A9-45B2-4EC6-9032-1C08942B47D0}" sibTransId="{143CF9BC-F0D8-4515-8085-9A48E40838B7}"/>
    <dgm:cxn modelId="{4BB815DD-B4C5-46BF-9CCB-5AC706426F37}" type="presOf" srcId="{A600FE21-AFC2-4B06-8A3C-8FD5EA94442E}" destId="{41FAE422-5214-4DAD-8612-F5CC56642687}" srcOrd="0" destOrd="0" presId="urn:microsoft.com/office/officeart/2005/8/layout/vList2"/>
    <dgm:cxn modelId="{2E678EDE-3C06-408F-919E-26F065650BCC}" srcId="{DFDAD783-E444-4B25-9803-29453298073B}" destId="{5A6D674F-D694-436D-B7D9-21CA4CED158A}" srcOrd="5" destOrd="0" parTransId="{BA9D1406-75E6-4A15-BECF-DCE0EE4C9097}" sibTransId="{BD67709B-429F-4A44-ADBE-0B8A8D48A45C}"/>
    <dgm:cxn modelId="{856258E7-42AB-4565-A4D8-CB0C72F35B1B}" srcId="{A600FE21-AFC2-4B06-8A3C-8FD5EA94442E}" destId="{C087A667-FD53-470C-97AE-6879DD64490A}" srcOrd="0" destOrd="0" parTransId="{62CE18DF-D405-40D1-9C9A-A91F304A28A6}" sibTransId="{B66B406E-E222-4518-84E5-D515CABDBEC1}"/>
    <dgm:cxn modelId="{30E288E9-2C28-4CDA-8D4B-E4A2688B97EC}" type="presOf" srcId="{10C356E0-9205-4DDA-938C-49C71882346B}" destId="{B24DAF91-974A-431D-B9C0-03E38AC94626}" srcOrd="0" destOrd="0" presId="urn:microsoft.com/office/officeart/2005/8/layout/vList2"/>
    <dgm:cxn modelId="{7D852DF2-D2BC-4F4F-9D77-B68BE1F5A173}" type="presOf" srcId="{3D3869C7-C4B9-4983-AA86-8AD2A8250617}" destId="{7E0FB3B1-6ABA-4E0E-B8D4-AE80D4143D77}" srcOrd="0" destOrd="0" presId="urn:microsoft.com/office/officeart/2005/8/layout/vList2"/>
    <dgm:cxn modelId="{29CCB2F2-3215-4897-A583-0AEA5E5B0556}" type="presOf" srcId="{C087A667-FD53-470C-97AE-6879DD64490A}" destId="{002D8AD7-AD38-4453-BA74-3240367AE97F}" srcOrd="0" destOrd="0" presId="urn:microsoft.com/office/officeart/2005/8/layout/vList2"/>
    <dgm:cxn modelId="{FEB9C1F5-D57F-4D2B-82BE-99CE51533B97}" srcId="{DFDAD783-E444-4B25-9803-29453298073B}" destId="{A600FE21-AFC2-4B06-8A3C-8FD5EA94442E}" srcOrd="1" destOrd="0" parTransId="{4D40A762-22EA-48C4-A8ED-8A8CEB0848A6}" sibTransId="{64590D89-462F-4DE5-BAD0-C8FFA0633CC5}"/>
    <dgm:cxn modelId="{8B7746FE-F590-4688-98E3-E80BFE0FE380}" srcId="{DFDAD783-E444-4B25-9803-29453298073B}" destId="{82912E2A-CC9F-40D6-9E61-2BCD38AAFA7B}" srcOrd="7" destOrd="0" parTransId="{F579FDC2-1648-4FD7-AD3E-F342013A64F7}" sibTransId="{F3A6DB83-9FCA-4C69-9B31-8B717F36868C}"/>
    <dgm:cxn modelId="{868B4B42-335E-4E71-9289-2A669BA079C7}" type="presParOf" srcId="{EBF1F05F-B008-430A-B468-D5E6070B9E1D}" destId="{97C7336E-EA42-4DE9-990F-69EAFCF726AB}" srcOrd="0" destOrd="0" presId="urn:microsoft.com/office/officeart/2005/8/layout/vList2"/>
    <dgm:cxn modelId="{6B62A2CE-8B97-4999-9D0E-A6965A5CC173}" type="presParOf" srcId="{EBF1F05F-B008-430A-B468-D5E6070B9E1D}" destId="{53D0BB71-DB54-4131-B3FA-973D5A815CD7}" srcOrd="1" destOrd="0" presId="urn:microsoft.com/office/officeart/2005/8/layout/vList2"/>
    <dgm:cxn modelId="{8B1D727D-FA90-4B2B-AA7C-DBA4C373ABF1}" type="presParOf" srcId="{EBF1F05F-B008-430A-B468-D5E6070B9E1D}" destId="{41FAE422-5214-4DAD-8612-F5CC56642687}" srcOrd="2" destOrd="0" presId="urn:microsoft.com/office/officeart/2005/8/layout/vList2"/>
    <dgm:cxn modelId="{A5F17C95-B4F1-4688-A4B3-EB9551E94C1B}" type="presParOf" srcId="{EBF1F05F-B008-430A-B468-D5E6070B9E1D}" destId="{002D8AD7-AD38-4453-BA74-3240367AE97F}" srcOrd="3" destOrd="0" presId="urn:microsoft.com/office/officeart/2005/8/layout/vList2"/>
    <dgm:cxn modelId="{0DB0617A-6019-4FB2-9C92-93279642B32F}" type="presParOf" srcId="{EBF1F05F-B008-430A-B468-D5E6070B9E1D}" destId="{B24DAF91-974A-431D-B9C0-03E38AC94626}" srcOrd="4" destOrd="0" presId="urn:microsoft.com/office/officeart/2005/8/layout/vList2"/>
    <dgm:cxn modelId="{F2CBADDF-F0BE-4F6A-BF61-D29B9B4C6649}" type="presParOf" srcId="{EBF1F05F-B008-430A-B468-D5E6070B9E1D}" destId="{1450C206-4346-44F6-A6BA-ED0807091F2F}" srcOrd="5" destOrd="0" presId="urn:microsoft.com/office/officeart/2005/8/layout/vList2"/>
    <dgm:cxn modelId="{CBE24B7A-2825-43BC-9144-8C470B19753B}" type="presParOf" srcId="{EBF1F05F-B008-430A-B468-D5E6070B9E1D}" destId="{EC31AD89-4C51-4ACC-AA83-B8F913916506}" srcOrd="6" destOrd="0" presId="urn:microsoft.com/office/officeart/2005/8/layout/vList2"/>
    <dgm:cxn modelId="{FC944461-98D4-4094-A695-F21358C661C7}" type="presParOf" srcId="{EBF1F05F-B008-430A-B468-D5E6070B9E1D}" destId="{C3E1226D-9A3C-46B3-8D46-8C8726DCF6A3}" srcOrd="7" destOrd="0" presId="urn:microsoft.com/office/officeart/2005/8/layout/vList2"/>
    <dgm:cxn modelId="{E65E81EC-3CAB-438B-B7C2-BC0736A96A1B}" type="presParOf" srcId="{EBF1F05F-B008-430A-B468-D5E6070B9E1D}" destId="{77F0807B-8D06-4E2C-A43A-3851B2A9CAF3}" srcOrd="8" destOrd="0" presId="urn:microsoft.com/office/officeart/2005/8/layout/vList2"/>
    <dgm:cxn modelId="{89CDA855-BDC7-492C-8549-E0D8BCC78F7C}" type="presParOf" srcId="{EBF1F05F-B008-430A-B468-D5E6070B9E1D}" destId="{578DB661-F49A-4A44-9519-4ACE63FE1B3F}" srcOrd="9" destOrd="0" presId="urn:microsoft.com/office/officeart/2005/8/layout/vList2"/>
    <dgm:cxn modelId="{DD322EB1-DBD1-4BC2-BFE1-55885F4243CB}" type="presParOf" srcId="{EBF1F05F-B008-430A-B468-D5E6070B9E1D}" destId="{74DD1219-8110-4B4E-8E95-21D7135C92A2}" srcOrd="10" destOrd="0" presId="urn:microsoft.com/office/officeart/2005/8/layout/vList2"/>
    <dgm:cxn modelId="{B8C50833-7530-45B0-9A7B-808A8AAE15CC}" type="presParOf" srcId="{EBF1F05F-B008-430A-B468-D5E6070B9E1D}" destId="{CF3B236B-3D1C-4AB0-9533-D8B63150D9AB}" srcOrd="11" destOrd="0" presId="urn:microsoft.com/office/officeart/2005/8/layout/vList2"/>
    <dgm:cxn modelId="{58BF3B4A-B92B-4DE0-AD90-4EC6C3B28953}" type="presParOf" srcId="{EBF1F05F-B008-430A-B468-D5E6070B9E1D}" destId="{7E0FB3B1-6ABA-4E0E-B8D4-AE80D4143D77}" srcOrd="12" destOrd="0" presId="urn:microsoft.com/office/officeart/2005/8/layout/vList2"/>
    <dgm:cxn modelId="{ED961C66-7DA7-4FD8-9757-5C0C4AE80AB7}" type="presParOf" srcId="{EBF1F05F-B008-430A-B468-D5E6070B9E1D}" destId="{0909D6AD-3ACC-4B97-B35C-5D0CAFD99110}" srcOrd="13" destOrd="0" presId="urn:microsoft.com/office/officeart/2005/8/layout/vList2"/>
    <dgm:cxn modelId="{7D1A7EFC-2932-48AB-B356-2CD5D8AEFF51}" type="presParOf" srcId="{EBF1F05F-B008-430A-B468-D5E6070B9E1D}" destId="{1885F7AB-F817-4DAA-B83A-D3B3A3C17C8D}" srcOrd="14" destOrd="0" presId="urn:microsoft.com/office/officeart/2005/8/layout/vList2"/>
    <dgm:cxn modelId="{0A7FD456-29E7-43E9-A87F-AD7A6554EB58}" type="presParOf" srcId="{EBF1F05F-B008-430A-B468-D5E6070B9E1D}" destId="{ECA1D6FA-E705-4978-AEF9-204AE7576DE4}" srcOrd="1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0CA3E6-A285-418C-814E-434AF4034F97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938A1D38-9226-4BB9-9F4E-08E1CA75D3E0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/>
            <a:t>Understand Environment &amp; Emerging Trends</a:t>
          </a:r>
          <a:endParaRPr lang="en-US"/>
        </a:p>
      </dgm:t>
    </dgm:pt>
    <dgm:pt modelId="{2F334641-0547-46D5-9F0F-ABB05E28CBEC}" type="parTrans" cxnId="{D414FAB1-F445-43C6-A772-D4ECB59F7B93}">
      <dgm:prSet/>
      <dgm:spPr/>
      <dgm:t>
        <a:bodyPr/>
        <a:lstStyle/>
        <a:p>
          <a:endParaRPr lang="en-US"/>
        </a:p>
      </dgm:t>
    </dgm:pt>
    <dgm:pt modelId="{6485EAC4-7B6C-4D72-8875-336E88322D7B}" type="sibTrans" cxnId="{D414FAB1-F445-43C6-A772-D4ECB59F7B93}">
      <dgm:prSet/>
      <dgm:spPr/>
      <dgm:t>
        <a:bodyPr/>
        <a:lstStyle/>
        <a:p>
          <a:endParaRPr lang="en-US"/>
        </a:p>
      </dgm:t>
    </dgm:pt>
    <dgm:pt modelId="{2DA5ECE0-EE58-42B3-9382-4A050CFC97A6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/>
            <a:t>Set out Vision</a:t>
          </a:r>
          <a:endParaRPr lang="en-US"/>
        </a:p>
      </dgm:t>
    </dgm:pt>
    <dgm:pt modelId="{5E45F6D5-C78A-4CC9-830B-C36A3E3E5095}" type="parTrans" cxnId="{3F03ED32-C9E1-4930-8637-937D3551B231}">
      <dgm:prSet/>
      <dgm:spPr/>
      <dgm:t>
        <a:bodyPr/>
        <a:lstStyle/>
        <a:p>
          <a:endParaRPr lang="en-US"/>
        </a:p>
      </dgm:t>
    </dgm:pt>
    <dgm:pt modelId="{52E4A7AB-28B4-4703-9359-402C20DD2289}" type="sibTrans" cxnId="{3F03ED32-C9E1-4930-8637-937D3551B231}">
      <dgm:prSet/>
      <dgm:spPr/>
      <dgm:t>
        <a:bodyPr/>
        <a:lstStyle/>
        <a:p>
          <a:endParaRPr lang="en-US"/>
        </a:p>
      </dgm:t>
    </dgm:pt>
    <dgm:pt modelId="{5EB88B5C-9A62-4FD2-B477-FD68AFBA0791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/>
            <a:t>Prioritise Strategic Objectives</a:t>
          </a:r>
          <a:endParaRPr lang="en-US"/>
        </a:p>
      </dgm:t>
    </dgm:pt>
    <dgm:pt modelId="{9C5FB949-600D-48FB-B63A-3CB5A8DA7E8C}" type="parTrans" cxnId="{98BB4AB6-B592-4124-9E29-55E781A35671}">
      <dgm:prSet/>
      <dgm:spPr/>
      <dgm:t>
        <a:bodyPr/>
        <a:lstStyle/>
        <a:p>
          <a:endParaRPr lang="en-US"/>
        </a:p>
      </dgm:t>
    </dgm:pt>
    <dgm:pt modelId="{6E977A02-A8E8-4029-B79B-4C8C93B94F78}" type="sibTrans" cxnId="{98BB4AB6-B592-4124-9E29-55E781A35671}">
      <dgm:prSet/>
      <dgm:spPr/>
      <dgm:t>
        <a:bodyPr/>
        <a:lstStyle/>
        <a:p>
          <a:endParaRPr lang="en-US"/>
        </a:p>
      </dgm:t>
    </dgm:pt>
    <dgm:pt modelId="{F148276D-9064-41FA-8D46-C45D2D7C1A3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/>
            <a:t>Engage Stakeholders  - Public Consultation </a:t>
          </a:r>
          <a:endParaRPr lang="en-US"/>
        </a:p>
      </dgm:t>
    </dgm:pt>
    <dgm:pt modelId="{529ED156-07BD-47CA-8466-4F0A64C83798}" type="parTrans" cxnId="{19737B39-0BA1-4071-921A-A00903ED9D69}">
      <dgm:prSet/>
      <dgm:spPr/>
      <dgm:t>
        <a:bodyPr/>
        <a:lstStyle/>
        <a:p>
          <a:endParaRPr lang="en-US"/>
        </a:p>
      </dgm:t>
    </dgm:pt>
    <dgm:pt modelId="{A1E514C8-AFAF-4F40-AE86-234AF44E8E72}" type="sibTrans" cxnId="{19737B39-0BA1-4071-921A-A00903ED9D69}">
      <dgm:prSet/>
      <dgm:spPr/>
      <dgm:t>
        <a:bodyPr/>
        <a:lstStyle/>
        <a:p>
          <a:endParaRPr lang="en-US"/>
        </a:p>
      </dgm:t>
    </dgm:pt>
    <dgm:pt modelId="{7E69AD7D-ED87-4ACB-AA45-13E9AC075D3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/>
            <a:t>Establish KPI’s</a:t>
          </a:r>
          <a:endParaRPr lang="en-US"/>
        </a:p>
      </dgm:t>
    </dgm:pt>
    <dgm:pt modelId="{418B333F-0494-4BA1-86C7-AADDF912E5E4}" type="parTrans" cxnId="{21578692-F4BD-4663-B38D-27692AC56ABC}">
      <dgm:prSet/>
      <dgm:spPr/>
      <dgm:t>
        <a:bodyPr/>
        <a:lstStyle/>
        <a:p>
          <a:endParaRPr lang="en-US"/>
        </a:p>
      </dgm:t>
    </dgm:pt>
    <dgm:pt modelId="{0615964E-135A-4CD7-9E03-C6FFAD50496E}" type="sibTrans" cxnId="{21578692-F4BD-4663-B38D-27692AC56ABC}">
      <dgm:prSet/>
      <dgm:spPr/>
      <dgm:t>
        <a:bodyPr/>
        <a:lstStyle/>
        <a:p>
          <a:endParaRPr lang="en-US"/>
        </a:p>
      </dgm:t>
    </dgm:pt>
    <dgm:pt modelId="{7D04DAA3-96A9-4877-B6E3-B9E2FE36F01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/>
            <a:t>Deliver &amp; Manage the Strategy</a:t>
          </a:r>
          <a:endParaRPr lang="en-US"/>
        </a:p>
      </dgm:t>
    </dgm:pt>
    <dgm:pt modelId="{A30F051C-94A0-48D7-9DCD-1D9B5E819F64}" type="parTrans" cxnId="{D4DBBD2E-065A-45F4-A491-3CB434345204}">
      <dgm:prSet/>
      <dgm:spPr/>
      <dgm:t>
        <a:bodyPr/>
        <a:lstStyle/>
        <a:p>
          <a:endParaRPr lang="en-US"/>
        </a:p>
      </dgm:t>
    </dgm:pt>
    <dgm:pt modelId="{841A792F-AFFD-4748-9D58-3801AD038A3A}" type="sibTrans" cxnId="{D4DBBD2E-065A-45F4-A491-3CB434345204}">
      <dgm:prSet/>
      <dgm:spPr/>
      <dgm:t>
        <a:bodyPr/>
        <a:lstStyle/>
        <a:p>
          <a:endParaRPr lang="en-US"/>
        </a:p>
      </dgm:t>
    </dgm:pt>
    <dgm:pt modelId="{0DD19069-ACAA-4DFA-AB70-0DCAE5587258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/>
            <a:t>Monitor and Review </a:t>
          </a:r>
          <a:endParaRPr lang="en-US"/>
        </a:p>
      </dgm:t>
    </dgm:pt>
    <dgm:pt modelId="{96F61A6B-73D6-4537-ABB3-808AAEE1376A}" type="parTrans" cxnId="{3CC1BF0E-B380-4C82-868E-E3B5DF97247E}">
      <dgm:prSet/>
      <dgm:spPr/>
      <dgm:t>
        <a:bodyPr/>
        <a:lstStyle/>
        <a:p>
          <a:endParaRPr lang="en-US"/>
        </a:p>
      </dgm:t>
    </dgm:pt>
    <dgm:pt modelId="{1E727AA4-3BD6-4822-BFF4-B2EF5727E44D}" type="sibTrans" cxnId="{3CC1BF0E-B380-4C82-868E-E3B5DF97247E}">
      <dgm:prSet/>
      <dgm:spPr/>
      <dgm:t>
        <a:bodyPr/>
        <a:lstStyle/>
        <a:p>
          <a:endParaRPr lang="en-US"/>
        </a:p>
      </dgm:t>
    </dgm:pt>
    <dgm:pt modelId="{C1B70B82-1E1F-4BD6-89F6-D4DE99FEB235}" type="pres">
      <dgm:prSet presAssocID="{880CA3E6-A285-418C-814E-434AF4034F97}" presName="root" presStyleCnt="0">
        <dgm:presLayoutVars>
          <dgm:dir/>
          <dgm:resizeHandles val="exact"/>
        </dgm:presLayoutVars>
      </dgm:prSet>
      <dgm:spPr/>
    </dgm:pt>
    <dgm:pt modelId="{85597017-7694-4B55-B3CF-1360CAD50255}" type="pres">
      <dgm:prSet presAssocID="{938A1D38-9226-4BB9-9F4E-08E1CA75D3E0}" presName="compNode" presStyleCnt="0"/>
      <dgm:spPr/>
    </dgm:pt>
    <dgm:pt modelId="{A2802E14-7D0E-4D25-8FF9-57AAF36A3F98}" type="pres">
      <dgm:prSet presAssocID="{938A1D38-9226-4BB9-9F4E-08E1CA75D3E0}" presName="iconBgRect" presStyleLbl="bgShp" presStyleIdx="0" presStyleCnt="7"/>
      <dgm:spPr>
        <a:prstGeom prst="round2DiagRect">
          <a:avLst>
            <a:gd name="adj1" fmla="val 29727"/>
            <a:gd name="adj2" fmla="val 0"/>
          </a:avLst>
        </a:prstGeom>
      </dgm:spPr>
    </dgm:pt>
    <dgm:pt modelId="{778C057B-0705-4A52-84AF-F8DFA6A715AA}" type="pres">
      <dgm:prSet presAssocID="{938A1D38-9226-4BB9-9F4E-08E1CA75D3E0}" presName="iconRect" presStyleLbl="node1" presStyleIdx="0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nt"/>
        </a:ext>
      </dgm:extLst>
    </dgm:pt>
    <dgm:pt modelId="{2C230965-AC80-4DE1-8B1E-E372DE9339DE}" type="pres">
      <dgm:prSet presAssocID="{938A1D38-9226-4BB9-9F4E-08E1CA75D3E0}" presName="spaceRect" presStyleCnt="0"/>
      <dgm:spPr/>
    </dgm:pt>
    <dgm:pt modelId="{090B783C-52F5-4331-803E-464A14EB50FA}" type="pres">
      <dgm:prSet presAssocID="{938A1D38-9226-4BB9-9F4E-08E1CA75D3E0}" presName="textRect" presStyleLbl="revTx" presStyleIdx="0" presStyleCnt="7">
        <dgm:presLayoutVars>
          <dgm:chMax val="1"/>
          <dgm:chPref val="1"/>
        </dgm:presLayoutVars>
      </dgm:prSet>
      <dgm:spPr/>
    </dgm:pt>
    <dgm:pt modelId="{68D10589-5C59-471E-AF44-A43BF97621C6}" type="pres">
      <dgm:prSet presAssocID="{6485EAC4-7B6C-4D72-8875-336E88322D7B}" presName="sibTrans" presStyleCnt="0"/>
      <dgm:spPr/>
    </dgm:pt>
    <dgm:pt modelId="{8793D5CA-C5D1-4696-BA86-EBC84613D70F}" type="pres">
      <dgm:prSet presAssocID="{2DA5ECE0-EE58-42B3-9382-4A050CFC97A6}" presName="compNode" presStyleCnt="0"/>
      <dgm:spPr/>
    </dgm:pt>
    <dgm:pt modelId="{91FFA407-018B-4619-B7C1-F49176856EDE}" type="pres">
      <dgm:prSet presAssocID="{2DA5ECE0-EE58-42B3-9382-4A050CFC97A6}" presName="iconBgRect" presStyleLbl="bgShp" presStyleIdx="1" presStyleCnt="7"/>
      <dgm:spPr>
        <a:prstGeom prst="round2DiagRect">
          <a:avLst>
            <a:gd name="adj1" fmla="val 29727"/>
            <a:gd name="adj2" fmla="val 0"/>
          </a:avLst>
        </a:prstGeom>
      </dgm:spPr>
    </dgm:pt>
    <dgm:pt modelId="{609D0FB1-024D-4666-90CC-8B598B96FF64}" type="pres">
      <dgm:prSet presAssocID="{2DA5ECE0-EE58-42B3-9382-4A050CFC97A6}" presName="iconRect" presStyleLbl="node1" presStyleIdx="1" presStyleCnt="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ye"/>
        </a:ext>
      </dgm:extLst>
    </dgm:pt>
    <dgm:pt modelId="{AC2F7A90-4CD0-4C6B-9696-3912EB448051}" type="pres">
      <dgm:prSet presAssocID="{2DA5ECE0-EE58-42B3-9382-4A050CFC97A6}" presName="spaceRect" presStyleCnt="0"/>
      <dgm:spPr/>
    </dgm:pt>
    <dgm:pt modelId="{71FE7CD0-1484-4AC6-8239-4D24E0DA4502}" type="pres">
      <dgm:prSet presAssocID="{2DA5ECE0-EE58-42B3-9382-4A050CFC97A6}" presName="textRect" presStyleLbl="revTx" presStyleIdx="1" presStyleCnt="7">
        <dgm:presLayoutVars>
          <dgm:chMax val="1"/>
          <dgm:chPref val="1"/>
        </dgm:presLayoutVars>
      </dgm:prSet>
      <dgm:spPr/>
    </dgm:pt>
    <dgm:pt modelId="{0089F070-B42C-4BEE-A01D-3C1EB998EB4C}" type="pres">
      <dgm:prSet presAssocID="{52E4A7AB-28B4-4703-9359-402C20DD2289}" presName="sibTrans" presStyleCnt="0"/>
      <dgm:spPr/>
    </dgm:pt>
    <dgm:pt modelId="{9001DB83-D6E3-4016-B473-CEE1F2AD0D7E}" type="pres">
      <dgm:prSet presAssocID="{5EB88B5C-9A62-4FD2-B477-FD68AFBA0791}" presName="compNode" presStyleCnt="0"/>
      <dgm:spPr/>
    </dgm:pt>
    <dgm:pt modelId="{0F846D95-9EF7-4AE5-B4B4-57AB56499615}" type="pres">
      <dgm:prSet presAssocID="{5EB88B5C-9A62-4FD2-B477-FD68AFBA0791}" presName="iconBgRect" presStyleLbl="bgShp" presStyleIdx="2" presStyleCnt="7"/>
      <dgm:spPr>
        <a:prstGeom prst="round2DiagRect">
          <a:avLst>
            <a:gd name="adj1" fmla="val 29727"/>
            <a:gd name="adj2" fmla="val 0"/>
          </a:avLst>
        </a:prstGeom>
      </dgm:spPr>
    </dgm:pt>
    <dgm:pt modelId="{A7C35080-4753-43E3-A926-FED495C1A802}" type="pres">
      <dgm:prSet presAssocID="{5EB88B5C-9A62-4FD2-B477-FD68AFBA0791}" presName="iconRect" presStyleLbl="node1" presStyleIdx="2" presStyleCnt="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CDE9C80F-5220-4E43-A908-2AD9C660D811}" type="pres">
      <dgm:prSet presAssocID="{5EB88B5C-9A62-4FD2-B477-FD68AFBA0791}" presName="spaceRect" presStyleCnt="0"/>
      <dgm:spPr/>
    </dgm:pt>
    <dgm:pt modelId="{F3C1BBA3-5582-4CA8-92FA-1DC77064AAF7}" type="pres">
      <dgm:prSet presAssocID="{5EB88B5C-9A62-4FD2-B477-FD68AFBA0791}" presName="textRect" presStyleLbl="revTx" presStyleIdx="2" presStyleCnt="7">
        <dgm:presLayoutVars>
          <dgm:chMax val="1"/>
          <dgm:chPref val="1"/>
        </dgm:presLayoutVars>
      </dgm:prSet>
      <dgm:spPr/>
    </dgm:pt>
    <dgm:pt modelId="{07282C4A-0DBE-4120-8E34-401CF7661B66}" type="pres">
      <dgm:prSet presAssocID="{6E977A02-A8E8-4029-B79B-4C8C93B94F78}" presName="sibTrans" presStyleCnt="0"/>
      <dgm:spPr/>
    </dgm:pt>
    <dgm:pt modelId="{A8B21ADA-207B-4F6E-A018-CA58D6D920BA}" type="pres">
      <dgm:prSet presAssocID="{F148276D-9064-41FA-8D46-C45D2D7C1A34}" presName="compNode" presStyleCnt="0"/>
      <dgm:spPr/>
    </dgm:pt>
    <dgm:pt modelId="{B7274AAD-22BE-49B1-9608-CEC1A8BFB047}" type="pres">
      <dgm:prSet presAssocID="{F148276D-9064-41FA-8D46-C45D2D7C1A34}" presName="iconBgRect" presStyleLbl="bgShp" presStyleIdx="3" presStyleCnt="7"/>
      <dgm:spPr>
        <a:prstGeom prst="round2DiagRect">
          <a:avLst>
            <a:gd name="adj1" fmla="val 29727"/>
            <a:gd name="adj2" fmla="val 0"/>
          </a:avLst>
        </a:prstGeom>
      </dgm:spPr>
    </dgm:pt>
    <dgm:pt modelId="{4CC31F3E-2D24-4C9B-B12C-CB40C4E4A747}" type="pres">
      <dgm:prSet presAssocID="{F148276D-9064-41FA-8D46-C45D2D7C1A34}" presName="iconRect" presStyleLbl="node1" presStyleIdx="3" presStyleCnt="7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378503C1-65D0-442D-9351-1701A19304D2}" type="pres">
      <dgm:prSet presAssocID="{F148276D-9064-41FA-8D46-C45D2D7C1A34}" presName="spaceRect" presStyleCnt="0"/>
      <dgm:spPr/>
    </dgm:pt>
    <dgm:pt modelId="{B71F3D9C-0449-4CB3-8CDB-BC182FF7559E}" type="pres">
      <dgm:prSet presAssocID="{F148276D-9064-41FA-8D46-C45D2D7C1A34}" presName="textRect" presStyleLbl="revTx" presStyleIdx="3" presStyleCnt="7">
        <dgm:presLayoutVars>
          <dgm:chMax val="1"/>
          <dgm:chPref val="1"/>
        </dgm:presLayoutVars>
      </dgm:prSet>
      <dgm:spPr/>
    </dgm:pt>
    <dgm:pt modelId="{83ACFD3E-C64C-48B0-B3C2-20D83DCBE676}" type="pres">
      <dgm:prSet presAssocID="{A1E514C8-AFAF-4F40-AE86-234AF44E8E72}" presName="sibTrans" presStyleCnt="0"/>
      <dgm:spPr/>
    </dgm:pt>
    <dgm:pt modelId="{87E56EB1-C12C-4BAD-9C7D-7A5713202717}" type="pres">
      <dgm:prSet presAssocID="{7E69AD7D-ED87-4ACB-AA45-13E9AC075D3C}" presName="compNode" presStyleCnt="0"/>
      <dgm:spPr/>
    </dgm:pt>
    <dgm:pt modelId="{13A56EB3-E992-4800-9A64-4006C654A8A2}" type="pres">
      <dgm:prSet presAssocID="{7E69AD7D-ED87-4ACB-AA45-13E9AC075D3C}" presName="iconBgRect" presStyleLbl="bgShp" presStyleIdx="4" presStyleCnt="7"/>
      <dgm:spPr>
        <a:prstGeom prst="round2DiagRect">
          <a:avLst>
            <a:gd name="adj1" fmla="val 29727"/>
            <a:gd name="adj2" fmla="val 0"/>
          </a:avLst>
        </a:prstGeom>
      </dgm:spPr>
    </dgm:pt>
    <dgm:pt modelId="{E39CCE3E-E38D-4E15-AE6E-94229A9C837D}" type="pres">
      <dgm:prSet presAssocID="{7E69AD7D-ED87-4ACB-AA45-13E9AC075D3C}" presName="iconRect" presStyleLbl="node1" presStyleIdx="4" presStyleCnt="7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F507A1EE-FB5A-4B70-8C62-1C884FF1ADEE}" type="pres">
      <dgm:prSet presAssocID="{7E69AD7D-ED87-4ACB-AA45-13E9AC075D3C}" presName="spaceRect" presStyleCnt="0"/>
      <dgm:spPr/>
    </dgm:pt>
    <dgm:pt modelId="{AF3E439B-E332-42FF-B025-1E25A65DE157}" type="pres">
      <dgm:prSet presAssocID="{7E69AD7D-ED87-4ACB-AA45-13E9AC075D3C}" presName="textRect" presStyleLbl="revTx" presStyleIdx="4" presStyleCnt="7">
        <dgm:presLayoutVars>
          <dgm:chMax val="1"/>
          <dgm:chPref val="1"/>
        </dgm:presLayoutVars>
      </dgm:prSet>
      <dgm:spPr/>
    </dgm:pt>
    <dgm:pt modelId="{AF4BE53F-D60F-4B8F-BE11-47AC956CA296}" type="pres">
      <dgm:prSet presAssocID="{0615964E-135A-4CD7-9E03-C6FFAD50496E}" presName="sibTrans" presStyleCnt="0"/>
      <dgm:spPr/>
    </dgm:pt>
    <dgm:pt modelId="{976ABE10-6260-4B03-8A22-43E1BE0C77C8}" type="pres">
      <dgm:prSet presAssocID="{7D04DAA3-96A9-4877-B6E3-B9E2FE36F014}" presName="compNode" presStyleCnt="0"/>
      <dgm:spPr/>
    </dgm:pt>
    <dgm:pt modelId="{CB999494-B1F6-4C71-B04F-0912858FC58B}" type="pres">
      <dgm:prSet presAssocID="{7D04DAA3-96A9-4877-B6E3-B9E2FE36F014}" presName="iconBgRect" presStyleLbl="bgShp" presStyleIdx="5" presStyleCnt="7"/>
      <dgm:spPr>
        <a:prstGeom prst="round2DiagRect">
          <a:avLst>
            <a:gd name="adj1" fmla="val 29727"/>
            <a:gd name="adj2" fmla="val 0"/>
          </a:avLst>
        </a:prstGeom>
      </dgm:spPr>
    </dgm:pt>
    <dgm:pt modelId="{55502B51-8895-4C55-83E1-27B6FE1D4133}" type="pres">
      <dgm:prSet presAssocID="{7D04DAA3-96A9-4877-B6E3-B9E2FE36F014}" presName="iconRect" presStyleLbl="node1" presStyleIdx="5" presStyleCnt="7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ybook"/>
        </a:ext>
      </dgm:extLst>
    </dgm:pt>
    <dgm:pt modelId="{8BE83C03-4B1F-4C82-925B-434648FE1DE7}" type="pres">
      <dgm:prSet presAssocID="{7D04DAA3-96A9-4877-B6E3-B9E2FE36F014}" presName="spaceRect" presStyleCnt="0"/>
      <dgm:spPr/>
    </dgm:pt>
    <dgm:pt modelId="{A9B65DDD-99A3-49D2-A020-BD62F2D48B5E}" type="pres">
      <dgm:prSet presAssocID="{7D04DAA3-96A9-4877-B6E3-B9E2FE36F014}" presName="textRect" presStyleLbl="revTx" presStyleIdx="5" presStyleCnt="7">
        <dgm:presLayoutVars>
          <dgm:chMax val="1"/>
          <dgm:chPref val="1"/>
        </dgm:presLayoutVars>
      </dgm:prSet>
      <dgm:spPr/>
    </dgm:pt>
    <dgm:pt modelId="{40574E76-885C-45B2-ABAE-F4BBD3444601}" type="pres">
      <dgm:prSet presAssocID="{841A792F-AFFD-4748-9D58-3801AD038A3A}" presName="sibTrans" presStyleCnt="0"/>
      <dgm:spPr/>
    </dgm:pt>
    <dgm:pt modelId="{29BF46CF-53A0-43D4-9700-EEF051832130}" type="pres">
      <dgm:prSet presAssocID="{0DD19069-ACAA-4DFA-AB70-0DCAE5587258}" presName="compNode" presStyleCnt="0"/>
      <dgm:spPr/>
    </dgm:pt>
    <dgm:pt modelId="{531330C8-6429-472A-947F-85ED22C72381}" type="pres">
      <dgm:prSet presAssocID="{0DD19069-ACAA-4DFA-AB70-0DCAE5587258}" presName="iconBgRect" presStyleLbl="bgShp" presStyleIdx="6" presStyleCnt="7"/>
      <dgm:spPr>
        <a:prstGeom prst="round2DiagRect">
          <a:avLst>
            <a:gd name="adj1" fmla="val 29727"/>
            <a:gd name="adj2" fmla="val 0"/>
          </a:avLst>
        </a:prstGeom>
      </dgm:spPr>
    </dgm:pt>
    <dgm:pt modelId="{81B81AA0-037C-4CE2-94F2-12229FAC9BA3}" type="pres">
      <dgm:prSet presAssocID="{0DD19069-ACAA-4DFA-AB70-0DCAE5587258}" presName="iconRect" presStyleLbl="node1" presStyleIdx="6" presStyleCnt="7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levision"/>
        </a:ext>
      </dgm:extLst>
    </dgm:pt>
    <dgm:pt modelId="{E5F36138-3A03-4575-ACC5-155854736B76}" type="pres">
      <dgm:prSet presAssocID="{0DD19069-ACAA-4DFA-AB70-0DCAE5587258}" presName="spaceRect" presStyleCnt="0"/>
      <dgm:spPr/>
    </dgm:pt>
    <dgm:pt modelId="{A30DF500-1D9F-4960-8E3C-2A4CA0E5AADF}" type="pres">
      <dgm:prSet presAssocID="{0DD19069-ACAA-4DFA-AB70-0DCAE5587258}" presName="textRect" presStyleLbl="revTx" presStyleIdx="6" presStyleCnt="7">
        <dgm:presLayoutVars>
          <dgm:chMax val="1"/>
          <dgm:chPref val="1"/>
        </dgm:presLayoutVars>
      </dgm:prSet>
      <dgm:spPr/>
    </dgm:pt>
  </dgm:ptLst>
  <dgm:cxnLst>
    <dgm:cxn modelId="{3CC1BF0E-B380-4C82-868E-E3B5DF97247E}" srcId="{880CA3E6-A285-418C-814E-434AF4034F97}" destId="{0DD19069-ACAA-4DFA-AB70-0DCAE5587258}" srcOrd="6" destOrd="0" parTransId="{96F61A6B-73D6-4537-ABB3-808AAEE1376A}" sibTransId="{1E727AA4-3BD6-4822-BFF4-B2EF5727E44D}"/>
    <dgm:cxn modelId="{461A4B10-08ED-4465-96D0-938A3356972A}" type="presOf" srcId="{938A1D38-9226-4BB9-9F4E-08E1CA75D3E0}" destId="{090B783C-52F5-4331-803E-464A14EB50FA}" srcOrd="0" destOrd="0" presId="urn:microsoft.com/office/officeart/2018/5/layout/IconLeafLabelList"/>
    <dgm:cxn modelId="{D4DBBD2E-065A-45F4-A491-3CB434345204}" srcId="{880CA3E6-A285-418C-814E-434AF4034F97}" destId="{7D04DAA3-96A9-4877-B6E3-B9E2FE36F014}" srcOrd="5" destOrd="0" parTransId="{A30F051C-94A0-48D7-9DCD-1D9B5E819F64}" sibTransId="{841A792F-AFFD-4748-9D58-3801AD038A3A}"/>
    <dgm:cxn modelId="{3F03ED32-C9E1-4930-8637-937D3551B231}" srcId="{880CA3E6-A285-418C-814E-434AF4034F97}" destId="{2DA5ECE0-EE58-42B3-9382-4A050CFC97A6}" srcOrd="1" destOrd="0" parTransId="{5E45F6D5-C78A-4CC9-830B-C36A3E3E5095}" sibTransId="{52E4A7AB-28B4-4703-9359-402C20DD2289}"/>
    <dgm:cxn modelId="{19737B39-0BA1-4071-921A-A00903ED9D69}" srcId="{880CA3E6-A285-418C-814E-434AF4034F97}" destId="{F148276D-9064-41FA-8D46-C45D2D7C1A34}" srcOrd="3" destOrd="0" parTransId="{529ED156-07BD-47CA-8466-4F0A64C83798}" sibTransId="{A1E514C8-AFAF-4F40-AE86-234AF44E8E72}"/>
    <dgm:cxn modelId="{06542272-1701-49AB-B38A-3C46717C3C6B}" type="presOf" srcId="{5EB88B5C-9A62-4FD2-B477-FD68AFBA0791}" destId="{F3C1BBA3-5582-4CA8-92FA-1DC77064AAF7}" srcOrd="0" destOrd="0" presId="urn:microsoft.com/office/officeart/2018/5/layout/IconLeafLabelList"/>
    <dgm:cxn modelId="{A5A37D76-CBA4-4421-A8CA-353C612B05EF}" type="presOf" srcId="{880CA3E6-A285-418C-814E-434AF4034F97}" destId="{C1B70B82-1E1F-4BD6-89F6-D4DE99FEB235}" srcOrd="0" destOrd="0" presId="urn:microsoft.com/office/officeart/2018/5/layout/IconLeafLabelList"/>
    <dgm:cxn modelId="{C5592077-6E26-466B-A4F0-B1327F206638}" type="presOf" srcId="{2DA5ECE0-EE58-42B3-9382-4A050CFC97A6}" destId="{71FE7CD0-1484-4AC6-8239-4D24E0DA4502}" srcOrd="0" destOrd="0" presId="urn:microsoft.com/office/officeart/2018/5/layout/IconLeafLabelList"/>
    <dgm:cxn modelId="{21578692-F4BD-4663-B38D-27692AC56ABC}" srcId="{880CA3E6-A285-418C-814E-434AF4034F97}" destId="{7E69AD7D-ED87-4ACB-AA45-13E9AC075D3C}" srcOrd="4" destOrd="0" parTransId="{418B333F-0494-4BA1-86C7-AADDF912E5E4}" sibTransId="{0615964E-135A-4CD7-9E03-C6FFAD50496E}"/>
    <dgm:cxn modelId="{EC31AF9B-9CE7-412C-A982-907A66270BCB}" type="presOf" srcId="{7E69AD7D-ED87-4ACB-AA45-13E9AC075D3C}" destId="{AF3E439B-E332-42FF-B025-1E25A65DE157}" srcOrd="0" destOrd="0" presId="urn:microsoft.com/office/officeart/2018/5/layout/IconLeafLabelList"/>
    <dgm:cxn modelId="{1FED15A6-CD3F-42B3-8719-0CBFC28C1DBC}" type="presOf" srcId="{7D04DAA3-96A9-4877-B6E3-B9E2FE36F014}" destId="{A9B65DDD-99A3-49D2-A020-BD62F2D48B5E}" srcOrd="0" destOrd="0" presId="urn:microsoft.com/office/officeart/2018/5/layout/IconLeafLabelList"/>
    <dgm:cxn modelId="{D7F4CFAA-C631-4545-9B66-EF83405A0894}" type="presOf" srcId="{0DD19069-ACAA-4DFA-AB70-0DCAE5587258}" destId="{A30DF500-1D9F-4960-8E3C-2A4CA0E5AADF}" srcOrd="0" destOrd="0" presId="urn:microsoft.com/office/officeart/2018/5/layout/IconLeafLabelList"/>
    <dgm:cxn modelId="{D414FAB1-F445-43C6-A772-D4ECB59F7B93}" srcId="{880CA3E6-A285-418C-814E-434AF4034F97}" destId="{938A1D38-9226-4BB9-9F4E-08E1CA75D3E0}" srcOrd="0" destOrd="0" parTransId="{2F334641-0547-46D5-9F0F-ABB05E28CBEC}" sibTransId="{6485EAC4-7B6C-4D72-8875-336E88322D7B}"/>
    <dgm:cxn modelId="{98BB4AB6-B592-4124-9E29-55E781A35671}" srcId="{880CA3E6-A285-418C-814E-434AF4034F97}" destId="{5EB88B5C-9A62-4FD2-B477-FD68AFBA0791}" srcOrd="2" destOrd="0" parTransId="{9C5FB949-600D-48FB-B63A-3CB5A8DA7E8C}" sibTransId="{6E977A02-A8E8-4029-B79B-4C8C93B94F78}"/>
    <dgm:cxn modelId="{DB9261CB-7A89-4385-84DA-4BFA94529793}" type="presOf" srcId="{F148276D-9064-41FA-8D46-C45D2D7C1A34}" destId="{B71F3D9C-0449-4CB3-8CDB-BC182FF7559E}" srcOrd="0" destOrd="0" presId="urn:microsoft.com/office/officeart/2018/5/layout/IconLeafLabelList"/>
    <dgm:cxn modelId="{02FC8ECA-6FEF-47DF-ACB4-757825C17EFF}" type="presParOf" srcId="{C1B70B82-1E1F-4BD6-89F6-D4DE99FEB235}" destId="{85597017-7694-4B55-B3CF-1360CAD50255}" srcOrd="0" destOrd="0" presId="urn:microsoft.com/office/officeart/2018/5/layout/IconLeafLabelList"/>
    <dgm:cxn modelId="{BB57A835-EF54-497D-9635-8993E36BC7E2}" type="presParOf" srcId="{85597017-7694-4B55-B3CF-1360CAD50255}" destId="{A2802E14-7D0E-4D25-8FF9-57AAF36A3F98}" srcOrd="0" destOrd="0" presId="urn:microsoft.com/office/officeart/2018/5/layout/IconLeafLabelList"/>
    <dgm:cxn modelId="{C7D38E78-BE99-4948-928F-2F8C0576E907}" type="presParOf" srcId="{85597017-7694-4B55-B3CF-1360CAD50255}" destId="{778C057B-0705-4A52-84AF-F8DFA6A715AA}" srcOrd="1" destOrd="0" presId="urn:microsoft.com/office/officeart/2018/5/layout/IconLeafLabelList"/>
    <dgm:cxn modelId="{A5663101-6A45-4989-9FC6-0DFA00926E28}" type="presParOf" srcId="{85597017-7694-4B55-B3CF-1360CAD50255}" destId="{2C230965-AC80-4DE1-8B1E-E372DE9339DE}" srcOrd="2" destOrd="0" presId="urn:microsoft.com/office/officeart/2018/5/layout/IconLeafLabelList"/>
    <dgm:cxn modelId="{55D13CD9-DB45-436D-B10D-56163425A717}" type="presParOf" srcId="{85597017-7694-4B55-B3CF-1360CAD50255}" destId="{090B783C-52F5-4331-803E-464A14EB50FA}" srcOrd="3" destOrd="0" presId="urn:microsoft.com/office/officeart/2018/5/layout/IconLeafLabelList"/>
    <dgm:cxn modelId="{7BD61DB9-A4C6-43DB-A61E-7701260D1711}" type="presParOf" srcId="{C1B70B82-1E1F-4BD6-89F6-D4DE99FEB235}" destId="{68D10589-5C59-471E-AF44-A43BF97621C6}" srcOrd="1" destOrd="0" presId="urn:microsoft.com/office/officeart/2018/5/layout/IconLeafLabelList"/>
    <dgm:cxn modelId="{C5BAE1D5-C15C-4DD9-B1B0-9B8D898DD01D}" type="presParOf" srcId="{C1B70B82-1E1F-4BD6-89F6-D4DE99FEB235}" destId="{8793D5CA-C5D1-4696-BA86-EBC84613D70F}" srcOrd="2" destOrd="0" presId="urn:microsoft.com/office/officeart/2018/5/layout/IconLeafLabelList"/>
    <dgm:cxn modelId="{86738A8B-3C17-4F54-B09C-DB58E7281735}" type="presParOf" srcId="{8793D5CA-C5D1-4696-BA86-EBC84613D70F}" destId="{91FFA407-018B-4619-B7C1-F49176856EDE}" srcOrd="0" destOrd="0" presId="urn:microsoft.com/office/officeart/2018/5/layout/IconLeafLabelList"/>
    <dgm:cxn modelId="{F5F1337B-CED9-4E9E-AAEB-85CABF08B490}" type="presParOf" srcId="{8793D5CA-C5D1-4696-BA86-EBC84613D70F}" destId="{609D0FB1-024D-4666-90CC-8B598B96FF64}" srcOrd="1" destOrd="0" presId="urn:microsoft.com/office/officeart/2018/5/layout/IconLeafLabelList"/>
    <dgm:cxn modelId="{913D9BA0-8FF0-4E86-A236-F565E53A0886}" type="presParOf" srcId="{8793D5CA-C5D1-4696-BA86-EBC84613D70F}" destId="{AC2F7A90-4CD0-4C6B-9696-3912EB448051}" srcOrd="2" destOrd="0" presId="urn:microsoft.com/office/officeart/2018/5/layout/IconLeafLabelList"/>
    <dgm:cxn modelId="{41650C19-64E5-4BED-9E1E-320621DE4AC3}" type="presParOf" srcId="{8793D5CA-C5D1-4696-BA86-EBC84613D70F}" destId="{71FE7CD0-1484-4AC6-8239-4D24E0DA4502}" srcOrd="3" destOrd="0" presId="urn:microsoft.com/office/officeart/2018/5/layout/IconLeafLabelList"/>
    <dgm:cxn modelId="{ADE82524-4962-4B12-BFB5-035904F301FF}" type="presParOf" srcId="{C1B70B82-1E1F-4BD6-89F6-D4DE99FEB235}" destId="{0089F070-B42C-4BEE-A01D-3C1EB998EB4C}" srcOrd="3" destOrd="0" presId="urn:microsoft.com/office/officeart/2018/5/layout/IconLeafLabelList"/>
    <dgm:cxn modelId="{D74AAFDB-2A56-4ABC-974E-DB4923285473}" type="presParOf" srcId="{C1B70B82-1E1F-4BD6-89F6-D4DE99FEB235}" destId="{9001DB83-D6E3-4016-B473-CEE1F2AD0D7E}" srcOrd="4" destOrd="0" presId="urn:microsoft.com/office/officeart/2018/5/layout/IconLeafLabelList"/>
    <dgm:cxn modelId="{410D61A7-6F9B-432F-AC0A-E5B26C2CEE23}" type="presParOf" srcId="{9001DB83-D6E3-4016-B473-CEE1F2AD0D7E}" destId="{0F846D95-9EF7-4AE5-B4B4-57AB56499615}" srcOrd="0" destOrd="0" presId="urn:microsoft.com/office/officeart/2018/5/layout/IconLeafLabelList"/>
    <dgm:cxn modelId="{31F2797C-62A6-4508-844E-83FFCEC43688}" type="presParOf" srcId="{9001DB83-D6E3-4016-B473-CEE1F2AD0D7E}" destId="{A7C35080-4753-43E3-A926-FED495C1A802}" srcOrd="1" destOrd="0" presId="urn:microsoft.com/office/officeart/2018/5/layout/IconLeafLabelList"/>
    <dgm:cxn modelId="{10D061C0-31B1-411A-9695-209C0093B3D0}" type="presParOf" srcId="{9001DB83-D6E3-4016-B473-CEE1F2AD0D7E}" destId="{CDE9C80F-5220-4E43-A908-2AD9C660D811}" srcOrd="2" destOrd="0" presId="urn:microsoft.com/office/officeart/2018/5/layout/IconLeafLabelList"/>
    <dgm:cxn modelId="{3DFE9747-C7AE-481B-B402-71B3AA6267CF}" type="presParOf" srcId="{9001DB83-D6E3-4016-B473-CEE1F2AD0D7E}" destId="{F3C1BBA3-5582-4CA8-92FA-1DC77064AAF7}" srcOrd="3" destOrd="0" presId="urn:microsoft.com/office/officeart/2018/5/layout/IconLeafLabelList"/>
    <dgm:cxn modelId="{894795DF-CC93-4CBA-B336-8A3DC2FC3440}" type="presParOf" srcId="{C1B70B82-1E1F-4BD6-89F6-D4DE99FEB235}" destId="{07282C4A-0DBE-4120-8E34-401CF7661B66}" srcOrd="5" destOrd="0" presId="urn:microsoft.com/office/officeart/2018/5/layout/IconLeafLabelList"/>
    <dgm:cxn modelId="{BFB19B82-877E-490F-B5B7-96A05FA95DA3}" type="presParOf" srcId="{C1B70B82-1E1F-4BD6-89F6-D4DE99FEB235}" destId="{A8B21ADA-207B-4F6E-A018-CA58D6D920BA}" srcOrd="6" destOrd="0" presId="urn:microsoft.com/office/officeart/2018/5/layout/IconLeafLabelList"/>
    <dgm:cxn modelId="{2B78A6BA-2E65-4CA1-8593-04670C608677}" type="presParOf" srcId="{A8B21ADA-207B-4F6E-A018-CA58D6D920BA}" destId="{B7274AAD-22BE-49B1-9608-CEC1A8BFB047}" srcOrd="0" destOrd="0" presId="urn:microsoft.com/office/officeart/2018/5/layout/IconLeafLabelList"/>
    <dgm:cxn modelId="{3415477B-7821-4828-B519-218706ECED28}" type="presParOf" srcId="{A8B21ADA-207B-4F6E-A018-CA58D6D920BA}" destId="{4CC31F3E-2D24-4C9B-B12C-CB40C4E4A747}" srcOrd="1" destOrd="0" presId="urn:microsoft.com/office/officeart/2018/5/layout/IconLeafLabelList"/>
    <dgm:cxn modelId="{D418F205-E0B2-4BC4-8822-2220144172CD}" type="presParOf" srcId="{A8B21ADA-207B-4F6E-A018-CA58D6D920BA}" destId="{378503C1-65D0-442D-9351-1701A19304D2}" srcOrd="2" destOrd="0" presId="urn:microsoft.com/office/officeart/2018/5/layout/IconLeafLabelList"/>
    <dgm:cxn modelId="{4564583F-D5AB-4770-9DA3-CACB4EFE0D3F}" type="presParOf" srcId="{A8B21ADA-207B-4F6E-A018-CA58D6D920BA}" destId="{B71F3D9C-0449-4CB3-8CDB-BC182FF7559E}" srcOrd="3" destOrd="0" presId="urn:microsoft.com/office/officeart/2018/5/layout/IconLeafLabelList"/>
    <dgm:cxn modelId="{CAB8C7C2-E7DF-45CA-934B-4774AEEBD60C}" type="presParOf" srcId="{C1B70B82-1E1F-4BD6-89F6-D4DE99FEB235}" destId="{83ACFD3E-C64C-48B0-B3C2-20D83DCBE676}" srcOrd="7" destOrd="0" presId="urn:microsoft.com/office/officeart/2018/5/layout/IconLeafLabelList"/>
    <dgm:cxn modelId="{257C558D-F935-44D8-8836-CCCACB9944C7}" type="presParOf" srcId="{C1B70B82-1E1F-4BD6-89F6-D4DE99FEB235}" destId="{87E56EB1-C12C-4BAD-9C7D-7A5713202717}" srcOrd="8" destOrd="0" presId="urn:microsoft.com/office/officeart/2018/5/layout/IconLeafLabelList"/>
    <dgm:cxn modelId="{E95F9076-1A04-489F-A051-F477EB014EC8}" type="presParOf" srcId="{87E56EB1-C12C-4BAD-9C7D-7A5713202717}" destId="{13A56EB3-E992-4800-9A64-4006C654A8A2}" srcOrd="0" destOrd="0" presId="urn:microsoft.com/office/officeart/2018/5/layout/IconLeafLabelList"/>
    <dgm:cxn modelId="{5A090A34-5350-482F-BE43-D5C719FF841B}" type="presParOf" srcId="{87E56EB1-C12C-4BAD-9C7D-7A5713202717}" destId="{E39CCE3E-E38D-4E15-AE6E-94229A9C837D}" srcOrd="1" destOrd="0" presId="urn:microsoft.com/office/officeart/2018/5/layout/IconLeafLabelList"/>
    <dgm:cxn modelId="{EAC41BA6-C9A5-47E2-8D1D-BD9BEA903C9F}" type="presParOf" srcId="{87E56EB1-C12C-4BAD-9C7D-7A5713202717}" destId="{F507A1EE-FB5A-4B70-8C62-1C884FF1ADEE}" srcOrd="2" destOrd="0" presId="urn:microsoft.com/office/officeart/2018/5/layout/IconLeafLabelList"/>
    <dgm:cxn modelId="{17AD3C59-A5C2-4958-AA4F-E5165206D908}" type="presParOf" srcId="{87E56EB1-C12C-4BAD-9C7D-7A5713202717}" destId="{AF3E439B-E332-42FF-B025-1E25A65DE157}" srcOrd="3" destOrd="0" presId="urn:microsoft.com/office/officeart/2018/5/layout/IconLeafLabelList"/>
    <dgm:cxn modelId="{72AEB326-077A-45C2-A54D-73B4EE20F08D}" type="presParOf" srcId="{C1B70B82-1E1F-4BD6-89F6-D4DE99FEB235}" destId="{AF4BE53F-D60F-4B8F-BE11-47AC956CA296}" srcOrd="9" destOrd="0" presId="urn:microsoft.com/office/officeart/2018/5/layout/IconLeafLabelList"/>
    <dgm:cxn modelId="{90F6E4E3-E9D7-4214-8222-078970FFF552}" type="presParOf" srcId="{C1B70B82-1E1F-4BD6-89F6-D4DE99FEB235}" destId="{976ABE10-6260-4B03-8A22-43E1BE0C77C8}" srcOrd="10" destOrd="0" presId="urn:microsoft.com/office/officeart/2018/5/layout/IconLeafLabelList"/>
    <dgm:cxn modelId="{633E8FC2-A2FB-4AA9-953C-4D8CB3938E6B}" type="presParOf" srcId="{976ABE10-6260-4B03-8A22-43E1BE0C77C8}" destId="{CB999494-B1F6-4C71-B04F-0912858FC58B}" srcOrd="0" destOrd="0" presId="urn:microsoft.com/office/officeart/2018/5/layout/IconLeafLabelList"/>
    <dgm:cxn modelId="{55DB4F4C-761C-4642-BFA1-02AE39629D89}" type="presParOf" srcId="{976ABE10-6260-4B03-8A22-43E1BE0C77C8}" destId="{55502B51-8895-4C55-83E1-27B6FE1D4133}" srcOrd="1" destOrd="0" presId="urn:microsoft.com/office/officeart/2018/5/layout/IconLeafLabelList"/>
    <dgm:cxn modelId="{3FEC1AAE-0175-45DC-A9D3-B069160B8212}" type="presParOf" srcId="{976ABE10-6260-4B03-8A22-43E1BE0C77C8}" destId="{8BE83C03-4B1F-4C82-925B-434648FE1DE7}" srcOrd="2" destOrd="0" presId="urn:microsoft.com/office/officeart/2018/5/layout/IconLeafLabelList"/>
    <dgm:cxn modelId="{CE9D5D70-D079-4DFF-A38E-78C7EBD5896D}" type="presParOf" srcId="{976ABE10-6260-4B03-8A22-43E1BE0C77C8}" destId="{A9B65DDD-99A3-49D2-A020-BD62F2D48B5E}" srcOrd="3" destOrd="0" presId="urn:microsoft.com/office/officeart/2018/5/layout/IconLeafLabelList"/>
    <dgm:cxn modelId="{D3DAA073-F998-4A24-8969-AE78C48A4336}" type="presParOf" srcId="{C1B70B82-1E1F-4BD6-89F6-D4DE99FEB235}" destId="{40574E76-885C-45B2-ABAE-F4BBD3444601}" srcOrd="11" destOrd="0" presId="urn:microsoft.com/office/officeart/2018/5/layout/IconLeafLabelList"/>
    <dgm:cxn modelId="{C3793E9D-56BD-438D-B666-D7B5400A78DC}" type="presParOf" srcId="{C1B70B82-1E1F-4BD6-89F6-D4DE99FEB235}" destId="{29BF46CF-53A0-43D4-9700-EEF051832130}" srcOrd="12" destOrd="0" presId="urn:microsoft.com/office/officeart/2018/5/layout/IconLeafLabelList"/>
    <dgm:cxn modelId="{AAD77CEE-783E-4342-BA27-604FF2D08E27}" type="presParOf" srcId="{29BF46CF-53A0-43D4-9700-EEF051832130}" destId="{531330C8-6429-472A-947F-85ED22C72381}" srcOrd="0" destOrd="0" presId="urn:microsoft.com/office/officeart/2018/5/layout/IconLeafLabelList"/>
    <dgm:cxn modelId="{D05B964D-4B62-492A-9DE9-CB1877C37C1A}" type="presParOf" srcId="{29BF46CF-53A0-43D4-9700-EEF051832130}" destId="{81B81AA0-037C-4CE2-94F2-12229FAC9BA3}" srcOrd="1" destOrd="0" presId="urn:microsoft.com/office/officeart/2018/5/layout/IconLeafLabelList"/>
    <dgm:cxn modelId="{4F33509A-C06B-4C94-92AA-8C1A771FD9F8}" type="presParOf" srcId="{29BF46CF-53A0-43D4-9700-EEF051832130}" destId="{E5F36138-3A03-4575-ACC5-155854736B76}" srcOrd="2" destOrd="0" presId="urn:microsoft.com/office/officeart/2018/5/layout/IconLeafLabelList"/>
    <dgm:cxn modelId="{3887F300-4613-4852-9A84-67ED17DE342F}" type="presParOf" srcId="{29BF46CF-53A0-43D4-9700-EEF051832130}" destId="{A30DF500-1D9F-4960-8E3C-2A4CA0E5AADF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5953D19-B499-41E9-B3D7-EDCC61337D47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A08569E-A72C-404E-BE27-E0CB917B5CAD}">
      <dgm:prSet/>
      <dgm:spPr/>
      <dgm:t>
        <a:bodyPr/>
        <a:lstStyle/>
        <a:p>
          <a:r>
            <a:rPr lang="en-GB"/>
            <a:t>Green Economy</a:t>
          </a:r>
          <a:endParaRPr lang="en-US"/>
        </a:p>
      </dgm:t>
    </dgm:pt>
    <dgm:pt modelId="{E7445A46-2D1A-4752-998C-942BA5813130}" type="parTrans" cxnId="{CA2D5AFF-0A07-47A8-B530-BA8D4E48082B}">
      <dgm:prSet/>
      <dgm:spPr/>
      <dgm:t>
        <a:bodyPr/>
        <a:lstStyle/>
        <a:p>
          <a:endParaRPr lang="en-US"/>
        </a:p>
      </dgm:t>
    </dgm:pt>
    <dgm:pt modelId="{CCA913A3-D9EE-4985-BAF7-99D018E3D2F5}" type="sibTrans" cxnId="{CA2D5AFF-0A07-47A8-B530-BA8D4E48082B}">
      <dgm:prSet/>
      <dgm:spPr/>
      <dgm:t>
        <a:bodyPr/>
        <a:lstStyle/>
        <a:p>
          <a:endParaRPr lang="en-US"/>
        </a:p>
      </dgm:t>
    </dgm:pt>
    <dgm:pt modelId="{E7CBDE65-B167-4312-AE72-8C4650FD0BC0}">
      <dgm:prSet/>
      <dgm:spPr/>
      <dgm:t>
        <a:bodyPr/>
        <a:lstStyle/>
        <a:p>
          <a:r>
            <a:rPr lang="en-GB" dirty="0"/>
            <a:t>Innovation &amp; Agility</a:t>
          </a:r>
          <a:endParaRPr lang="en-US" dirty="0"/>
        </a:p>
      </dgm:t>
    </dgm:pt>
    <dgm:pt modelId="{D2CB3718-7B21-42E2-A60F-768F4E47711D}" type="parTrans" cxnId="{DAF3B595-4609-4822-BCAD-2039466DD8B4}">
      <dgm:prSet/>
      <dgm:spPr/>
      <dgm:t>
        <a:bodyPr/>
        <a:lstStyle/>
        <a:p>
          <a:endParaRPr lang="en-US"/>
        </a:p>
      </dgm:t>
    </dgm:pt>
    <dgm:pt modelId="{35255ACE-91A8-44C0-BD85-567FE0ADE214}" type="sibTrans" cxnId="{DAF3B595-4609-4822-BCAD-2039466DD8B4}">
      <dgm:prSet/>
      <dgm:spPr/>
      <dgm:t>
        <a:bodyPr/>
        <a:lstStyle/>
        <a:p>
          <a:endParaRPr lang="en-US"/>
        </a:p>
      </dgm:t>
    </dgm:pt>
    <dgm:pt modelId="{D4C60241-9698-43FF-84EB-8ABE4F2ECA0C}">
      <dgm:prSet/>
      <dgm:spPr/>
      <dgm:t>
        <a:bodyPr/>
        <a:lstStyle/>
        <a:p>
          <a:r>
            <a:rPr lang="en-GB" dirty="0"/>
            <a:t>Infrastructure Projects Pipeline</a:t>
          </a:r>
          <a:endParaRPr lang="en-US" dirty="0"/>
        </a:p>
      </dgm:t>
    </dgm:pt>
    <dgm:pt modelId="{A9932AE8-480E-449D-BAF3-976AFC55A5D3}" type="parTrans" cxnId="{F18720A5-5F58-4965-A6B7-3DA10C636DD9}">
      <dgm:prSet/>
      <dgm:spPr/>
      <dgm:t>
        <a:bodyPr/>
        <a:lstStyle/>
        <a:p>
          <a:endParaRPr lang="en-US"/>
        </a:p>
      </dgm:t>
    </dgm:pt>
    <dgm:pt modelId="{6A99C886-4B83-4ED6-BFC6-722BC42E98E8}" type="sibTrans" cxnId="{F18720A5-5F58-4965-A6B7-3DA10C636DD9}">
      <dgm:prSet/>
      <dgm:spPr/>
      <dgm:t>
        <a:bodyPr/>
        <a:lstStyle/>
        <a:p>
          <a:endParaRPr lang="en-US"/>
        </a:p>
      </dgm:t>
    </dgm:pt>
    <dgm:pt modelId="{749D4F62-5A46-45B8-A13E-CBDB036F868A}">
      <dgm:prSet/>
      <dgm:spPr/>
      <dgm:t>
        <a:bodyPr/>
        <a:lstStyle/>
        <a:p>
          <a:r>
            <a:rPr lang="en-GB" dirty="0"/>
            <a:t>Collaboration</a:t>
          </a:r>
          <a:endParaRPr lang="en-US" dirty="0"/>
        </a:p>
      </dgm:t>
    </dgm:pt>
    <dgm:pt modelId="{F3697AC7-14E7-4E80-9EA6-A2B8E005E8C5}" type="parTrans" cxnId="{E74BFE8D-5C72-4238-BB23-41AA2612885A}">
      <dgm:prSet/>
      <dgm:spPr/>
      <dgm:t>
        <a:bodyPr/>
        <a:lstStyle/>
        <a:p>
          <a:endParaRPr lang="en-US"/>
        </a:p>
      </dgm:t>
    </dgm:pt>
    <dgm:pt modelId="{4645CF72-7752-4391-9859-4CD15AAC8978}" type="sibTrans" cxnId="{E74BFE8D-5C72-4238-BB23-41AA2612885A}">
      <dgm:prSet/>
      <dgm:spPr/>
      <dgm:t>
        <a:bodyPr/>
        <a:lstStyle/>
        <a:p>
          <a:endParaRPr lang="en-US"/>
        </a:p>
      </dgm:t>
    </dgm:pt>
    <dgm:pt modelId="{F2825D41-A8E9-493D-AA95-CA94CA0D03A7}">
      <dgm:prSet/>
      <dgm:spPr/>
      <dgm:t>
        <a:bodyPr/>
        <a:lstStyle/>
        <a:p>
          <a:r>
            <a:rPr lang="en-GB" dirty="0"/>
            <a:t>Tourism &amp; Visitor Economy </a:t>
          </a:r>
          <a:endParaRPr lang="en-US" dirty="0"/>
        </a:p>
      </dgm:t>
    </dgm:pt>
    <dgm:pt modelId="{26C1D003-23ED-4E30-9A6F-22250C70BA1B}" type="parTrans" cxnId="{DF3F2AD1-3A9F-4386-822F-35DCF5666B71}">
      <dgm:prSet/>
      <dgm:spPr/>
      <dgm:t>
        <a:bodyPr/>
        <a:lstStyle/>
        <a:p>
          <a:endParaRPr lang="en-US"/>
        </a:p>
      </dgm:t>
    </dgm:pt>
    <dgm:pt modelId="{E42C1265-1AD0-4FE5-9ABC-BBDC00596718}" type="sibTrans" cxnId="{DF3F2AD1-3A9F-4386-822F-35DCF5666B71}">
      <dgm:prSet/>
      <dgm:spPr/>
      <dgm:t>
        <a:bodyPr/>
        <a:lstStyle/>
        <a:p>
          <a:endParaRPr lang="en-US"/>
        </a:p>
      </dgm:t>
    </dgm:pt>
    <dgm:pt modelId="{B08D0AAA-CE8B-4AC1-9FD4-7A4638A087BB}">
      <dgm:prSet/>
      <dgm:spPr/>
      <dgm:t>
        <a:bodyPr/>
        <a:lstStyle/>
        <a:p>
          <a:r>
            <a:rPr lang="en-GB"/>
            <a:t>Night-Time Economy</a:t>
          </a:r>
          <a:endParaRPr lang="en-US"/>
        </a:p>
      </dgm:t>
    </dgm:pt>
    <dgm:pt modelId="{C6242545-E6F7-4E9B-B7F9-6E02BE8F56B0}" type="parTrans" cxnId="{BCCD8E53-5516-49CC-B61F-75AFA0FF06B4}">
      <dgm:prSet/>
      <dgm:spPr/>
      <dgm:t>
        <a:bodyPr/>
        <a:lstStyle/>
        <a:p>
          <a:endParaRPr lang="en-US"/>
        </a:p>
      </dgm:t>
    </dgm:pt>
    <dgm:pt modelId="{2B0E99FF-E0C7-4E76-BA7A-8E353AD9A5A3}" type="sibTrans" cxnId="{BCCD8E53-5516-49CC-B61F-75AFA0FF06B4}">
      <dgm:prSet/>
      <dgm:spPr/>
      <dgm:t>
        <a:bodyPr/>
        <a:lstStyle/>
        <a:p>
          <a:endParaRPr lang="en-US"/>
        </a:p>
      </dgm:t>
    </dgm:pt>
    <dgm:pt modelId="{9A42B0BD-B9E8-4668-9440-342ECC7C29ED}">
      <dgm:prSet/>
      <dgm:spPr/>
      <dgm:t>
        <a:bodyPr/>
        <a:lstStyle/>
        <a:p>
          <a:r>
            <a:rPr lang="en-GB"/>
            <a:t>Business Networks</a:t>
          </a:r>
          <a:endParaRPr lang="en-US"/>
        </a:p>
      </dgm:t>
    </dgm:pt>
    <dgm:pt modelId="{CD35D99A-44E2-45D9-9E8C-874FC7D802C1}" type="parTrans" cxnId="{E79CBD48-AC05-4C59-8127-B2EF7F48F229}">
      <dgm:prSet/>
      <dgm:spPr/>
      <dgm:t>
        <a:bodyPr/>
        <a:lstStyle/>
        <a:p>
          <a:endParaRPr lang="en-US"/>
        </a:p>
      </dgm:t>
    </dgm:pt>
    <dgm:pt modelId="{8349F60E-3F56-42F7-ACBF-ECED1E1FF395}" type="sibTrans" cxnId="{E79CBD48-AC05-4C59-8127-B2EF7F48F229}">
      <dgm:prSet/>
      <dgm:spPr/>
      <dgm:t>
        <a:bodyPr/>
        <a:lstStyle/>
        <a:p>
          <a:endParaRPr lang="en-US"/>
        </a:p>
      </dgm:t>
    </dgm:pt>
    <dgm:pt modelId="{E05FE334-CD86-4D30-9A83-C40D39A13E9B}">
      <dgm:prSet/>
      <dgm:spPr/>
      <dgm:t>
        <a:bodyPr/>
        <a:lstStyle/>
        <a:p>
          <a:r>
            <a:rPr lang="en-GB" dirty="0"/>
            <a:t>Support Emerging Clusters</a:t>
          </a:r>
          <a:endParaRPr lang="en-US" dirty="0"/>
        </a:p>
      </dgm:t>
    </dgm:pt>
    <dgm:pt modelId="{0A1143F6-B2D1-433E-92DD-2C9BE8E1D0B1}" type="parTrans" cxnId="{443F1FE2-9410-4639-9BC2-26C88A705AE7}">
      <dgm:prSet/>
      <dgm:spPr/>
      <dgm:t>
        <a:bodyPr/>
        <a:lstStyle/>
        <a:p>
          <a:endParaRPr lang="en-US"/>
        </a:p>
      </dgm:t>
    </dgm:pt>
    <dgm:pt modelId="{ADBC6F46-265B-4479-9B0D-E1CB2D3A8F8E}" type="sibTrans" cxnId="{443F1FE2-9410-4639-9BC2-26C88A705AE7}">
      <dgm:prSet/>
      <dgm:spPr/>
      <dgm:t>
        <a:bodyPr/>
        <a:lstStyle/>
        <a:p>
          <a:endParaRPr lang="en-US"/>
        </a:p>
      </dgm:t>
    </dgm:pt>
    <dgm:pt modelId="{8437E030-59E5-4256-BD64-A63EA9373D7E}">
      <dgm:prSet/>
      <dgm:spPr/>
      <dgm:t>
        <a:bodyPr/>
        <a:lstStyle/>
        <a:p>
          <a:r>
            <a:rPr lang="en-GB" dirty="0"/>
            <a:t>Sectoral Segmentation</a:t>
          </a:r>
          <a:endParaRPr lang="en-US" dirty="0"/>
        </a:p>
      </dgm:t>
    </dgm:pt>
    <dgm:pt modelId="{4F7EC1AF-065E-47AC-B526-0CBB860CFE83}" type="parTrans" cxnId="{E1791D36-1C16-4490-98DC-DFB108B3B90D}">
      <dgm:prSet/>
      <dgm:spPr/>
      <dgm:t>
        <a:bodyPr/>
        <a:lstStyle/>
        <a:p>
          <a:endParaRPr lang="en-US"/>
        </a:p>
      </dgm:t>
    </dgm:pt>
    <dgm:pt modelId="{2F99A7BB-B603-4D5D-9C05-DE61AD717754}" type="sibTrans" cxnId="{E1791D36-1C16-4490-98DC-DFB108B3B90D}">
      <dgm:prSet/>
      <dgm:spPr/>
      <dgm:t>
        <a:bodyPr/>
        <a:lstStyle/>
        <a:p>
          <a:endParaRPr lang="en-US"/>
        </a:p>
      </dgm:t>
    </dgm:pt>
    <dgm:pt modelId="{C51AEA06-BDCA-4BEE-BABE-17701451CA78}">
      <dgm:prSet/>
      <dgm:spPr/>
      <dgm:t>
        <a:bodyPr/>
        <a:lstStyle/>
        <a:p>
          <a:r>
            <a:rPr lang="en-GB" dirty="0"/>
            <a:t>Gigabit Infrastructure </a:t>
          </a:r>
          <a:endParaRPr lang="en-US" dirty="0"/>
        </a:p>
      </dgm:t>
    </dgm:pt>
    <dgm:pt modelId="{DE14E3DF-6679-4BD4-AFC0-2403EA63F001}" type="parTrans" cxnId="{AC5E8050-9E0B-46C0-94AA-1B715FE0C096}">
      <dgm:prSet/>
      <dgm:spPr/>
      <dgm:t>
        <a:bodyPr/>
        <a:lstStyle/>
        <a:p>
          <a:endParaRPr lang="en-US"/>
        </a:p>
      </dgm:t>
    </dgm:pt>
    <dgm:pt modelId="{6FDD38F6-5C9E-4F89-A624-499C6F5873D2}" type="sibTrans" cxnId="{AC5E8050-9E0B-46C0-94AA-1B715FE0C096}">
      <dgm:prSet/>
      <dgm:spPr/>
      <dgm:t>
        <a:bodyPr/>
        <a:lstStyle/>
        <a:p>
          <a:endParaRPr lang="en-US"/>
        </a:p>
      </dgm:t>
    </dgm:pt>
    <dgm:pt modelId="{87519B94-65F1-476D-96C4-2D376F52F8FC}">
      <dgm:prSet/>
      <dgm:spPr/>
      <dgm:t>
        <a:bodyPr/>
        <a:lstStyle/>
        <a:p>
          <a:r>
            <a:rPr lang="en-GB" dirty="0"/>
            <a:t>Regeneration &amp; Placemaking</a:t>
          </a:r>
          <a:endParaRPr lang="en-US" dirty="0"/>
        </a:p>
      </dgm:t>
    </dgm:pt>
    <dgm:pt modelId="{9D8E55EF-C8FE-4649-8E03-98B8A0893EE2}" type="parTrans" cxnId="{626D6BA3-9A93-4A34-A570-410AAC236C54}">
      <dgm:prSet/>
      <dgm:spPr/>
      <dgm:t>
        <a:bodyPr/>
        <a:lstStyle/>
        <a:p>
          <a:endParaRPr lang="en-US"/>
        </a:p>
      </dgm:t>
    </dgm:pt>
    <dgm:pt modelId="{8447F312-3339-46A9-A0FA-823486CB1B00}" type="sibTrans" cxnId="{626D6BA3-9A93-4A34-A570-410AAC236C54}">
      <dgm:prSet/>
      <dgm:spPr/>
      <dgm:t>
        <a:bodyPr/>
        <a:lstStyle/>
        <a:p>
          <a:endParaRPr lang="en-US"/>
        </a:p>
      </dgm:t>
    </dgm:pt>
    <dgm:pt modelId="{7FACAABC-BBBC-4654-A53A-C77A7B9C1596}">
      <dgm:prSet/>
      <dgm:spPr/>
      <dgm:t>
        <a:bodyPr/>
        <a:lstStyle/>
        <a:p>
          <a:r>
            <a:rPr lang="en-GB" dirty="0"/>
            <a:t>Quality of Life</a:t>
          </a:r>
          <a:endParaRPr lang="en-IE" dirty="0"/>
        </a:p>
      </dgm:t>
    </dgm:pt>
    <dgm:pt modelId="{CAFDC888-B0B5-4D6D-BC32-A6A28FB25914}" type="parTrans" cxnId="{5E52E1E5-C6C6-4653-A648-E661C0127112}">
      <dgm:prSet/>
      <dgm:spPr/>
      <dgm:t>
        <a:bodyPr/>
        <a:lstStyle/>
        <a:p>
          <a:endParaRPr lang="en-IE"/>
        </a:p>
      </dgm:t>
    </dgm:pt>
    <dgm:pt modelId="{98AACBB4-B0C5-4F29-8B65-C1C29D2E7046}" type="sibTrans" cxnId="{5E52E1E5-C6C6-4653-A648-E661C0127112}">
      <dgm:prSet/>
      <dgm:spPr/>
      <dgm:t>
        <a:bodyPr/>
        <a:lstStyle/>
        <a:p>
          <a:endParaRPr lang="en-IE"/>
        </a:p>
      </dgm:t>
    </dgm:pt>
    <dgm:pt modelId="{C63B4199-71CF-4887-A7F9-F5FD6E1F927E}">
      <dgm:prSet/>
      <dgm:spPr/>
      <dgm:t>
        <a:bodyPr/>
        <a:lstStyle/>
        <a:p>
          <a:r>
            <a:rPr lang="en-GB" dirty="0"/>
            <a:t>Future of Offices</a:t>
          </a:r>
          <a:endParaRPr lang="en-IE" dirty="0"/>
        </a:p>
      </dgm:t>
    </dgm:pt>
    <dgm:pt modelId="{D97B98E9-9AF8-408D-972D-94BECD5E6441}" type="parTrans" cxnId="{909E0BFD-8156-439E-AF69-D2A5C7AC4812}">
      <dgm:prSet/>
      <dgm:spPr/>
      <dgm:t>
        <a:bodyPr/>
        <a:lstStyle/>
        <a:p>
          <a:endParaRPr lang="en-IE"/>
        </a:p>
      </dgm:t>
    </dgm:pt>
    <dgm:pt modelId="{BBF6BC8A-C1E0-444B-BA53-6C9982636FA2}" type="sibTrans" cxnId="{909E0BFD-8156-439E-AF69-D2A5C7AC4812}">
      <dgm:prSet/>
      <dgm:spPr/>
      <dgm:t>
        <a:bodyPr/>
        <a:lstStyle/>
        <a:p>
          <a:endParaRPr lang="en-IE"/>
        </a:p>
      </dgm:t>
    </dgm:pt>
    <dgm:pt modelId="{FF6C2033-C856-4BCE-9494-E5253C3C34E7}">
      <dgm:prSet/>
      <dgm:spPr/>
      <dgm:t>
        <a:bodyPr/>
        <a:lstStyle/>
        <a:p>
          <a:r>
            <a:rPr lang="en-GB" dirty="0"/>
            <a:t>Education &amp; Skills</a:t>
          </a:r>
          <a:endParaRPr lang="en-IE" dirty="0"/>
        </a:p>
      </dgm:t>
    </dgm:pt>
    <dgm:pt modelId="{98B1995E-97D5-483E-8992-5A84660E07E1}" type="parTrans" cxnId="{8A376FEE-4F9D-4C6F-B665-6CA877C61414}">
      <dgm:prSet/>
      <dgm:spPr/>
      <dgm:t>
        <a:bodyPr/>
        <a:lstStyle/>
        <a:p>
          <a:endParaRPr lang="en-IE"/>
        </a:p>
      </dgm:t>
    </dgm:pt>
    <dgm:pt modelId="{096D1756-1CCA-4B72-9BAF-88B5698A3283}" type="sibTrans" cxnId="{8A376FEE-4F9D-4C6F-B665-6CA877C61414}">
      <dgm:prSet/>
      <dgm:spPr/>
      <dgm:t>
        <a:bodyPr/>
        <a:lstStyle/>
        <a:p>
          <a:endParaRPr lang="en-IE"/>
        </a:p>
      </dgm:t>
    </dgm:pt>
    <dgm:pt modelId="{93661AD7-3CD7-420C-90CA-02E78DDAEA05}">
      <dgm:prSet/>
      <dgm:spPr/>
      <dgm:t>
        <a:bodyPr/>
        <a:lstStyle/>
        <a:p>
          <a:r>
            <a:rPr lang="en-GB" dirty="0"/>
            <a:t>Branding</a:t>
          </a:r>
          <a:endParaRPr lang="en-IE" dirty="0"/>
        </a:p>
      </dgm:t>
    </dgm:pt>
    <dgm:pt modelId="{472D8407-EC03-49A2-9D88-4DBECAA09D24}" type="parTrans" cxnId="{E9C93CF8-E718-4CA9-99BB-E874E64AAAA1}">
      <dgm:prSet/>
      <dgm:spPr/>
      <dgm:t>
        <a:bodyPr/>
        <a:lstStyle/>
        <a:p>
          <a:endParaRPr lang="en-IE"/>
        </a:p>
      </dgm:t>
    </dgm:pt>
    <dgm:pt modelId="{D4252CE9-0D28-4098-BE77-41824CDAE432}" type="sibTrans" cxnId="{E9C93CF8-E718-4CA9-99BB-E874E64AAAA1}">
      <dgm:prSet/>
      <dgm:spPr/>
      <dgm:t>
        <a:bodyPr/>
        <a:lstStyle/>
        <a:p>
          <a:endParaRPr lang="en-IE"/>
        </a:p>
      </dgm:t>
    </dgm:pt>
    <dgm:pt modelId="{36225019-09E3-4732-B4B7-3508DCDA6B84}" type="pres">
      <dgm:prSet presAssocID="{E5953D19-B499-41E9-B3D7-EDCC61337D47}" presName="diagram" presStyleCnt="0">
        <dgm:presLayoutVars>
          <dgm:dir/>
          <dgm:resizeHandles val="exact"/>
        </dgm:presLayoutVars>
      </dgm:prSet>
      <dgm:spPr/>
    </dgm:pt>
    <dgm:pt modelId="{831F48F8-3400-4F4A-8774-EC2B4E9914C9}" type="pres">
      <dgm:prSet presAssocID="{6A08569E-A72C-404E-BE27-E0CB917B5CAD}" presName="node" presStyleLbl="node1" presStyleIdx="0" presStyleCnt="15">
        <dgm:presLayoutVars>
          <dgm:bulletEnabled val="1"/>
        </dgm:presLayoutVars>
      </dgm:prSet>
      <dgm:spPr/>
    </dgm:pt>
    <dgm:pt modelId="{4371AE2A-8D5D-49FC-A1FE-D3F40A5BD2F3}" type="pres">
      <dgm:prSet presAssocID="{CCA913A3-D9EE-4985-BAF7-99D018E3D2F5}" presName="sibTrans" presStyleCnt="0"/>
      <dgm:spPr/>
    </dgm:pt>
    <dgm:pt modelId="{6F19A4EA-6E16-4C21-A890-2BA41A57888A}" type="pres">
      <dgm:prSet presAssocID="{E7CBDE65-B167-4312-AE72-8C4650FD0BC0}" presName="node" presStyleLbl="node1" presStyleIdx="1" presStyleCnt="15">
        <dgm:presLayoutVars>
          <dgm:bulletEnabled val="1"/>
        </dgm:presLayoutVars>
      </dgm:prSet>
      <dgm:spPr/>
    </dgm:pt>
    <dgm:pt modelId="{DDF8F4A1-E62E-48A3-94EF-7E656E08B348}" type="pres">
      <dgm:prSet presAssocID="{35255ACE-91A8-44C0-BD85-567FE0ADE214}" presName="sibTrans" presStyleCnt="0"/>
      <dgm:spPr/>
    </dgm:pt>
    <dgm:pt modelId="{40BD5355-0DB9-450C-80C7-DA9ED5B53109}" type="pres">
      <dgm:prSet presAssocID="{D4C60241-9698-43FF-84EB-8ABE4F2ECA0C}" presName="node" presStyleLbl="node1" presStyleIdx="2" presStyleCnt="15">
        <dgm:presLayoutVars>
          <dgm:bulletEnabled val="1"/>
        </dgm:presLayoutVars>
      </dgm:prSet>
      <dgm:spPr/>
    </dgm:pt>
    <dgm:pt modelId="{E2A8FB55-74DE-4E6E-A22A-EBB601A31026}" type="pres">
      <dgm:prSet presAssocID="{6A99C886-4B83-4ED6-BFC6-722BC42E98E8}" presName="sibTrans" presStyleCnt="0"/>
      <dgm:spPr/>
    </dgm:pt>
    <dgm:pt modelId="{FCC30DB6-90FE-4B5C-8332-9BE1519ECBDB}" type="pres">
      <dgm:prSet presAssocID="{749D4F62-5A46-45B8-A13E-CBDB036F868A}" presName="node" presStyleLbl="node1" presStyleIdx="3" presStyleCnt="15">
        <dgm:presLayoutVars>
          <dgm:bulletEnabled val="1"/>
        </dgm:presLayoutVars>
      </dgm:prSet>
      <dgm:spPr/>
    </dgm:pt>
    <dgm:pt modelId="{0ACE99FE-0C9C-4D82-9B8D-106E5B117F9F}" type="pres">
      <dgm:prSet presAssocID="{4645CF72-7752-4391-9859-4CD15AAC8978}" presName="sibTrans" presStyleCnt="0"/>
      <dgm:spPr/>
    </dgm:pt>
    <dgm:pt modelId="{CD4ADF00-BDF5-4664-980E-239A6EE63F23}" type="pres">
      <dgm:prSet presAssocID="{C63B4199-71CF-4887-A7F9-F5FD6E1F927E}" presName="node" presStyleLbl="node1" presStyleIdx="4" presStyleCnt="15">
        <dgm:presLayoutVars>
          <dgm:bulletEnabled val="1"/>
        </dgm:presLayoutVars>
      </dgm:prSet>
      <dgm:spPr/>
    </dgm:pt>
    <dgm:pt modelId="{B0A692B0-AA3C-40A0-8F71-D681A1E785D8}" type="pres">
      <dgm:prSet presAssocID="{BBF6BC8A-C1E0-444B-BA53-6C9982636FA2}" presName="sibTrans" presStyleCnt="0"/>
      <dgm:spPr/>
    </dgm:pt>
    <dgm:pt modelId="{E12713F0-AEE9-49D9-B359-32ED578A63AC}" type="pres">
      <dgm:prSet presAssocID="{F2825D41-A8E9-493D-AA95-CA94CA0D03A7}" presName="node" presStyleLbl="node1" presStyleIdx="5" presStyleCnt="15">
        <dgm:presLayoutVars>
          <dgm:bulletEnabled val="1"/>
        </dgm:presLayoutVars>
      </dgm:prSet>
      <dgm:spPr/>
    </dgm:pt>
    <dgm:pt modelId="{0CE0F8A1-CD55-43C3-94FA-130BB8575C5E}" type="pres">
      <dgm:prSet presAssocID="{E42C1265-1AD0-4FE5-9ABC-BBDC00596718}" presName="sibTrans" presStyleCnt="0"/>
      <dgm:spPr/>
    </dgm:pt>
    <dgm:pt modelId="{0DD41A0B-A532-4A16-B66F-CE1AF0391101}" type="pres">
      <dgm:prSet presAssocID="{B08D0AAA-CE8B-4AC1-9FD4-7A4638A087BB}" presName="node" presStyleLbl="node1" presStyleIdx="6" presStyleCnt="15">
        <dgm:presLayoutVars>
          <dgm:bulletEnabled val="1"/>
        </dgm:presLayoutVars>
      </dgm:prSet>
      <dgm:spPr/>
    </dgm:pt>
    <dgm:pt modelId="{964E3676-C49D-43E8-863F-78D36A4E81B7}" type="pres">
      <dgm:prSet presAssocID="{2B0E99FF-E0C7-4E76-BA7A-8E353AD9A5A3}" presName="sibTrans" presStyleCnt="0"/>
      <dgm:spPr/>
    </dgm:pt>
    <dgm:pt modelId="{8F5D41A3-FD5F-4D0A-BB8D-63A703A365FE}" type="pres">
      <dgm:prSet presAssocID="{9A42B0BD-B9E8-4668-9440-342ECC7C29ED}" presName="node" presStyleLbl="node1" presStyleIdx="7" presStyleCnt="15">
        <dgm:presLayoutVars>
          <dgm:bulletEnabled val="1"/>
        </dgm:presLayoutVars>
      </dgm:prSet>
      <dgm:spPr/>
    </dgm:pt>
    <dgm:pt modelId="{E06B5D6D-335F-499F-A8DA-9C7064822C47}" type="pres">
      <dgm:prSet presAssocID="{8349F60E-3F56-42F7-ACBF-ECED1E1FF395}" presName="sibTrans" presStyleCnt="0"/>
      <dgm:spPr/>
    </dgm:pt>
    <dgm:pt modelId="{2E57110B-264C-4445-8630-FD2FF380A275}" type="pres">
      <dgm:prSet presAssocID="{E05FE334-CD86-4D30-9A83-C40D39A13E9B}" presName="node" presStyleLbl="node1" presStyleIdx="8" presStyleCnt="15">
        <dgm:presLayoutVars>
          <dgm:bulletEnabled val="1"/>
        </dgm:presLayoutVars>
      </dgm:prSet>
      <dgm:spPr/>
    </dgm:pt>
    <dgm:pt modelId="{0DA81322-E43F-46E5-90A8-43458CE700BE}" type="pres">
      <dgm:prSet presAssocID="{ADBC6F46-265B-4479-9B0D-E1CB2D3A8F8E}" presName="sibTrans" presStyleCnt="0"/>
      <dgm:spPr/>
    </dgm:pt>
    <dgm:pt modelId="{6C753C1B-05B0-48F8-BDD3-A376E5C3D839}" type="pres">
      <dgm:prSet presAssocID="{8437E030-59E5-4256-BD64-A63EA9373D7E}" presName="node" presStyleLbl="node1" presStyleIdx="9" presStyleCnt="15">
        <dgm:presLayoutVars>
          <dgm:bulletEnabled val="1"/>
        </dgm:presLayoutVars>
      </dgm:prSet>
      <dgm:spPr/>
    </dgm:pt>
    <dgm:pt modelId="{A6B11C70-BDC1-4912-9296-F3D3F1F6EEE1}" type="pres">
      <dgm:prSet presAssocID="{2F99A7BB-B603-4D5D-9C05-DE61AD717754}" presName="sibTrans" presStyleCnt="0"/>
      <dgm:spPr/>
    </dgm:pt>
    <dgm:pt modelId="{FA10BB95-D1F4-433B-9701-19AF7057BA99}" type="pres">
      <dgm:prSet presAssocID="{93661AD7-3CD7-420C-90CA-02E78DDAEA05}" presName="node" presStyleLbl="node1" presStyleIdx="10" presStyleCnt="15">
        <dgm:presLayoutVars>
          <dgm:bulletEnabled val="1"/>
        </dgm:presLayoutVars>
      </dgm:prSet>
      <dgm:spPr/>
    </dgm:pt>
    <dgm:pt modelId="{17F4B11F-F507-470C-A6E0-FCAD3725D4F1}" type="pres">
      <dgm:prSet presAssocID="{D4252CE9-0D28-4098-BE77-41824CDAE432}" presName="sibTrans" presStyleCnt="0"/>
      <dgm:spPr/>
    </dgm:pt>
    <dgm:pt modelId="{0DAF0BD9-DB6C-4B1D-9D9A-E8956F83678C}" type="pres">
      <dgm:prSet presAssocID="{FF6C2033-C856-4BCE-9494-E5253C3C34E7}" presName="node" presStyleLbl="node1" presStyleIdx="11" presStyleCnt="15">
        <dgm:presLayoutVars>
          <dgm:bulletEnabled val="1"/>
        </dgm:presLayoutVars>
      </dgm:prSet>
      <dgm:spPr/>
    </dgm:pt>
    <dgm:pt modelId="{A40233A6-D608-411C-BEF3-32595FD6347F}" type="pres">
      <dgm:prSet presAssocID="{096D1756-1CCA-4B72-9BAF-88B5698A3283}" presName="sibTrans" presStyleCnt="0"/>
      <dgm:spPr/>
    </dgm:pt>
    <dgm:pt modelId="{A201B41B-E424-455D-B8E6-8F807FE54508}" type="pres">
      <dgm:prSet presAssocID="{C51AEA06-BDCA-4BEE-BABE-17701451CA78}" presName="node" presStyleLbl="node1" presStyleIdx="12" presStyleCnt="15">
        <dgm:presLayoutVars>
          <dgm:bulletEnabled val="1"/>
        </dgm:presLayoutVars>
      </dgm:prSet>
      <dgm:spPr/>
    </dgm:pt>
    <dgm:pt modelId="{B15235F3-5F80-45BA-8A46-CA43F2AED2EA}" type="pres">
      <dgm:prSet presAssocID="{6FDD38F6-5C9E-4F89-A624-499C6F5873D2}" presName="sibTrans" presStyleCnt="0"/>
      <dgm:spPr/>
    </dgm:pt>
    <dgm:pt modelId="{B2D97FEC-BE6D-4354-A7A2-06216E83E7EA}" type="pres">
      <dgm:prSet presAssocID="{87519B94-65F1-476D-96C4-2D376F52F8FC}" presName="node" presStyleLbl="node1" presStyleIdx="13" presStyleCnt="15">
        <dgm:presLayoutVars>
          <dgm:bulletEnabled val="1"/>
        </dgm:presLayoutVars>
      </dgm:prSet>
      <dgm:spPr/>
    </dgm:pt>
    <dgm:pt modelId="{B50ED921-05BD-47C5-A9ED-246A2A87C86B}" type="pres">
      <dgm:prSet presAssocID="{8447F312-3339-46A9-A0FA-823486CB1B00}" presName="sibTrans" presStyleCnt="0"/>
      <dgm:spPr/>
    </dgm:pt>
    <dgm:pt modelId="{1B7C2FFA-7A48-47FE-A3D1-F03FA8F5B03C}" type="pres">
      <dgm:prSet presAssocID="{7FACAABC-BBBC-4654-A53A-C77A7B9C1596}" presName="node" presStyleLbl="node1" presStyleIdx="14" presStyleCnt="15">
        <dgm:presLayoutVars>
          <dgm:bulletEnabled val="1"/>
        </dgm:presLayoutVars>
      </dgm:prSet>
      <dgm:spPr/>
    </dgm:pt>
  </dgm:ptLst>
  <dgm:cxnLst>
    <dgm:cxn modelId="{265C9B0E-5507-4D1C-9B63-D03561302C2B}" type="presOf" srcId="{7FACAABC-BBBC-4654-A53A-C77A7B9C1596}" destId="{1B7C2FFA-7A48-47FE-A3D1-F03FA8F5B03C}" srcOrd="0" destOrd="0" presId="urn:microsoft.com/office/officeart/2005/8/layout/default"/>
    <dgm:cxn modelId="{8FBD6313-C881-48E2-8D50-72C5A053D76A}" type="presOf" srcId="{E7CBDE65-B167-4312-AE72-8C4650FD0BC0}" destId="{6F19A4EA-6E16-4C21-A890-2BA41A57888A}" srcOrd="0" destOrd="0" presId="urn:microsoft.com/office/officeart/2005/8/layout/default"/>
    <dgm:cxn modelId="{81DE171A-4091-4FA2-AFCC-DA916CD7099C}" type="presOf" srcId="{B08D0AAA-CE8B-4AC1-9FD4-7A4638A087BB}" destId="{0DD41A0B-A532-4A16-B66F-CE1AF0391101}" srcOrd="0" destOrd="0" presId="urn:microsoft.com/office/officeart/2005/8/layout/default"/>
    <dgm:cxn modelId="{E1791D36-1C16-4490-98DC-DFB108B3B90D}" srcId="{E5953D19-B499-41E9-B3D7-EDCC61337D47}" destId="{8437E030-59E5-4256-BD64-A63EA9373D7E}" srcOrd="9" destOrd="0" parTransId="{4F7EC1AF-065E-47AC-B526-0CBB860CFE83}" sibTransId="{2F99A7BB-B603-4D5D-9C05-DE61AD717754}"/>
    <dgm:cxn modelId="{E79CBD48-AC05-4C59-8127-B2EF7F48F229}" srcId="{E5953D19-B499-41E9-B3D7-EDCC61337D47}" destId="{9A42B0BD-B9E8-4668-9440-342ECC7C29ED}" srcOrd="7" destOrd="0" parTransId="{CD35D99A-44E2-45D9-9E8C-874FC7D802C1}" sibTransId="{8349F60E-3F56-42F7-ACBF-ECED1E1FF395}"/>
    <dgm:cxn modelId="{2F9EE668-7D54-4F15-B6D8-09A5B2B2EDC2}" type="presOf" srcId="{749D4F62-5A46-45B8-A13E-CBDB036F868A}" destId="{FCC30DB6-90FE-4B5C-8332-9BE1519ECBDB}" srcOrd="0" destOrd="0" presId="urn:microsoft.com/office/officeart/2005/8/layout/default"/>
    <dgm:cxn modelId="{686CB16C-F4EE-45AA-A0B8-B07849A9206F}" type="presOf" srcId="{F2825D41-A8E9-493D-AA95-CA94CA0D03A7}" destId="{E12713F0-AEE9-49D9-B359-32ED578A63AC}" srcOrd="0" destOrd="0" presId="urn:microsoft.com/office/officeart/2005/8/layout/default"/>
    <dgm:cxn modelId="{AC5E8050-9E0B-46C0-94AA-1B715FE0C096}" srcId="{E5953D19-B499-41E9-B3D7-EDCC61337D47}" destId="{C51AEA06-BDCA-4BEE-BABE-17701451CA78}" srcOrd="12" destOrd="0" parTransId="{DE14E3DF-6679-4BD4-AFC0-2403EA63F001}" sibTransId="{6FDD38F6-5C9E-4F89-A624-499C6F5873D2}"/>
    <dgm:cxn modelId="{22456F53-6EED-4BEF-8E52-E9AAB2D91E13}" type="presOf" srcId="{87519B94-65F1-476D-96C4-2D376F52F8FC}" destId="{B2D97FEC-BE6D-4354-A7A2-06216E83E7EA}" srcOrd="0" destOrd="0" presId="urn:microsoft.com/office/officeart/2005/8/layout/default"/>
    <dgm:cxn modelId="{BCCD8E53-5516-49CC-B61F-75AFA0FF06B4}" srcId="{E5953D19-B499-41E9-B3D7-EDCC61337D47}" destId="{B08D0AAA-CE8B-4AC1-9FD4-7A4638A087BB}" srcOrd="6" destOrd="0" parTransId="{C6242545-E6F7-4E9B-B7F9-6E02BE8F56B0}" sibTransId="{2B0E99FF-E0C7-4E76-BA7A-8E353AD9A5A3}"/>
    <dgm:cxn modelId="{181BB753-CFB2-40C0-8A03-339AD26C9286}" type="presOf" srcId="{C63B4199-71CF-4887-A7F9-F5FD6E1F927E}" destId="{CD4ADF00-BDF5-4664-980E-239A6EE63F23}" srcOrd="0" destOrd="0" presId="urn:microsoft.com/office/officeart/2005/8/layout/default"/>
    <dgm:cxn modelId="{B468CF77-71F1-4607-913A-67C2F8C2C0C4}" type="presOf" srcId="{E5953D19-B499-41E9-B3D7-EDCC61337D47}" destId="{36225019-09E3-4732-B4B7-3508DCDA6B84}" srcOrd="0" destOrd="0" presId="urn:microsoft.com/office/officeart/2005/8/layout/default"/>
    <dgm:cxn modelId="{BA16AC82-A9E7-4A51-A29D-127203EB7BED}" type="presOf" srcId="{C51AEA06-BDCA-4BEE-BABE-17701451CA78}" destId="{A201B41B-E424-455D-B8E6-8F807FE54508}" srcOrd="0" destOrd="0" presId="urn:microsoft.com/office/officeart/2005/8/layout/default"/>
    <dgm:cxn modelId="{E74BFE8D-5C72-4238-BB23-41AA2612885A}" srcId="{E5953D19-B499-41E9-B3D7-EDCC61337D47}" destId="{749D4F62-5A46-45B8-A13E-CBDB036F868A}" srcOrd="3" destOrd="0" parTransId="{F3697AC7-14E7-4E80-9EA6-A2B8E005E8C5}" sibTransId="{4645CF72-7752-4391-9859-4CD15AAC8978}"/>
    <dgm:cxn modelId="{DAF3B595-4609-4822-BCAD-2039466DD8B4}" srcId="{E5953D19-B499-41E9-B3D7-EDCC61337D47}" destId="{E7CBDE65-B167-4312-AE72-8C4650FD0BC0}" srcOrd="1" destOrd="0" parTransId="{D2CB3718-7B21-42E2-A60F-768F4E47711D}" sibTransId="{35255ACE-91A8-44C0-BD85-567FE0ADE214}"/>
    <dgm:cxn modelId="{8DD41D98-D650-4363-B7EC-ED72FE894A3D}" type="presOf" srcId="{FF6C2033-C856-4BCE-9494-E5253C3C34E7}" destId="{0DAF0BD9-DB6C-4B1D-9D9A-E8956F83678C}" srcOrd="0" destOrd="0" presId="urn:microsoft.com/office/officeart/2005/8/layout/default"/>
    <dgm:cxn modelId="{626D6BA3-9A93-4A34-A570-410AAC236C54}" srcId="{E5953D19-B499-41E9-B3D7-EDCC61337D47}" destId="{87519B94-65F1-476D-96C4-2D376F52F8FC}" srcOrd="13" destOrd="0" parTransId="{9D8E55EF-C8FE-4649-8E03-98B8A0893EE2}" sibTransId="{8447F312-3339-46A9-A0FA-823486CB1B00}"/>
    <dgm:cxn modelId="{9375BDA3-6D81-43C7-B271-2C450B6E178C}" type="presOf" srcId="{E05FE334-CD86-4D30-9A83-C40D39A13E9B}" destId="{2E57110B-264C-4445-8630-FD2FF380A275}" srcOrd="0" destOrd="0" presId="urn:microsoft.com/office/officeart/2005/8/layout/default"/>
    <dgm:cxn modelId="{F18720A5-5F58-4965-A6B7-3DA10C636DD9}" srcId="{E5953D19-B499-41E9-B3D7-EDCC61337D47}" destId="{D4C60241-9698-43FF-84EB-8ABE4F2ECA0C}" srcOrd="2" destOrd="0" parTransId="{A9932AE8-480E-449D-BAF3-976AFC55A5D3}" sibTransId="{6A99C886-4B83-4ED6-BFC6-722BC42E98E8}"/>
    <dgm:cxn modelId="{B331EDA5-6403-4BF8-8E87-F472082B2204}" type="presOf" srcId="{9A42B0BD-B9E8-4668-9440-342ECC7C29ED}" destId="{8F5D41A3-FD5F-4D0A-BB8D-63A703A365FE}" srcOrd="0" destOrd="0" presId="urn:microsoft.com/office/officeart/2005/8/layout/default"/>
    <dgm:cxn modelId="{F18DB3BA-7C2C-42CF-9CEB-594C4A423958}" type="presOf" srcId="{D4C60241-9698-43FF-84EB-8ABE4F2ECA0C}" destId="{40BD5355-0DB9-450C-80C7-DA9ED5B53109}" srcOrd="0" destOrd="0" presId="urn:microsoft.com/office/officeart/2005/8/layout/default"/>
    <dgm:cxn modelId="{4985DEBC-A139-488C-A145-581635F54A14}" type="presOf" srcId="{6A08569E-A72C-404E-BE27-E0CB917B5CAD}" destId="{831F48F8-3400-4F4A-8774-EC2B4E9914C9}" srcOrd="0" destOrd="0" presId="urn:microsoft.com/office/officeart/2005/8/layout/default"/>
    <dgm:cxn modelId="{DF3F2AD1-3A9F-4386-822F-35DCF5666B71}" srcId="{E5953D19-B499-41E9-B3D7-EDCC61337D47}" destId="{F2825D41-A8E9-493D-AA95-CA94CA0D03A7}" srcOrd="5" destOrd="0" parTransId="{26C1D003-23ED-4E30-9A6F-22250C70BA1B}" sibTransId="{E42C1265-1AD0-4FE5-9ABC-BBDC00596718}"/>
    <dgm:cxn modelId="{B8C97DDD-A4E8-48D4-9EC5-059C1B689B17}" type="presOf" srcId="{93661AD7-3CD7-420C-90CA-02E78DDAEA05}" destId="{FA10BB95-D1F4-433B-9701-19AF7057BA99}" srcOrd="0" destOrd="0" presId="urn:microsoft.com/office/officeart/2005/8/layout/default"/>
    <dgm:cxn modelId="{443F1FE2-9410-4639-9BC2-26C88A705AE7}" srcId="{E5953D19-B499-41E9-B3D7-EDCC61337D47}" destId="{E05FE334-CD86-4D30-9A83-C40D39A13E9B}" srcOrd="8" destOrd="0" parTransId="{0A1143F6-B2D1-433E-92DD-2C9BE8E1D0B1}" sibTransId="{ADBC6F46-265B-4479-9B0D-E1CB2D3A8F8E}"/>
    <dgm:cxn modelId="{30DD62E5-EA4F-45B2-987F-4C7942E0C98C}" type="presOf" srcId="{8437E030-59E5-4256-BD64-A63EA9373D7E}" destId="{6C753C1B-05B0-48F8-BDD3-A376E5C3D839}" srcOrd="0" destOrd="0" presId="urn:microsoft.com/office/officeart/2005/8/layout/default"/>
    <dgm:cxn modelId="{5E52E1E5-C6C6-4653-A648-E661C0127112}" srcId="{E5953D19-B499-41E9-B3D7-EDCC61337D47}" destId="{7FACAABC-BBBC-4654-A53A-C77A7B9C1596}" srcOrd="14" destOrd="0" parTransId="{CAFDC888-B0B5-4D6D-BC32-A6A28FB25914}" sibTransId="{98AACBB4-B0C5-4F29-8B65-C1C29D2E7046}"/>
    <dgm:cxn modelId="{8A376FEE-4F9D-4C6F-B665-6CA877C61414}" srcId="{E5953D19-B499-41E9-B3D7-EDCC61337D47}" destId="{FF6C2033-C856-4BCE-9494-E5253C3C34E7}" srcOrd="11" destOrd="0" parTransId="{98B1995E-97D5-483E-8992-5A84660E07E1}" sibTransId="{096D1756-1CCA-4B72-9BAF-88B5698A3283}"/>
    <dgm:cxn modelId="{E9C93CF8-E718-4CA9-99BB-E874E64AAAA1}" srcId="{E5953D19-B499-41E9-B3D7-EDCC61337D47}" destId="{93661AD7-3CD7-420C-90CA-02E78DDAEA05}" srcOrd="10" destOrd="0" parTransId="{472D8407-EC03-49A2-9D88-4DBECAA09D24}" sibTransId="{D4252CE9-0D28-4098-BE77-41824CDAE432}"/>
    <dgm:cxn modelId="{909E0BFD-8156-439E-AF69-D2A5C7AC4812}" srcId="{E5953D19-B499-41E9-B3D7-EDCC61337D47}" destId="{C63B4199-71CF-4887-A7F9-F5FD6E1F927E}" srcOrd="4" destOrd="0" parTransId="{D97B98E9-9AF8-408D-972D-94BECD5E6441}" sibTransId="{BBF6BC8A-C1E0-444B-BA53-6C9982636FA2}"/>
    <dgm:cxn modelId="{CA2D5AFF-0A07-47A8-B530-BA8D4E48082B}" srcId="{E5953D19-B499-41E9-B3D7-EDCC61337D47}" destId="{6A08569E-A72C-404E-BE27-E0CB917B5CAD}" srcOrd="0" destOrd="0" parTransId="{E7445A46-2D1A-4752-998C-942BA5813130}" sibTransId="{CCA913A3-D9EE-4985-BAF7-99D018E3D2F5}"/>
    <dgm:cxn modelId="{F1524406-08C3-41EA-8684-B26154BDD543}" type="presParOf" srcId="{36225019-09E3-4732-B4B7-3508DCDA6B84}" destId="{831F48F8-3400-4F4A-8774-EC2B4E9914C9}" srcOrd="0" destOrd="0" presId="urn:microsoft.com/office/officeart/2005/8/layout/default"/>
    <dgm:cxn modelId="{637CE17F-E2DB-4DB4-B9E9-74D920A6FDCC}" type="presParOf" srcId="{36225019-09E3-4732-B4B7-3508DCDA6B84}" destId="{4371AE2A-8D5D-49FC-A1FE-D3F40A5BD2F3}" srcOrd="1" destOrd="0" presId="urn:microsoft.com/office/officeart/2005/8/layout/default"/>
    <dgm:cxn modelId="{F679972F-AF07-4BEF-B593-3D7C98062B18}" type="presParOf" srcId="{36225019-09E3-4732-B4B7-3508DCDA6B84}" destId="{6F19A4EA-6E16-4C21-A890-2BA41A57888A}" srcOrd="2" destOrd="0" presId="urn:microsoft.com/office/officeart/2005/8/layout/default"/>
    <dgm:cxn modelId="{73DFF905-290E-4144-9E5C-74894246B583}" type="presParOf" srcId="{36225019-09E3-4732-B4B7-3508DCDA6B84}" destId="{DDF8F4A1-E62E-48A3-94EF-7E656E08B348}" srcOrd="3" destOrd="0" presId="urn:microsoft.com/office/officeart/2005/8/layout/default"/>
    <dgm:cxn modelId="{E3F1A5AF-FBD1-4AF6-839D-8F461C653BEF}" type="presParOf" srcId="{36225019-09E3-4732-B4B7-3508DCDA6B84}" destId="{40BD5355-0DB9-450C-80C7-DA9ED5B53109}" srcOrd="4" destOrd="0" presId="urn:microsoft.com/office/officeart/2005/8/layout/default"/>
    <dgm:cxn modelId="{5E911F19-BE17-4B60-94DF-7BDEC7325817}" type="presParOf" srcId="{36225019-09E3-4732-B4B7-3508DCDA6B84}" destId="{E2A8FB55-74DE-4E6E-A22A-EBB601A31026}" srcOrd="5" destOrd="0" presId="urn:microsoft.com/office/officeart/2005/8/layout/default"/>
    <dgm:cxn modelId="{B43C77F2-EF8B-468E-96DB-676836D0F4D6}" type="presParOf" srcId="{36225019-09E3-4732-B4B7-3508DCDA6B84}" destId="{FCC30DB6-90FE-4B5C-8332-9BE1519ECBDB}" srcOrd="6" destOrd="0" presId="urn:microsoft.com/office/officeart/2005/8/layout/default"/>
    <dgm:cxn modelId="{CE4B6FE9-CFA1-4A1E-B614-3B697901C9FC}" type="presParOf" srcId="{36225019-09E3-4732-B4B7-3508DCDA6B84}" destId="{0ACE99FE-0C9C-4D82-9B8D-106E5B117F9F}" srcOrd="7" destOrd="0" presId="urn:microsoft.com/office/officeart/2005/8/layout/default"/>
    <dgm:cxn modelId="{D31D74C0-344E-4D48-8E69-373E8799AB5D}" type="presParOf" srcId="{36225019-09E3-4732-B4B7-3508DCDA6B84}" destId="{CD4ADF00-BDF5-4664-980E-239A6EE63F23}" srcOrd="8" destOrd="0" presId="urn:microsoft.com/office/officeart/2005/8/layout/default"/>
    <dgm:cxn modelId="{DABDF33D-4B9D-4D9B-A2C7-61DF02CFC87A}" type="presParOf" srcId="{36225019-09E3-4732-B4B7-3508DCDA6B84}" destId="{B0A692B0-AA3C-40A0-8F71-D681A1E785D8}" srcOrd="9" destOrd="0" presId="urn:microsoft.com/office/officeart/2005/8/layout/default"/>
    <dgm:cxn modelId="{3B115017-506B-4B9A-9C71-DB0FF4FA19F4}" type="presParOf" srcId="{36225019-09E3-4732-B4B7-3508DCDA6B84}" destId="{E12713F0-AEE9-49D9-B359-32ED578A63AC}" srcOrd="10" destOrd="0" presId="urn:microsoft.com/office/officeart/2005/8/layout/default"/>
    <dgm:cxn modelId="{46A703EB-19FC-4AD0-8CC8-8213516ACA42}" type="presParOf" srcId="{36225019-09E3-4732-B4B7-3508DCDA6B84}" destId="{0CE0F8A1-CD55-43C3-94FA-130BB8575C5E}" srcOrd="11" destOrd="0" presId="urn:microsoft.com/office/officeart/2005/8/layout/default"/>
    <dgm:cxn modelId="{07DE5318-72E1-44B9-B8DC-E9DC46957F84}" type="presParOf" srcId="{36225019-09E3-4732-B4B7-3508DCDA6B84}" destId="{0DD41A0B-A532-4A16-B66F-CE1AF0391101}" srcOrd="12" destOrd="0" presId="urn:microsoft.com/office/officeart/2005/8/layout/default"/>
    <dgm:cxn modelId="{5A5B6740-2544-4E2D-B4E3-E8F5DA96439F}" type="presParOf" srcId="{36225019-09E3-4732-B4B7-3508DCDA6B84}" destId="{964E3676-C49D-43E8-863F-78D36A4E81B7}" srcOrd="13" destOrd="0" presId="urn:microsoft.com/office/officeart/2005/8/layout/default"/>
    <dgm:cxn modelId="{C967469B-7C3D-488F-91C3-3BFBFB9A0C78}" type="presParOf" srcId="{36225019-09E3-4732-B4B7-3508DCDA6B84}" destId="{8F5D41A3-FD5F-4D0A-BB8D-63A703A365FE}" srcOrd="14" destOrd="0" presId="urn:microsoft.com/office/officeart/2005/8/layout/default"/>
    <dgm:cxn modelId="{052EB177-55A9-4DD7-89E1-19A8C508617A}" type="presParOf" srcId="{36225019-09E3-4732-B4B7-3508DCDA6B84}" destId="{E06B5D6D-335F-499F-A8DA-9C7064822C47}" srcOrd="15" destOrd="0" presId="urn:microsoft.com/office/officeart/2005/8/layout/default"/>
    <dgm:cxn modelId="{A1A7ED95-1EA0-47E7-B185-226BB7CC99C6}" type="presParOf" srcId="{36225019-09E3-4732-B4B7-3508DCDA6B84}" destId="{2E57110B-264C-4445-8630-FD2FF380A275}" srcOrd="16" destOrd="0" presId="urn:microsoft.com/office/officeart/2005/8/layout/default"/>
    <dgm:cxn modelId="{80ED2509-7D9D-4C7B-9A92-172B1ECE22DA}" type="presParOf" srcId="{36225019-09E3-4732-B4B7-3508DCDA6B84}" destId="{0DA81322-E43F-46E5-90A8-43458CE700BE}" srcOrd="17" destOrd="0" presId="urn:microsoft.com/office/officeart/2005/8/layout/default"/>
    <dgm:cxn modelId="{A8859CBA-61E9-496D-84E7-E0BBA1A28340}" type="presParOf" srcId="{36225019-09E3-4732-B4B7-3508DCDA6B84}" destId="{6C753C1B-05B0-48F8-BDD3-A376E5C3D839}" srcOrd="18" destOrd="0" presId="urn:microsoft.com/office/officeart/2005/8/layout/default"/>
    <dgm:cxn modelId="{FEA64901-319C-4D96-B08D-3D132B6AA027}" type="presParOf" srcId="{36225019-09E3-4732-B4B7-3508DCDA6B84}" destId="{A6B11C70-BDC1-4912-9296-F3D3F1F6EEE1}" srcOrd="19" destOrd="0" presId="urn:microsoft.com/office/officeart/2005/8/layout/default"/>
    <dgm:cxn modelId="{F54DF1A3-C8F0-436F-A848-A6293A4263BD}" type="presParOf" srcId="{36225019-09E3-4732-B4B7-3508DCDA6B84}" destId="{FA10BB95-D1F4-433B-9701-19AF7057BA99}" srcOrd="20" destOrd="0" presId="urn:microsoft.com/office/officeart/2005/8/layout/default"/>
    <dgm:cxn modelId="{5A0BA8E2-1080-43B7-860D-906BBC9BD31A}" type="presParOf" srcId="{36225019-09E3-4732-B4B7-3508DCDA6B84}" destId="{17F4B11F-F507-470C-A6E0-FCAD3725D4F1}" srcOrd="21" destOrd="0" presId="urn:microsoft.com/office/officeart/2005/8/layout/default"/>
    <dgm:cxn modelId="{C7C364E6-5E42-45BE-8DAE-3D2A3ACD3D66}" type="presParOf" srcId="{36225019-09E3-4732-B4B7-3508DCDA6B84}" destId="{0DAF0BD9-DB6C-4B1D-9D9A-E8956F83678C}" srcOrd="22" destOrd="0" presId="urn:microsoft.com/office/officeart/2005/8/layout/default"/>
    <dgm:cxn modelId="{B3CD2DFA-B72E-4FC0-9FE9-D8E598695B45}" type="presParOf" srcId="{36225019-09E3-4732-B4B7-3508DCDA6B84}" destId="{A40233A6-D608-411C-BEF3-32595FD6347F}" srcOrd="23" destOrd="0" presId="urn:microsoft.com/office/officeart/2005/8/layout/default"/>
    <dgm:cxn modelId="{44ECF6AB-B871-44F8-8251-3844F0217559}" type="presParOf" srcId="{36225019-09E3-4732-B4B7-3508DCDA6B84}" destId="{A201B41B-E424-455D-B8E6-8F807FE54508}" srcOrd="24" destOrd="0" presId="urn:microsoft.com/office/officeart/2005/8/layout/default"/>
    <dgm:cxn modelId="{FB8ED1C4-22E9-4E3B-B314-2B8C19A8BCC6}" type="presParOf" srcId="{36225019-09E3-4732-B4B7-3508DCDA6B84}" destId="{B15235F3-5F80-45BA-8A46-CA43F2AED2EA}" srcOrd="25" destOrd="0" presId="urn:microsoft.com/office/officeart/2005/8/layout/default"/>
    <dgm:cxn modelId="{ACD79DFF-51A1-4579-AF03-28780E234479}" type="presParOf" srcId="{36225019-09E3-4732-B4B7-3508DCDA6B84}" destId="{B2D97FEC-BE6D-4354-A7A2-06216E83E7EA}" srcOrd="26" destOrd="0" presId="urn:microsoft.com/office/officeart/2005/8/layout/default"/>
    <dgm:cxn modelId="{98EBEF50-3B90-4AEC-AD4B-108795911FEE}" type="presParOf" srcId="{36225019-09E3-4732-B4B7-3508DCDA6B84}" destId="{B50ED921-05BD-47C5-A9ED-246A2A87C86B}" srcOrd="27" destOrd="0" presId="urn:microsoft.com/office/officeart/2005/8/layout/default"/>
    <dgm:cxn modelId="{FBEDC350-755B-4C6E-B671-DD2DC56D5C6A}" type="presParOf" srcId="{36225019-09E3-4732-B4B7-3508DCDA6B84}" destId="{1B7C2FFA-7A48-47FE-A3D1-F03FA8F5B03C}" srcOrd="2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03F411E-4BEC-46B3-9521-18F90DF3111D}" type="doc">
      <dgm:prSet loTypeId="urn:microsoft.com/office/officeart/2005/8/layout/default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7389C0D-F250-41C8-8E50-74830849441F}">
      <dgm:prSet/>
      <dgm:spPr/>
      <dgm:t>
        <a:bodyPr/>
        <a:lstStyle/>
        <a:p>
          <a:r>
            <a:rPr lang="en-GB" dirty="0"/>
            <a:t>Inward /Indigenous Enterprise of Scale</a:t>
          </a:r>
          <a:endParaRPr lang="en-US" dirty="0"/>
        </a:p>
      </dgm:t>
    </dgm:pt>
    <dgm:pt modelId="{F5D95612-4D76-424C-80AB-BEC854258079}" type="parTrans" cxnId="{A4E150F2-A9DF-47F8-84DA-034D702633AF}">
      <dgm:prSet/>
      <dgm:spPr/>
      <dgm:t>
        <a:bodyPr/>
        <a:lstStyle/>
        <a:p>
          <a:endParaRPr lang="en-US"/>
        </a:p>
      </dgm:t>
    </dgm:pt>
    <dgm:pt modelId="{618DC75E-F0EF-4DBE-B592-9D7E3E2C580D}" type="sibTrans" cxnId="{A4E150F2-A9DF-47F8-84DA-034D702633AF}">
      <dgm:prSet/>
      <dgm:spPr/>
      <dgm:t>
        <a:bodyPr/>
        <a:lstStyle/>
        <a:p>
          <a:endParaRPr lang="en-US"/>
        </a:p>
      </dgm:t>
    </dgm:pt>
    <dgm:pt modelId="{77348946-F5B5-46A7-9BA3-45DE2A7F2A89}">
      <dgm:prSet/>
      <dgm:spPr/>
      <dgm:t>
        <a:bodyPr/>
        <a:lstStyle/>
        <a:p>
          <a:r>
            <a:rPr lang="en-GB"/>
            <a:t>SME Sector</a:t>
          </a:r>
          <a:endParaRPr lang="en-US"/>
        </a:p>
      </dgm:t>
    </dgm:pt>
    <dgm:pt modelId="{802714A8-1CC2-433E-82C6-98A87A4D610D}" type="parTrans" cxnId="{6E7339A0-F135-4DA6-90D0-869473AB69EA}">
      <dgm:prSet/>
      <dgm:spPr/>
      <dgm:t>
        <a:bodyPr/>
        <a:lstStyle/>
        <a:p>
          <a:endParaRPr lang="en-US"/>
        </a:p>
      </dgm:t>
    </dgm:pt>
    <dgm:pt modelId="{D6AD5854-26FA-40AD-91F1-BEF0FEA2FE2E}" type="sibTrans" cxnId="{6E7339A0-F135-4DA6-90D0-869473AB69EA}">
      <dgm:prSet/>
      <dgm:spPr/>
      <dgm:t>
        <a:bodyPr/>
        <a:lstStyle/>
        <a:p>
          <a:endParaRPr lang="en-US"/>
        </a:p>
      </dgm:t>
    </dgm:pt>
    <dgm:pt modelId="{FDF8CFCA-FD28-4E5F-96A8-0DE4646CF27C}">
      <dgm:prSet/>
      <dgm:spPr/>
      <dgm:t>
        <a:bodyPr/>
        <a:lstStyle/>
        <a:p>
          <a:r>
            <a:rPr lang="en-GB" dirty="0"/>
            <a:t>Urban Regeneration</a:t>
          </a:r>
          <a:endParaRPr lang="en-US" dirty="0"/>
        </a:p>
      </dgm:t>
    </dgm:pt>
    <dgm:pt modelId="{E6862032-F3E8-471C-B758-2D8C587920E8}" type="parTrans" cxnId="{68D9C203-962F-4B44-8D67-12EB38FD4DBE}">
      <dgm:prSet/>
      <dgm:spPr/>
      <dgm:t>
        <a:bodyPr/>
        <a:lstStyle/>
        <a:p>
          <a:endParaRPr lang="en-US"/>
        </a:p>
      </dgm:t>
    </dgm:pt>
    <dgm:pt modelId="{3D6BBBC5-44DB-4B2D-AA49-C50E301AB19E}" type="sibTrans" cxnId="{68D9C203-962F-4B44-8D67-12EB38FD4DBE}">
      <dgm:prSet/>
      <dgm:spPr/>
      <dgm:t>
        <a:bodyPr/>
        <a:lstStyle/>
        <a:p>
          <a:endParaRPr lang="en-US"/>
        </a:p>
      </dgm:t>
    </dgm:pt>
    <dgm:pt modelId="{D2828A8A-EEB5-494D-B9F1-FA063B71270B}">
      <dgm:prSet/>
      <dgm:spPr/>
      <dgm:t>
        <a:bodyPr/>
        <a:lstStyle/>
        <a:p>
          <a:r>
            <a:rPr lang="en-GB" dirty="0"/>
            <a:t>FDI</a:t>
          </a:r>
          <a:endParaRPr lang="en-US" dirty="0"/>
        </a:p>
      </dgm:t>
    </dgm:pt>
    <dgm:pt modelId="{9B141D4F-4745-486B-89B2-BB2A2C33F519}" type="parTrans" cxnId="{19DA5077-4D8F-4E3B-AD77-9D9E15328702}">
      <dgm:prSet/>
      <dgm:spPr/>
      <dgm:t>
        <a:bodyPr/>
        <a:lstStyle/>
        <a:p>
          <a:endParaRPr lang="en-US"/>
        </a:p>
      </dgm:t>
    </dgm:pt>
    <dgm:pt modelId="{B2EDDA27-60E8-4CDC-AD4E-D06C9D994433}" type="sibTrans" cxnId="{19DA5077-4D8F-4E3B-AD77-9D9E15328702}">
      <dgm:prSet/>
      <dgm:spPr/>
      <dgm:t>
        <a:bodyPr/>
        <a:lstStyle/>
        <a:p>
          <a:endParaRPr lang="en-US"/>
        </a:p>
      </dgm:t>
    </dgm:pt>
    <dgm:pt modelId="{69F4EBBD-5A99-454D-BFEB-2C21BDD4E8DA}">
      <dgm:prSet/>
      <dgm:spPr/>
      <dgm:t>
        <a:bodyPr/>
        <a:lstStyle/>
        <a:p>
          <a:r>
            <a:rPr lang="en-US" dirty="0"/>
            <a:t>Inputs </a:t>
          </a:r>
        </a:p>
      </dgm:t>
    </dgm:pt>
    <dgm:pt modelId="{ED9B04F8-4F1B-49F8-9CB3-2C8E7075236F}" type="parTrans" cxnId="{EC0F97C4-42E7-4AFA-8897-ED2EFAD14165}">
      <dgm:prSet/>
      <dgm:spPr/>
      <dgm:t>
        <a:bodyPr/>
        <a:lstStyle/>
        <a:p>
          <a:endParaRPr lang="en-US"/>
        </a:p>
      </dgm:t>
    </dgm:pt>
    <dgm:pt modelId="{9DC7EB85-94ED-4E25-9C7E-48DC34F6DDFA}" type="sibTrans" cxnId="{EC0F97C4-42E7-4AFA-8897-ED2EFAD14165}">
      <dgm:prSet/>
      <dgm:spPr/>
      <dgm:t>
        <a:bodyPr/>
        <a:lstStyle/>
        <a:p>
          <a:endParaRPr lang="en-US"/>
        </a:p>
      </dgm:t>
    </dgm:pt>
    <dgm:pt modelId="{5742FAF1-1748-4EF2-8035-E3F69C3A7224}" type="pres">
      <dgm:prSet presAssocID="{603F411E-4BEC-46B3-9521-18F90DF3111D}" presName="diagram" presStyleCnt="0">
        <dgm:presLayoutVars>
          <dgm:dir/>
          <dgm:resizeHandles val="exact"/>
        </dgm:presLayoutVars>
      </dgm:prSet>
      <dgm:spPr/>
    </dgm:pt>
    <dgm:pt modelId="{74BB09E5-89D8-426C-87F9-400C0732E36E}" type="pres">
      <dgm:prSet presAssocID="{97389C0D-F250-41C8-8E50-74830849441F}" presName="node" presStyleLbl="node1" presStyleIdx="0" presStyleCnt="5">
        <dgm:presLayoutVars>
          <dgm:bulletEnabled val="1"/>
        </dgm:presLayoutVars>
      </dgm:prSet>
      <dgm:spPr/>
    </dgm:pt>
    <dgm:pt modelId="{88C48B87-4E4B-4C02-BDAC-871BCC7932EB}" type="pres">
      <dgm:prSet presAssocID="{618DC75E-F0EF-4DBE-B592-9D7E3E2C580D}" presName="sibTrans" presStyleCnt="0"/>
      <dgm:spPr/>
    </dgm:pt>
    <dgm:pt modelId="{7C26EA3F-F42B-48F3-933D-E935E2DC7E67}" type="pres">
      <dgm:prSet presAssocID="{77348946-F5B5-46A7-9BA3-45DE2A7F2A89}" presName="node" presStyleLbl="node1" presStyleIdx="1" presStyleCnt="5">
        <dgm:presLayoutVars>
          <dgm:bulletEnabled val="1"/>
        </dgm:presLayoutVars>
      </dgm:prSet>
      <dgm:spPr/>
    </dgm:pt>
    <dgm:pt modelId="{52D2C2D3-6D05-4EB5-9085-93012532C854}" type="pres">
      <dgm:prSet presAssocID="{D6AD5854-26FA-40AD-91F1-BEF0FEA2FE2E}" presName="sibTrans" presStyleCnt="0"/>
      <dgm:spPr/>
    </dgm:pt>
    <dgm:pt modelId="{A0248745-9AE5-4028-A3EC-31AA23FB8E35}" type="pres">
      <dgm:prSet presAssocID="{FDF8CFCA-FD28-4E5F-96A8-0DE4646CF27C}" presName="node" presStyleLbl="node1" presStyleIdx="2" presStyleCnt="5">
        <dgm:presLayoutVars>
          <dgm:bulletEnabled val="1"/>
        </dgm:presLayoutVars>
      </dgm:prSet>
      <dgm:spPr/>
    </dgm:pt>
    <dgm:pt modelId="{58310C08-DCEE-4DD7-8AF2-9D767E62C260}" type="pres">
      <dgm:prSet presAssocID="{3D6BBBC5-44DB-4B2D-AA49-C50E301AB19E}" presName="sibTrans" presStyleCnt="0"/>
      <dgm:spPr/>
    </dgm:pt>
    <dgm:pt modelId="{01C4C7F9-60C7-44F8-84C6-4E3BB25B5419}" type="pres">
      <dgm:prSet presAssocID="{D2828A8A-EEB5-494D-B9F1-FA063B71270B}" presName="node" presStyleLbl="node1" presStyleIdx="3" presStyleCnt="5">
        <dgm:presLayoutVars>
          <dgm:bulletEnabled val="1"/>
        </dgm:presLayoutVars>
      </dgm:prSet>
      <dgm:spPr/>
    </dgm:pt>
    <dgm:pt modelId="{19DEC57C-7997-4DC4-914A-1E779DF94A94}" type="pres">
      <dgm:prSet presAssocID="{B2EDDA27-60E8-4CDC-AD4E-D06C9D994433}" presName="sibTrans" presStyleCnt="0"/>
      <dgm:spPr/>
    </dgm:pt>
    <dgm:pt modelId="{D70EE98B-1CDA-400C-9961-275F16BD3FBC}" type="pres">
      <dgm:prSet presAssocID="{69F4EBBD-5A99-454D-BFEB-2C21BDD4E8DA}" presName="node" presStyleLbl="node1" presStyleIdx="4" presStyleCnt="5">
        <dgm:presLayoutVars>
          <dgm:bulletEnabled val="1"/>
        </dgm:presLayoutVars>
      </dgm:prSet>
      <dgm:spPr/>
    </dgm:pt>
  </dgm:ptLst>
  <dgm:cxnLst>
    <dgm:cxn modelId="{68D9C203-962F-4B44-8D67-12EB38FD4DBE}" srcId="{603F411E-4BEC-46B3-9521-18F90DF3111D}" destId="{FDF8CFCA-FD28-4E5F-96A8-0DE4646CF27C}" srcOrd="2" destOrd="0" parTransId="{E6862032-F3E8-471C-B758-2D8C587920E8}" sibTransId="{3D6BBBC5-44DB-4B2D-AA49-C50E301AB19E}"/>
    <dgm:cxn modelId="{8CAE3519-5F15-4C3B-9A9B-1FFBD9E5009F}" type="presOf" srcId="{97389C0D-F250-41C8-8E50-74830849441F}" destId="{74BB09E5-89D8-426C-87F9-400C0732E36E}" srcOrd="0" destOrd="0" presId="urn:microsoft.com/office/officeart/2005/8/layout/default"/>
    <dgm:cxn modelId="{8D6DAA19-6771-4C72-ACBA-5C9A1C46ADFF}" type="presOf" srcId="{77348946-F5B5-46A7-9BA3-45DE2A7F2A89}" destId="{7C26EA3F-F42B-48F3-933D-E935E2DC7E67}" srcOrd="0" destOrd="0" presId="urn:microsoft.com/office/officeart/2005/8/layout/default"/>
    <dgm:cxn modelId="{2340F536-FA62-4448-AE49-3850596C56EB}" type="presOf" srcId="{FDF8CFCA-FD28-4E5F-96A8-0DE4646CF27C}" destId="{A0248745-9AE5-4028-A3EC-31AA23FB8E35}" srcOrd="0" destOrd="0" presId="urn:microsoft.com/office/officeart/2005/8/layout/default"/>
    <dgm:cxn modelId="{847AB445-5944-4C00-8536-D2BF5CA1B7BE}" type="presOf" srcId="{D2828A8A-EEB5-494D-B9F1-FA063B71270B}" destId="{01C4C7F9-60C7-44F8-84C6-4E3BB25B5419}" srcOrd="0" destOrd="0" presId="urn:microsoft.com/office/officeart/2005/8/layout/default"/>
    <dgm:cxn modelId="{E2816D72-DE23-49E3-81BB-9FF7A8BDC544}" type="presOf" srcId="{603F411E-4BEC-46B3-9521-18F90DF3111D}" destId="{5742FAF1-1748-4EF2-8035-E3F69C3A7224}" srcOrd="0" destOrd="0" presId="urn:microsoft.com/office/officeart/2005/8/layout/default"/>
    <dgm:cxn modelId="{19DA5077-4D8F-4E3B-AD77-9D9E15328702}" srcId="{603F411E-4BEC-46B3-9521-18F90DF3111D}" destId="{D2828A8A-EEB5-494D-B9F1-FA063B71270B}" srcOrd="3" destOrd="0" parTransId="{9B141D4F-4745-486B-89B2-BB2A2C33F519}" sibTransId="{B2EDDA27-60E8-4CDC-AD4E-D06C9D994433}"/>
    <dgm:cxn modelId="{6E7339A0-F135-4DA6-90D0-869473AB69EA}" srcId="{603F411E-4BEC-46B3-9521-18F90DF3111D}" destId="{77348946-F5B5-46A7-9BA3-45DE2A7F2A89}" srcOrd="1" destOrd="0" parTransId="{802714A8-1CC2-433E-82C6-98A87A4D610D}" sibTransId="{D6AD5854-26FA-40AD-91F1-BEF0FEA2FE2E}"/>
    <dgm:cxn modelId="{EC0F97C4-42E7-4AFA-8897-ED2EFAD14165}" srcId="{603F411E-4BEC-46B3-9521-18F90DF3111D}" destId="{69F4EBBD-5A99-454D-BFEB-2C21BDD4E8DA}" srcOrd="4" destOrd="0" parTransId="{ED9B04F8-4F1B-49F8-9CB3-2C8E7075236F}" sibTransId="{9DC7EB85-94ED-4E25-9C7E-48DC34F6DDFA}"/>
    <dgm:cxn modelId="{F9637BD0-78F5-4419-B01E-030A76275213}" type="presOf" srcId="{69F4EBBD-5A99-454D-BFEB-2C21BDD4E8DA}" destId="{D70EE98B-1CDA-400C-9961-275F16BD3FBC}" srcOrd="0" destOrd="0" presId="urn:microsoft.com/office/officeart/2005/8/layout/default"/>
    <dgm:cxn modelId="{A4E150F2-A9DF-47F8-84DA-034D702633AF}" srcId="{603F411E-4BEC-46B3-9521-18F90DF3111D}" destId="{97389C0D-F250-41C8-8E50-74830849441F}" srcOrd="0" destOrd="0" parTransId="{F5D95612-4D76-424C-80AB-BEC854258079}" sibTransId="{618DC75E-F0EF-4DBE-B592-9D7E3E2C580D}"/>
    <dgm:cxn modelId="{86B4C2B9-E537-46BA-83A0-53009DB10C8D}" type="presParOf" srcId="{5742FAF1-1748-4EF2-8035-E3F69C3A7224}" destId="{74BB09E5-89D8-426C-87F9-400C0732E36E}" srcOrd="0" destOrd="0" presId="urn:microsoft.com/office/officeart/2005/8/layout/default"/>
    <dgm:cxn modelId="{8D7A783C-E23B-4CD2-9270-DDB97FC1FAB6}" type="presParOf" srcId="{5742FAF1-1748-4EF2-8035-E3F69C3A7224}" destId="{88C48B87-4E4B-4C02-BDAC-871BCC7932EB}" srcOrd="1" destOrd="0" presId="urn:microsoft.com/office/officeart/2005/8/layout/default"/>
    <dgm:cxn modelId="{303C40E7-4C62-4353-85E5-F0B29F0FBA85}" type="presParOf" srcId="{5742FAF1-1748-4EF2-8035-E3F69C3A7224}" destId="{7C26EA3F-F42B-48F3-933D-E935E2DC7E67}" srcOrd="2" destOrd="0" presId="urn:microsoft.com/office/officeart/2005/8/layout/default"/>
    <dgm:cxn modelId="{83EB2AC7-F72E-48A5-8AA7-99D0DE99B8FA}" type="presParOf" srcId="{5742FAF1-1748-4EF2-8035-E3F69C3A7224}" destId="{52D2C2D3-6D05-4EB5-9085-93012532C854}" srcOrd="3" destOrd="0" presId="urn:microsoft.com/office/officeart/2005/8/layout/default"/>
    <dgm:cxn modelId="{71FAC480-D427-4170-A4CD-0419AE0017EE}" type="presParOf" srcId="{5742FAF1-1748-4EF2-8035-E3F69C3A7224}" destId="{A0248745-9AE5-4028-A3EC-31AA23FB8E35}" srcOrd="4" destOrd="0" presId="urn:microsoft.com/office/officeart/2005/8/layout/default"/>
    <dgm:cxn modelId="{C1E3E488-8262-43AE-9429-79F1327EACB2}" type="presParOf" srcId="{5742FAF1-1748-4EF2-8035-E3F69C3A7224}" destId="{58310C08-DCEE-4DD7-8AF2-9D767E62C260}" srcOrd="5" destOrd="0" presId="urn:microsoft.com/office/officeart/2005/8/layout/default"/>
    <dgm:cxn modelId="{725224A2-89F9-4E29-A160-8224A6F9530F}" type="presParOf" srcId="{5742FAF1-1748-4EF2-8035-E3F69C3A7224}" destId="{01C4C7F9-60C7-44F8-84C6-4E3BB25B5419}" srcOrd="6" destOrd="0" presId="urn:microsoft.com/office/officeart/2005/8/layout/default"/>
    <dgm:cxn modelId="{3114ABF1-DD14-4492-B07B-9DE0A67C2C75}" type="presParOf" srcId="{5742FAF1-1748-4EF2-8035-E3F69C3A7224}" destId="{19DEC57C-7997-4DC4-914A-1E779DF94A94}" srcOrd="7" destOrd="0" presId="urn:microsoft.com/office/officeart/2005/8/layout/default"/>
    <dgm:cxn modelId="{AB15708A-86E3-4F81-BF1A-25B076A44F55}" type="presParOf" srcId="{5742FAF1-1748-4EF2-8035-E3F69C3A7224}" destId="{D70EE98B-1CDA-400C-9961-275F16BD3FBC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E79CC5-929A-4C64-B3D7-290EA5B734D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7D420C7-7637-4B49-B394-BE76DA3613AF}">
      <dgm:prSet/>
      <dgm:spPr/>
      <dgm:t>
        <a:bodyPr/>
        <a:lstStyle/>
        <a:p>
          <a:r>
            <a:rPr lang="en-GB"/>
            <a:t>Develop Brief – July 2024</a:t>
          </a:r>
          <a:endParaRPr lang="en-US"/>
        </a:p>
      </dgm:t>
    </dgm:pt>
    <dgm:pt modelId="{6D1F41E2-9E38-46ED-8825-10FB08F3A841}" type="parTrans" cxnId="{9B6035B9-D791-4539-AE75-DEA27C7A1DEC}">
      <dgm:prSet/>
      <dgm:spPr/>
      <dgm:t>
        <a:bodyPr/>
        <a:lstStyle/>
        <a:p>
          <a:endParaRPr lang="en-US"/>
        </a:p>
      </dgm:t>
    </dgm:pt>
    <dgm:pt modelId="{142BCC04-08B0-4FA0-B26D-DD3D9114DD14}" type="sibTrans" cxnId="{9B6035B9-D791-4539-AE75-DEA27C7A1DEC}">
      <dgm:prSet/>
      <dgm:spPr/>
      <dgm:t>
        <a:bodyPr/>
        <a:lstStyle/>
        <a:p>
          <a:endParaRPr lang="en-US"/>
        </a:p>
      </dgm:t>
    </dgm:pt>
    <dgm:pt modelId="{509979A5-DF93-4953-A817-46D880AD69BC}">
      <dgm:prSet/>
      <dgm:spPr/>
      <dgm:t>
        <a:bodyPr/>
        <a:lstStyle/>
        <a:p>
          <a:r>
            <a:rPr lang="en-GB"/>
            <a:t>Appoint Consultants</a:t>
          </a:r>
          <a:endParaRPr lang="en-US"/>
        </a:p>
      </dgm:t>
    </dgm:pt>
    <dgm:pt modelId="{0F11E16D-7CAA-4AFC-B1FD-A45154E8BCF0}" type="parTrans" cxnId="{75077DD6-7568-4BF8-B804-285AAC66840E}">
      <dgm:prSet/>
      <dgm:spPr/>
      <dgm:t>
        <a:bodyPr/>
        <a:lstStyle/>
        <a:p>
          <a:endParaRPr lang="en-US"/>
        </a:p>
      </dgm:t>
    </dgm:pt>
    <dgm:pt modelId="{32A552E9-6DDD-4995-8BA9-A092D7A0945B}" type="sibTrans" cxnId="{75077DD6-7568-4BF8-B804-285AAC66840E}">
      <dgm:prSet/>
      <dgm:spPr/>
      <dgm:t>
        <a:bodyPr/>
        <a:lstStyle/>
        <a:p>
          <a:endParaRPr lang="en-US"/>
        </a:p>
      </dgm:t>
    </dgm:pt>
    <dgm:pt modelId="{9617114B-1B25-4412-AD0E-559699A3491D}">
      <dgm:prSet/>
      <dgm:spPr/>
      <dgm:t>
        <a:bodyPr/>
        <a:lstStyle/>
        <a:p>
          <a:r>
            <a:rPr lang="en-GB"/>
            <a:t>Engage with Stakeholders</a:t>
          </a:r>
          <a:endParaRPr lang="en-US"/>
        </a:p>
      </dgm:t>
    </dgm:pt>
    <dgm:pt modelId="{71C5996A-8D5F-443E-970C-1A536FE71F05}" type="parTrans" cxnId="{800735F4-4199-464B-9F58-9F4E9D0B882D}">
      <dgm:prSet/>
      <dgm:spPr/>
      <dgm:t>
        <a:bodyPr/>
        <a:lstStyle/>
        <a:p>
          <a:endParaRPr lang="en-US"/>
        </a:p>
      </dgm:t>
    </dgm:pt>
    <dgm:pt modelId="{F69AE7DD-A96D-4BC9-A8DE-24A75760A156}" type="sibTrans" cxnId="{800735F4-4199-464B-9F58-9F4E9D0B882D}">
      <dgm:prSet/>
      <dgm:spPr/>
      <dgm:t>
        <a:bodyPr/>
        <a:lstStyle/>
        <a:p>
          <a:endParaRPr lang="en-US"/>
        </a:p>
      </dgm:t>
    </dgm:pt>
    <dgm:pt modelId="{42085F42-77AA-4C54-973A-239EC93F932C}">
      <dgm:prSet/>
      <dgm:spPr/>
      <dgm:t>
        <a:bodyPr/>
        <a:lstStyle/>
        <a:p>
          <a:r>
            <a:rPr lang="en-GB" dirty="0"/>
            <a:t>Draft Strategy – Q4 2024</a:t>
          </a:r>
          <a:endParaRPr lang="en-US" dirty="0"/>
        </a:p>
      </dgm:t>
    </dgm:pt>
    <dgm:pt modelId="{5E8E478D-BA51-477A-8A47-588557D89761}" type="parTrans" cxnId="{80CA081F-609C-41A6-B5DF-EB4CAC200FCA}">
      <dgm:prSet/>
      <dgm:spPr/>
      <dgm:t>
        <a:bodyPr/>
        <a:lstStyle/>
        <a:p>
          <a:endParaRPr lang="en-US"/>
        </a:p>
      </dgm:t>
    </dgm:pt>
    <dgm:pt modelId="{C482E5E2-F49F-4441-8711-E6E3A014BE4B}" type="sibTrans" cxnId="{80CA081F-609C-41A6-B5DF-EB4CAC200FCA}">
      <dgm:prSet/>
      <dgm:spPr/>
      <dgm:t>
        <a:bodyPr/>
        <a:lstStyle/>
        <a:p>
          <a:endParaRPr lang="en-US"/>
        </a:p>
      </dgm:t>
    </dgm:pt>
    <dgm:pt modelId="{3F1A1C64-861A-49B4-8AFC-64B7FDA36E02}">
      <dgm:prSet/>
      <dgm:spPr/>
      <dgm:t>
        <a:bodyPr/>
        <a:lstStyle/>
        <a:p>
          <a:r>
            <a:rPr lang="en-GB" dirty="0"/>
            <a:t>Public Consultation – Q4 2024</a:t>
          </a:r>
          <a:endParaRPr lang="en-US" dirty="0"/>
        </a:p>
      </dgm:t>
    </dgm:pt>
    <dgm:pt modelId="{8CD799D0-6EDE-4064-9124-2CC0E730423D}" type="parTrans" cxnId="{B57F0EFE-17D8-40F9-9780-E54D51CEB6F0}">
      <dgm:prSet/>
      <dgm:spPr/>
      <dgm:t>
        <a:bodyPr/>
        <a:lstStyle/>
        <a:p>
          <a:endParaRPr lang="en-US"/>
        </a:p>
      </dgm:t>
    </dgm:pt>
    <dgm:pt modelId="{951EC83B-4959-4F5D-9574-C1276034FE66}" type="sibTrans" cxnId="{B57F0EFE-17D8-40F9-9780-E54D51CEB6F0}">
      <dgm:prSet/>
      <dgm:spPr/>
      <dgm:t>
        <a:bodyPr/>
        <a:lstStyle/>
        <a:p>
          <a:endParaRPr lang="en-US"/>
        </a:p>
      </dgm:t>
    </dgm:pt>
    <dgm:pt modelId="{69E91398-EBF1-4750-BD16-F6A19953603E}">
      <dgm:prSet/>
      <dgm:spPr/>
      <dgm:t>
        <a:bodyPr/>
        <a:lstStyle/>
        <a:p>
          <a:r>
            <a:rPr lang="en-GB" dirty="0"/>
            <a:t>Adopt County Economic Strategy 2025- 2030</a:t>
          </a:r>
          <a:endParaRPr lang="en-US" dirty="0"/>
        </a:p>
      </dgm:t>
    </dgm:pt>
    <dgm:pt modelId="{DB1D42A1-37FF-4340-8AD3-C979CC600715}" type="parTrans" cxnId="{802B08CA-A2F8-4D91-9C2D-072EAA296076}">
      <dgm:prSet/>
      <dgm:spPr/>
      <dgm:t>
        <a:bodyPr/>
        <a:lstStyle/>
        <a:p>
          <a:endParaRPr lang="en-US"/>
        </a:p>
      </dgm:t>
    </dgm:pt>
    <dgm:pt modelId="{EE8188B3-7A5E-40CA-A308-49748DD1077D}" type="sibTrans" cxnId="{802B08CA-A2F8-4D91-9C2D-072EAA296076}">
      <dgm:prSet/>
      <dgm:spPr/>
      <dgm:t>
        <a:bodyPr/>
        <a:lstStyle/>
        <a:p>
          <a:endParaRPr lang="en-US"/>
        </a:p>
      </dgm:t>
    </dgm:pt>
    <dgm:pt modelId="{E960504E-CF6E-427E-92A9-C1635F351657}" type="pres">
      <dgm:prSet presAssocID="{69E79CC5-929A-4C64-B3D7-290EA5B734D4}" presName="linear" presStyleCnt="0">
        <dgm:presLayoutVars>
          <dgm:animLvl val="lvl"/>
          <dgm:resizeHandles val="exact"/>
        </dgm:presLayoutVars>
      </dgm:prSet>
      <dgm:spPr/>
    </dgm:pt>
    <dgm:pt modelId="{2A833A09-23CF-4786-9187-BA989FF4D3CE}" type="pres">
      <dgm:prSet presAssocID="{57D420C7-7637-4B49-B394-BE76DA3613AF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9D1E50D6-D420-43BF-BF48-EEDD7BB68D61}" type="pres">
      <dgm:prSet presAssocID="{142BCC04-08B0-4FA0-B26D-DD3D9114DD14}" presName="spacer" presStyleCnt="0"/>
      <dgm:spPr/>
    </dgm:pt>
    <dgm:pt modelId="{6F8C86AF-6F6F-45A1-A8FD-786A92D8236F}" type="pres">
      <dgm:prSet presAssocID="{509979A5-DF93-4953-A817-46D880AD69BC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7A21292A-FD1C-45D4-AE0F-E4835597BAF0}" type="pres">
      <dgm:prSet presAssocID="{32A552E9-6DDD-4995-8BA9-A092D7A0945B}" presName="spacer" presStyleCnt="0"/>
      <dgm:spPr/>
    </dgm:pt>
    <dgm:pt modelId="{1CCFE410-C15D-413F-890E-4CAF64EF21B3}" type="pres">
      <dgm:prSet presAssocID="{9617114B-1B25-4412-AD0E-559699A3491D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834D6061-E4B7-4921-9CEB-91F091B51BDA}" type="pres">
      <dgm:prSet presAssocID="{F69AE7DD-A96D-4BC9-A8DE-24A75760A156}" presName="spacer" presStyleCnt="0"/>
      <dgm:spPr/>
    </dgm:pt>
    <dgm:pt modelId="{736E767D-4A84-4477-B357-CC63FB38896D}" type="pres">
      <dgm:prSet presAssocID="{42085F42-77AA-4C54-973A-239EC93F932C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A69B8817-64E2-4401-8E09-D085248412B5}" type="pres">
      <dgm:prSet presAssocID="{C482E5E2-F49F-4441-8711-E6E3A014BE4B}" presName="spacer" presStyleCnt="0"/>
      <dgm:spPr/>
    </dgm:pt>
    <dgm:pt modelId="{13CB2937-3A88-4FFE-9145-FFF29BA7ED5B}" type="pres">
      <dgm:prSet presAssocID="{3F1A1C64-861A-49B4-8AFC-64B7FDA36E02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1C6D1170-D508-466D-BBBD-B11C27DD9515}" type="pres">
      <dgm:prSet presAssocID="{951EC83B-4959-4F5D-9574-C1276034FE66}" presName="spacer" presStyleCnt="0"/>
      <dgm:spPr/>
    </dgm:pt>
    <dgm:pt modelId="{2581E41A-36A2-4DBB-99A1-3FBCABD7BF33}" type="pres">
      <dgm:prSet presAssocID="{69E91398-EBF1-4750-BD16-F6A19953603E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12D4310D-655D-44CF-B0AA-7B76860886DC}" type="presOf" srcId="{3F1A1C64-861A-49B4-8AFC-64B7FDA36E02}" destId="{13CB2937-3A88-4FFE-9145-FFF29BA7ED5B}" srcOrd="0" destOrd="0" presId="urn:microsoft.com/office/officeart/2005/8/layout/vList2"/>
    <dgm:cxn modelId="{80CA081F-609C-41A6-B5DF-EB4CAC200FCA}" srcId="{69E79CC5-929A-4C64-B3D7-290EA5B734D4}" destId="{42085F42-77AA-4C54-973A-239EC93F932C}" srcOrd="3" destOrd="0" parTransId="{5E8E478D-BA51-477A-8A47-588557D89761}" sibTransId="{C482E5E2-F49F-4441-8711-E6E3A014BE4B}"/>
    <dgm:cxn modelId="{9B6035B9-D791-4539-AE75-DEA27C7A1DEC}" srcId="{69E79CC5-929A-4C64-B3D7-290EA5B734D4}" destId="{57D420C7-7637-4B49-B394-BE76DA3613AF}" srcOrd="0" destOrd="0" parTransId="{6D1F41E2-9E38-46ED-8825-10FB08F3A841}" sibTransId="{142BCC04-08B0-4FA0-B26D-DD3D9114DD14}"/>
    <dgm:cxn modelId="{802B08CA-A2F8-4D91-9C2D-072EAA296076}" srcId="{69E79CC5-929A-4C64-B3D7-290EA5B734D4}" destId="{69E91398-EBF1-4750-BD16-F6A19953603E}" srcOrd="5" destOrd="0" parTransId="{DB1D42A1-37FF-4340-8AD3-C979CC600715}" sibTransId="{EE8188B3-7A5E-40CA-A308-49748DD1077D}"/>
    <dgm:cxn modelId="{6733DCCE-77A2-4CC3-9590-6A881168429F}" type="presOf" srcId="{9617114B-1B25-4412-AD0E-559699A3491D}" destId="{1CCFE410-C15D-413F-890E-4CAF64EF21B3}" srcOrd="0" destOrd="0" presId="urn:microsoft.com/office/officeart/2005/8/layout/vList2"/>
    <dgm:cxn modelId="{74D48ED3-52B9-4715-AA77-86330B55BCD8}" type="presOf" srcId="{42085F42-77AA-4C54-973A-239EC93F932C}" destId="{736E767D-4A84-4477-B357-CC63FB38896D}" srcOrd="0" destOrd="0" presId="urn:microsoft.com/office/officeart/2005/8/layout/vList2"/>
    <dgm:cxn modelId="{75077DD6-7568-4BF8-B804-285AAC66840E}" srcId="{69E79CC5-929A-4C64-B3D7-290EA5B734D4}" destId="{509979A5-DF93-4953-A817-46D880AD69BC}" srcOrd="1" destOrd="0" parTransId="{0F11E16D-7CAA-4AFC-B1FD-A45154E8BCF0}" sibTransId="{32A552E9-6DDD-4995-8BA9-A092D7A0945B}"/>
    <dgm:cxn modelId="{BE6961D9-76EF-4877-AC54-2EE8D6636209}" type="presOf" srcId="{69E91398-EBF1-4750-BD16-F6A19953603E}" destId="{2581E41A-36A2-4DBB-99A1-3FBCABD7BF33}" srcOrd="0" destOrd="0" presId="urn:microsoft.com/office/officeart/2005/8/layout/vList2"/>
    <dgm:cxn modelId="{ABE389DF-1EB3-495B-9FCE-C4F0579613C4}" type="presOf" srcId="{69E79CC5-929A-4C64-B3D7-290EA5B734D4}" destId="{E960504E-CF6E-427E-92A9-C1635F351657}" srcOrd="0" destOrd="0" presId="urn:microsoft.com/office/officeart/2005/8/layout/vList2"/>
    <dgm:cxn modelId="{FE590BE7-2747-4925-9ADA-149B1E19FA86}" type="presOf" srcId="{57D420C7-7637-4B49-B394-BE76DA3613AF}" destId="{2A833A09-23CF-4786-9187-BA989FF4D3CE}" srcOrd="0" destOrd="0" presId="urn:microsoft.com/office/officeart/2005/8/layout/vList2"/>
    <dgm:cxn modelId="{800735F4-4199-464B-9F58-9F4E9D0B882D}" srcId="{69E79CC5-929A-4C64-B3D7-290EA5B734D4}" destId="{9617114B-1B25-4412-AD0E-559699A3491D}" srcOrd="2" destOrd="0" parTransId="{71C5996A-8D5F-443E-970C-1A536FE71F05}" sibTransId="{F69AE7DD-A96D-4BC9-A8DE-24A75760A156}"/>
    <dgm:cxn modelId="{330593F7-827A-4135-B6D7-607A62D434B0}" type="presOf" srcId="{509979A5-DF93-4953-A817-46D880AD69BC}" destId="{6F8C86AF-6F6F-45A1-A8FD-786A92D8236F}" srcOrd="0" destOrd="0" presId="urn:microsoft.com/office/officeart/2005/8/layout/vList2"/>
    <dgm:cxn modelId="{B57F0EFE-17D8-40F9-9780-E54D51CEB6F0}" srcId="{69E79CC5-929A-4C64-B3D7-290EA5B734D4}" destId="{3F1A1C64-861A-49B4-8AFC-64B7FDA36E02}" srcOrd="4" destOrd="0" parTransId="{8CD799D0-6EDE-4064-9124-2CC0E730423D}" sibTransId="{951EC83B-4959-4F5D-9574-C1276034FE66}"/>
    <dgm:cxn modelId="{31051E2F-0B8E-49A0-AEFC-D0D0E6CD9C5E}" type="presParOf" srcId="{E960504E-CF6E-427E-92A9-C1635F351657}" destId="{2A833A09-23CF-4786-9187-BA989FF4D3CE}" srcOrd="0" destOrd="0" presId="urn:microsoft.com/office/officeart/2005/8/layout/vList2"/>
    <dgm:cxn modelId="{F5363817-C1F6-406D-A320-016227E578D7}" type="presParOf" srcId="{E960504E-CF6E-427E-92A9-C1635F351657}" destId="{9D1E50D6-D420-43BF-BF48-EEDD7BB68D61}" srcOrd="1" destOrd="0" presId="urn:microsoft.com/office/officeart/2005/8/layout/vList2"/>
    <dgm:cxn modelId="{F68AE618-86EE-4C63-9A20-491B846CCFF4}" type="presParOf" srcId="{E960504E-CF6E-427E-92A9-C1635F351657}" destId="{6F8C86AF-6F6F-45A1-A8FD-786A92D8236F}" srcOrd="2" destOrd="0" presId="urn:microsoft.com/office/officeart/2005/8/layout/vList2"/>
    <dgm:cxn modelId="{3182B4C4-6DD3-436A-A37A-404ECB440E5D}" type="presParOf" srcId="{E960504E-CF6E-427E-92A9-C1635F351657}" destId="{7A21292A-FD1C-45D4-AE0F-E4835597BAF0}" srcOrd="3" destOrd="0" presId="urn:microsoft.com/office/officeart/2005/8/layout/vList2"/>
    <dgm:cxn modelId="{77A16993-C595-41A6-8E35-C944F91191ED}" type="presParOf" srcId="{E960504E-CF6E-427E-92A9-C1635F351657}" destId="{1CCFE410-C15D-413F-890E-4CAF64EF21B3}" srcOrd="4" destOrd="0" presId="urn:microsoft.com/office/officeart/2005/8/layout/vList2"/>
    <dgm:cxn modelId="{A19272D6-99C3-4E52-9C3E-D6638BA4E7F7}" type="presParOf" srcId="{E960504E-CF6E-427E-92A9-C1635F351657}" destId="{834D6061-E4B7-4921-9CEB-91F091B51BDA}" srcOrd="5" destOrd="0" presId="urn:microsoft.com/office/officeart/2005/8/layout/vList2"/>
    <dgm:cxn modelId="{3FA76804-062B-4C3D-A1D7-B0CAC4C15C74}" type="presParOf" srcId="{E960504E-CF6E-427E-92A9-C1635F351657}" destId="{736E767D-4A84-4477-B357-CC63FB38896D}" srcOrd="6" destOrd="0" presId="urn:microsoft.com/office/officeart/2005/8/layout/vList2"/>
    <dgm:cxn modelId="{0C2D279E-4D24-4221-A8EB-A1884B29F83F}" type="presParOf" srcId="{E960504E-CF6E-427E-92A9-C1635F351657}" destId="{A69B8817-64E2-4401-8E09-D085248412B5}" srcOrd="7" destOrd="0" presId="urn:microsoft.com/office/officeart/2005/8/layout/vList2"/>
    <dgm:cxn modelId="{EA3938BB-2FE4-4FC0-9B80-C1FA794E688D}" type="presParOf" srcId="{E960504E-CF6E-427E-92A9-C1635F351657}" destId="{13CB2937-3A88-4FFE-9145-FFF29BA7ED5B}" srcOrd="8" destOrd="0" presId="urn:microsoft.com/office/officeart/2005/8/layout/vList2"/>
    <dgm:cxn modelId="{484734C7-8429-4BEF-9CAF-3B29EDE36D8F}" type="presParOf" srcId="{E960504E-CF6E-427E-92A9-C1635F351657}" destId="{1C6D1170-D508-466D-BBBD-B11C27DD9515}" srcOrd="9" destOrd="0" presId="urn:microsoft.com/office/officeart/2005/8/layout/vList2"/>
    <dgm:cxn modelId="{6044B08A-696F-4D13-871C-AAF89FF3F1B2}" type="presParOf" srcId="{E960504E-CF6E-427E-92A9-C1635F351657}" destId="{2581E41A-36A2-4DBB-99A1-3FBCABD7BF33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C7336E-EA42-4DE9-990F-69EAFCF726AB}">
      <dsp:nvSpPr>
        <dsp:cNvPr id="0" name=""/>
        <dsp:cNvSpPr/>
      </dsp:nvSpPr>
      <dsp:spPr>
        <a:xfrm>
          <a:off x="0" y="134959"/>
          <a:ext cx="6666833" cy="4422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Agenda 2030- UN 17 Sustainable Development Goals [SDG’s]</a:t>
          </a:r>
          <a:endParaRPr lang="en-US" sz="1800" kern="1200" dirty="0"/>
        </a:p>
      </dsp:txBody>
      <dsp:txXfrm>
        <a:off x="21589" y="156548"/>
        <a:ext cx="6623655" cy="399082"/>
      </dsp:txXfrm>
    </dsp:sp>
    <dsp:sp modelId="{41FAE422-5214-4DAD-8612-F5CC56642687}">
      <dsp:nvSpPr>
        <dsp:cNvPr id="0" name=""/>
        <dsp:cNvSpPr/>
      </dsp:nvSpPr>
      <dsp:spPr>
        <a:xfrm>
          <a:off x="0" y="629059"/>
          <a:ext cx="6666833" cy="442260"/>
        </a:xfrm>
        <a:prstGeom prst="roundRect">
          <a:avLst/>
        </a:prstGeom>
        <a:gradFill rotWithShape="0">
          <a:gsLst>
            <a:gs pos="0">
              <a:schemeClr val="accent5">
                <a:hueOff val="-1736021"/>
                <a:satOff val="-118"/>
                <a:lumOff val="28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736021"/>
                <a:satOff val="-118"/>
                <a:lumOff val="28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736021"/>
                <a:satOff val="-118"/>
                <a:lumOff val="28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Project Ireland - National Planning Framework - 2040</a:t>
          </a:r>
          <a:endParaRPr lang="en-US" sz="1800" kern="1200"/>
        </a:p>
      </dsp:txBody>
      <dsp:txXfrm>
        <a:off x="21589" y="650648"/>
        <a:ext cx="6623655" cy="399082"/>
      </dsp:txXfrm>
    </dsp:sp>
    <dsp:sp modelId="{002D8AD7-AD38-4453-BA74-3240367AE97F}">
      <dsp:nvSpPr>
        <dsp:cNvPr id="0" name=""/>
        <dsp:cNvSpPr/>
      </dsp:nvSpPr>
      <dsp:spPr>
        <a:xfrm>
          <a:off x="0" y="1071320"/>
          <a:ext cx="6666833" cy="298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672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400" kern="1200"/>
            <a:t>National Development Plan 2018-2027</a:t>
          </a:r>
          <a:endParaRPr lang="en-US" sz="1400" kern="1200"/>
        </a:p>
      </dsp:txBody>
      <dsp:txXfrm>
        <a:off x="0" y="1071320"/>
        <a:ext cx="6666833" cy="298080"/>
      </dsp:txXfrm>
    </dsp:sp>
    <dsp:sp modelId="{B24DAF91-974A-431D-B9C0-03E38AC94626}">
      <dsp:nvSpPr>
        <dsp:cNvPr id="0" name=""/>
        <dsp:cNvSpPr/>
      </dsp:nvSpPr>
      <dsp:spPr>
        <a:xfrm>
          <a:off x="0" y="1353520"/>
          <a:ext cx="6666833" cy="442260"/>
        </a:xfrm>
        <a:prstGeom prst="roundRect">
          <a:avLst/>
        </a:prstGeom>
        <a:gradFill rotWithShape="0">
          <a:gsLst>
            <a:gs pos="0">
              <a:schemeClr val="accent5">
                <a:hueOff val="-3472043"/>
                <a:satOff val="-236"/>
                <a:lumOff val="56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472043"/>
                <a:satOff val="-236"/>
                <a:lumOff val="56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472043"/>
                <a:satOff val="-236"/>
                <a:lumOff val="56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Economic Recovery Plan 2021 </a:t>
          </a:r>
          <a:endParaRPr lang="en-IE" sz="1800" kern="1200" dirty="0"/>
        </a:p>
      </dsp:txBody>
      <dsp:txXfrm>
        <a:off x="21589" y="1375109"/>
        <a:ext cx="6623655" cy="399082"/>
      </dsp:txXfrm>
    </dsp:sp>
    <dsp:sp modelId="{EC31AD89-4C51-4ACC-AA83-B8F913916506}">
      <dsp:nvSpPr>
        <dsp:cNvPr id="0" name=""/>
        <dsp:cNvSpPr/>
      </dsp:nvSpPr>
      <dsp:spPr>
        <a:xfrm>
          <a:off x="0" y="1863500"/>
          <a:ext cx="6666833" cy="442260"/>
        </a:xfrm>
        <a:prstGeom prst="roundRect">
          <a:avLst/>
        </a:prstGeom>
        <a:gradFill rotWithShape="0">
          <a:gsLst>
            <a:gs pos="0">
              <a:schemeClr val="accent5">
                <a:hueOff val="-5208064"/>
                <a:satOff val="-354"/>
                <a:lumOff val="84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208064"/>
                <a:satOff val="-354"/>
                <a:lumOff val="84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208064"/>
                <a:satOff val="-354"/>
                <a:lumOff val="84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Enterprise 2025: </a:t>
          </a:r>
          <a:r>
            <a:rPr lang="en-GB" sz="1400" kern="1200" dirty="0"/>
            <a:t>Ireland’s National Enterprise Policy 2015 - 2025</a:t>
          </a:r>
          <a:endParaRPr lang="en-IE" sz="1800" kern="1200" dirty="0"/>
        </a:p>
      </dsp:txBody>
      <dsp:txXfrm>
        <a:off x="21589" y="1885089"/>
        <a:ext cx="6623655" cy="399082"/>
      </dsp:txXfrm>
    </dsp:sp>
    <dsp:sp modelId="{77F0807B-8D06-4E2C-A43A-3851B2A9CAF3}">
      <dsp:nvSpPr>
        <dsp:cNvPr id="0" name=""/>
        <dsp:cNvSpPr/>
      </dsp:nvSpPr>
      <dsp:spPr>
        <a:xfrm>
          <a:off x="0" y="2357599"/>
          <a:ext cx="6666833" cy="442260"/>
        </a:xfrm>
        <a:prstGeom prst="roundRect">
          <a:avLst/>
        </a:prstGeom>
        <a:gradFill rotWithShape="0">
          <a:gsLst>
            <a:gs pos="0">
              <a:schemeClr val="accent5">
                <a:hueOff val="-6944086"/>
                <a:satOff val="-472"/>
                <a:lumOff val="112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944086"/>
                <a:satOff val="-472"/>
                <a:lumOff val="112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944086"/>
                <a:satOff val="-472"/>
                <a:lumOff val="112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Regional Spatial &amp; Economic Strategies EMRA 2019-2031 </a:t>
          </a:r>
          <a:endParaRPr lang="en-US" sz="1800" kern="1200" dirty="0"/>
        </a:p>
      </dsp:txBody>
      <dsp:txXfrm>
        <a:off x="21589" y="2379188"/>
        <a:ext cx="6623655" cy="399082"/>
      </dsp:txXfrm>
    </dsp:sp>
    <dsp:sp modelId="{578DB661-F49A-4A44-9519-4ACE63FE1B3F}">
      <dsp:nvSpPr>
        <dsp:cNvPr id="0" name=""/>
        <dsp:cNvSpPr/>
      </dsp:nvSpPr>
      <dsp:spPr>
        <a:xfrm>
          <a:off x="0" y="2799859"/>
          <a:ext cx="6666833" cy="298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672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400" kern="1200" dirty="0"/>
            <a:t>Dublin Regional Enterprise Plan 2024</a:t>
          </a:r>
          <a:endParaRPr lang="en-US" sz="1400" kern="1200" dirty="0"/>
        </a:p>
      </dsp:txBody>
      <dsp:txXfrm>
        <a:off x="0" y="2799859"/>
        <a:ext cx="6666833" cy="298080"/>
      </dsp:txXfrm>
    </dsp:sp>
    <dsp:sp modelId="{74DD1219-8110-4B4E-8E95-21D7135C92A2}">
      <dsp:nvSpPr>
        <dsp:cNvPr id="0" name=""/>
        <dsp:cNvSpPr/>
      </dsp:nvSpPr>
      <dsp:spPr>
        <a:xfrm>
          <a:off x="0" y="3097939"/>
          <a:ext cx="6666833" cy="442260"/>
        </a:xfrm>
        <a:prstGeom prst="roundRect">
          <a:avLst/>
        </a:prstGeom>
        <a:gradFill rotWithShape="0">
          <a:gsLst>
            <a:gs pos="0">
              <a:schemeClr val="accent5">
                <a:hueOff val="-8680107"/>
                <a:satOff val="-590"/>
                <a:lumOff val="140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8680107"/>
                <a:satOff val="-590"/>
                <a:lumOff val="140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8680107"/>
                <a:satOff val="-590"/>
                <a:lumOff val="140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National Climate Action Plan 2019-2024</a:t>
          </a:r>
          <a:endParaRPr lang="en-US" sz="1800" kern="1200"/>
        </a:p>
      </dsp:txBody>
      <dsp:txXfrm>
        <a:off x="21589" y="3119528"/>
        <a:ext cx="6623655" cy="399082"/>
      </dsp:txXfrm>
    </dsp:sp>
    <dsp:sp modelId="{CF3B236B-3D1C-4AB0-9533-D8B63150D9AB}">
      <dsp:nvSpPr>
        <dsp:cNvPr id="0" name=""/>
        <dsp:cNvSpPr/>
      </dsp:nvSpPr>
      <dsp:spPr>
        <a:xfrm>
          <a:off x="0" y="3540199"/>
          <a:ext cx="6666833" cy="298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672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400" kern="1200"/>
            <a:t>South Dublin Climate Action Plan 2024-2029</a:t>
          </a:r>
          <a:endParaRPr lang="en-US" sz="1400" kern="1200"/>
        </a:p>
      </dsp:txBody>
      <dsp:txXfrm>
        <a:off x="0" y="3540199"/>
        <a:ext cx="6666833" cy="298080"/>
      </dsp:txXfrm>
    </dsp:sp>
    <dsp:sp modelId="{7E0FB3B1-6ABA-4E0E-B8D4-AE80D4143D77}">
      <dsp:nvSpPr>
        <dsp:cNvPr id="0" name=""/>
        <dsp:cNvSpPr/>
      </dsp:nvSpPr>
      <dsp:spPr>
        <a:xfrm>
          <a:off x="0" y="3838279"/>
          <a:ext cx="6666833" cy="442260"/>
        </a:xfrm>
        <a:prstGeom prst="roundRect">
          <a:avLst/>
        </a:prstGeom>
        <a:gradFill rotWithShape="0">
          <a:gsLst>
            <a:gs pos="0">
              <a:schemeClr val="accent5">
                <a:hueOff val="-10416129"/>
                <a:satOff val="-708"/>
                <a:lumOff val="16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0416129"/>
                <a:satOff val="-708"/>
                <a:lumOff val="16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0416129"/>
                <a:satOff val="-708"/>
                <a:lumOff val="16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County Development Plan 2023-2029</a:t>
          </a:r>
          <a:endParaRPr lang="en-US" sz="1800" kern="1200"/>
        </a:p>
      </dsp:txBody>
      <dsp:txXfrm>
        <a:off x="21589" y="3859868"/>
        <a:ext cx="6623655" cy="399082"/>
      </dsp:txXfrm>
    </dsp:sp>
    <dsp:sp modelId="{0909D6AD-3ACC-4B97-B35C-5D0CAFD99110}">
      <dsp:nvSpPr>
        <dsp:cNvPr id="0" name=""/>
        <dsp:cNvSpPr/>
      </dsp:nvSpPr>
      <dsp:spPr>
        <a:xfrm>
          <a:off x="0" y="4280539"/>
          <a:ext cx="6666833" cy="298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672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400" kern="1200"/>
            <a:t>Chapter 9 Economic Development &amp; Employment </a:t>
          </a:r>
          <a:endParaRPr lang="en-US" sz="1400" kern="1200"/>
        </a:p>
      </dsp:txBody>
      <dsp:txXfrm>
        <a:off x="0" y="4280539"/>
        <a:ext cx="6666833" cy="298080"/>
      </dsp:txXfrm>
    </dsp:sp>
    <dsp:sp modelId="{1885F7AB-F817-4DAA-B83A-D3B3A3C17C8D}">
      <dsp:nvSpPr>
        <dsp:cNvPr id="0" name=""/>
        <dsp:cNvSpPr/>
      </dsp:nvSpPr>
      <dsp:spPr>
        <a:xfrm>
          <a:off x="0" y="4578619"/>
          <a:ext cx="6666833" cy="442260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Local Economic &amp; Community Plan 2024- 2029</a:t>
          </a:r>
          <a:endParaRPr lang="en-US" sz="1800" kern="1200"/>
        </a:p>
      </dsp:txBody>
      <dsp:txXfrm>
        <a:off x="21589" y="4600208"/>
        <a:ext cx="6623655" cy="399082"/>
      </dsp:txXfrm>
    </dsp:sp>
    <dsp:sp modelId="{ECA1D6FA-E705-4978-AEF9-204AE7576DE4}">
      <dsp:nvSpPr>
        <dsp:cNvPr id="0" name=""/>
        <dsp:cNvSpPr/>
      </dsp:nvSpPr>
      <dsp:spPr>
        <a:xfrm>
          <a:off x="0" y="5020880"/>
          <a:ext cx="6666833" cy="298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672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400" kern="1200"/>
            <a:t>South Dublin Housing Delivery Action Plan 2022-2026</a:t>
          </a:r>
          <a:endParaRPr lang="en-US" sz="1400" kern="1200"/>
        </a:p>
      </dsp:txBody>
      <dsp:txXfrm>
        <a:off x="0" y="5020880"/>
        <a:ext cx="6666833" cy="2980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802E14-7D0E-4D25-8FF9-57AAF36A3F98}">
      <dsp:nvSpPr>
        <dsp:cNvPr id="0" name=""/>
        <dsp:cNvSpPr/>
      </dsp:nvSpPr>
      <dsp:spPr>
        <a:xfrm>
          <a:off x="949746" y="54"/>
          <a:ext cx="849234" cy="849234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8C057B-0705-4A52-84AF-F8DFA6A715AA}">
      <dsp:nvSpPr>
        <dsp:cNvPr id="0" name=""/>
        <dsp:cNvSpPr/>
      </dsp:nvSpPr>
      <dsp:spPr>
        <a:xfrm>
          <a:off x="1130730" y="181038"/>
          <a:ext cx="487265" cy="48726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0B783C-52F5-4331-803E-464A14EB50FA}">
      <dsp:nvSpPr>
        <dsp:cNvPr id="0" name=""/>
        <dsp:cNvSpPr/>
      </dsp:nvSpPr>
      <dsp:spPr>
        <a:xfrm>
          <a:off x="678269" y="1113804"/>
          <a:ext cx="1392187" cy="556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/>
            <a:t>Understand Environment &amp; Emerging Trends</a:t>
          </a:r>
          <a:endParaRPr lang="en-US" sz="1100" kern="1200"/>
        </a:p>
      </dsp:txBody>
      <dsp:txXfrm>
        <a:off x="678269" y="1113804"/>
        <a:ext cx="1392187" cy="556875"/>
      </dsp:txXfrm>
    </dsp:sp>
    <dsp:sp modelId="{91FFA407-018B-4619-B7C1-F49176856EDE}">
      <dsp:nvSpPr>
        <dsp:cNvPr id="0" name=""/>
        <dsp:cNvSpPr/>
      </dsp:nvSpPr>
      <dsp:spPr>
        <a:xfrm>
          <a:off x="2585566" y="54"/>
          <a:ext cx="849234" cy="849234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9D0FB1-024D-4666-90CC-8B598B96FF64}">
      <dsp:nvSpPr>
        <dsp:cNvPr id="0" name=""/>
        <dsp:cNvSpPr/>
      </dsp:nvSpPr>
      <dsp:spPr>
        <a:xfrm>
          <a:off x="2766551" y="181038"/>
          <a:ext cx="487265" cy="48726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FE7CD0-1484-4AC6-8239-4D24E0DA4502}">
      <dsp:nvSpPr>
        <dsp:cNvPr id="0" name=""/>
        <dsp:cNvSpPr/>
      </dsp:nvSpPr>
      <dsp:spPr>
        <a:xfrm>
          <a:off x="2314090" y="1113804"/>
          <a:ext cx="1392187" cy="556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/>
            <a:t>Set out Vision</a:t>
          </a:r>
          <a:endParaRPr lang="en-US" sz="1100" kern="1200"/>
        </a:p>
      </dsp:txBody>
      <dsp:txXfrm>
        <a:off x="2314090" y="1113804"/>
        <a:ext cx="1392187" cy="556875"/>
      </dsp:txXfrm>
    </dsp:sp>
    <dsp:sp modelId="{0F846D95-9EF7-4AE5-B4B4-57AB56499615}">
      <dsp:nvSpPr>
        <dsp:cNvPr id="0" name=""/>
        <dsp:cNvSpPr/>
      </dsp:nvSpPr>
      <dsp:spPr>
        <a:xfrm>
          <a:off x="4221387" y="54"/>
          <a:ext cx="849234" cy="849234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C35080-4753-43E3-A926-FED495C1A802}">
      <dsp:nvSpPr>
        <dsp:cNvPr id="0" name=""/>
        <dsp:cNvSpPr/>
      </dsp:nvSpPr>
      <dsp:spPr>
        <a:xfrm>
          <a:off x="4402371" y="181038"/>
          <a:ext cx="487265" cy="48726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C1BBA3-5582-4CA8-92FA-1DC77064AAF7}">
      <dsp:nvSpPr>
        <dsp:cNvPr id="0" name=""/>
        <dsp:cNvSpPr/>
      </dsp:nvSpPr>
      <dsp:spPr>
        <a:xfrm>
          <a:off x="3949910" y="1113804"/>
          <a:ext cx="1392187" cy="556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/>
            <a:t>Prioritise Strategic Objectives</a:t>
          </a:r>
          <a:endParaRPr lang="en-US" sz="1100" kern="1200"/>
        </a:p>
      </dsp:txBody>
      <dsp:txXfrm>
        <a:off x="3949910" y="1113804"/>
        <a:ext cx="1392187" cy="556875"/>
      </dsp:txXfrm>
    </dsp:sp>
    <dsp:sp modelId="{B7274AAD-22BE-49B1-9608-CEC1A8BFB047}">
      <dsp:nvSpPr>
        <dsp:cNvPr id="0" name=""/>
        <dsp:cNvSpPr/>
      </dsp:nvSpPr>
      <dsp:spPr>
        <a:xfrm>
          <a:off x="5857207" y="54"/>
          <a:ext cx="849234" cy="849234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C31F3E-2D24-4C9B-B12C-CB40C4E4A747}">
      <dsp:nvSpPr>
        <dsp:cNvPr id="0" name=""/>
        <dsp:cNvSpPr/>
      </dsp:nvSpPr>
      <dsp:spPr>
        <a:xfrm>
          <a:off x="6038191" y="181038"/>
          <a:ext cx="487265" cy="48726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1F3D9C-0449-4CB3-8CDB-BC182FF7559E}">
      <dsp:nvSpPr>
        <dsp:cNvPr id="0" name=""/>
        <dsp:cNvSpPr/>
      </dsp:nvSpPr>
      <dsp:spPr>
        <a:xfrm>
          <a:off x="5585730" y="1113804"/>
          <a:ext cx="1392187" cy="556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/>
            <a:t>Engage Stakeholders  - Public Consultation </a:t>
          </a:r>
          <a:endParaRPr lang="en-US" sz="1100" kern="1200"/>
        </a:p>
      </dsp:txBody>
      <dsp:txXfrm>
        <a:off x="5585730" y="1113804"/>
        <a:ext cx="1392187" cy="556875"/>
      </dsp:txXfrm>
    </dsp:sp>
    <dsp:sp modelId="{13A56EB3-E992-4800-9A64-4006C654A8A2}">
      <dsp:nvSpPr>
        <dsp:cNvPr id="0" name=""/>
        <dsp:cNvSpPr/>
      </dsp:nvSpPr>
      <dsp:spPr>
        <a:xfrm>
          <a:off x="7493027" y="54"/>
          <a:ext cx="849234" cy="849234"/>
        </a:xfrm>
        <a:prstGeom prst="round2DiagRect">
          <a:avLst>
            <a:gd name="adj1" fmla="val 29727"/>
            <a:gd name="adj2" fmla="val 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9CCE3E-E38D-4E15-AE6E-94229A9C837D}">
      <dsp:nvSpPr>
        <dsp:cNvPr id="0" name=""/>
        <dsp:cNvSpPr/>
      </dsp:nvSpPr>
      <dsp:spPr>
        <a:xfrm>
          <a:off x="7674012" y="181038"/>
          <a:ext cx="487265" cy="487265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3E439B-E332-42FF-B025-1E25A65DE157}">
      <dsp:nvSpPr>
        <dsp:cNvPr id="0" name=""/>
        <dsp:cNvSpPr/>
      </dsp:nvSpPr>
      <dsp:spPr>
        <a:xfrm>
          <a:off x="7221551" y="1113804"/>
          <a:ext cx="1392187" cy="556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/>
            <a:t>Establish KPI’s</a:t>
          </a:r>
          <a:endParaRPr lang="en-US" sz="1100" kern="1200"/>
        </a:p>
      </dsp:txBody>
      <dsp:txXfrm>
        <a:off x="7221551" y="1113804"/>
        <a:ext cx="1392187" cy="556875"/>
      </dsp:txXfrm>
    </dsp:sp>
    <dsp:sp modelId="{CB999494-B1F6-4C71-B04F-0912858FC58B}">
      <dsp:nvSpPr>
        <dsp:cNvPr id="0" name=""/>
        <dsp:cNvSpPr/>
      </dsp:nvSpPr>
      <dsp:spPr>
        <a:xfrm>
          <a:off x="9128848" y="54"/>
          <a:ext cx="849234" cy="849234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502B51-8895-4C55-83E1-27B6FE1D4133}">
      <dsp:nvSpPr>
        <dsp:cNvPr id="0" name=""/>
        <dsp:cNvSpPr/>
      </dsp:nvSpPr>
      <dsp:spPr>
        <a:xfrm>
          <a:off x="9309832" y="181038"/>
          <a:ext cx="487265" cy="487265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B65DDD-99A3-49D2-A020-BD62F2D48B5E}">
      <dsp:nvSpPr>
        <dsp:cNvPr id="0" name=""/>
        <dsp:cNvSpPr/>
      </dsp:nvSpPr>
      <dsp:spPr>
        <a:xfrm>
          <a:off x="8857371" y="1113804"/>
          <a:ext cx="1392187" cy="556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/>
            <a:t>Deliver &amp; Manage the Strategy</a:t>
          </a:r>
          <a:endParaRPr lang="en-US" sz="1100" kern="1200"/>
        </a:p>
      </dsp:txBody>
      <dsp:txXfrm>
        <a:off x="8857371" y="1113804"/>
        <a:ext cx="1392187" cy="556875"/>
      </dsp:txXfrm>
    </dsp:sp>
    <dsp:sp modelId="{531330C8-6429-472A-947F-85ED22C72381}">
      <dsp:nvSpPr>
        <dsp:cNvPr id="0" name=""/>
        <dsp:cNvSpPr/>
      </dsp:nvSpPr>
      <dsp:spPr>
        <a:xfrm>
          <a:off x="5039297" y="2018725"/>
          <a:ext cx="849234" cy="849234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B81AA0-037C-4CE2-94F2-12229FAC9BA3}">
      <dsp:nvSpPr>
        <dsp:cNvPr id="0" name=""/>
        <dsp:cNvSpPr/>
      </dsp:nvSpPr>
      <dsp:spPr>
        <a:xfrm>
          <a:off x="5220281" y="2199710"/>
          <a:ext cx="487265" cy="487265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DF500-1D9F-4960-8E3C-2A4CA0E5AADF}">
      <dsp:nvSpPr>
        <dsp:cNvPr id="0" name=""/>
        <dsp:cNvSpPr/>
      </dsp:nvSpPr>
      <dsp:spPr>
        <a:xfrm>
          <a:off x="4767820" y="3132475"/>
          <a:ext cx="1392187" cy="556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/>
            <a:t>Monitor and Review </a:t>
          </a:r>
          <a:endParaRPr lang="en-US" sz="1100" kern="1200"/>
        </a:p>
      </dsp:txBody>
      <dsp:txXfrm>
        <a:off x="4767820" y="3132475"/>
        <a:ext cx="1392187" cy="5568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1F48F8-3400-4F4A-8774-EC2B4E9914C9}">
      <dsp:nvSpPr>
        <dsp:cNvPr id="0" name=""/>
        <dsp:cNvSpPr/>
      </dsp:nvSpPr>
      <dsp:spPr>
        <a:xfrm>
          <a:off x="3735" y="74113"/>
          <a:ext cx="2022288" cy="121337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Green Economy</a:t>
          </a:r>
          <a:endParaRPr lang="en-US" sz="2400" kern="1200"/>
        </a:p>
      </dsp:txBody>
      <dsp:txXfrm>
        <a:off x="3735" y="74113"/>
        <a:ext cx="2022288" cy="1213373"/>
      </dsp:txXfrm>
    </dsp:sp>
    <dsp:sp modelId="{6F19A4EA-6E16-4C21-A890-2BA41A57888A}">
      <dsp:nvSpPr>
        <dsp:cNvPr id="0" name=""/>
        <dsp:cNvSpPr/>
      </dsp:nvSpPr>
      <dsp:spPr>
        <a:xfrm>
          <a:off x="2228252" y="74113"/>
          <a:ext cx="2022288" cy="1213373"/>
        </a:xfrm>
        <a:prstGeom prst="rect">
          <a:avLst/>
        </a:prstGeom>
        <a:solidFill>
          <a:schemeClr val="accent5">
            <a:hueOff val="-868011"/>
            <a:satOff val="-59"/>
            <a:lumOff val="14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Innovation &amp; Agility</a:t>
          </a:r>
          <a:endParaRPr lang="en-US" sz="2400" kern="1200" dirty="0"/>
        </a:p>
      </dsp:txBody>
      <dsp:txXfrm>
        <a:off x="2228252" y="74113"/>
        <a:ext cx="2022288" cy="1213373"/>
      </dsp:txXfrm>
    </dsp:sp>
    <dsp:sp modelId="{40BD5355-0DB9-450C-80C7-DA9ED5B53109}">
      <dsp:nvSpPr>
        <dsp:cNvPr id="0" name=""/>
        <dsp:cNvSpPr/>
      </dsp:nvSpPr>
      <dsp:spPr>
        <a:xfrm>
          <a:off x="4452770" y="74113"/>
          <a:ext cx="2022288" cy="1213373"/>
        </a:xfrm>
        <a:prstGeom prst="rect">
          <a:avLst/>
        </a:prstGeom>
        <a:solidFill>
          <a:schemeClr val="accent5">
            <a:hueOff val="-1736021"/>
            <a:satOff val="-118"/>
            <a:lumOff val="28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Infrastructure Projects Pipeline</a:t>
          </a:r>
          <a:endParaRPr lang="en-US" sz="2400" kern="1200" dirty="0"/>
        </a:p>
      </dsp:txBody>
      <dsp:txXfrm>
        <a:off x="4452770" y="74113"/>
        <a:ext cx="2022288" cy="1213373"/>
      </dsp:txXfrm>
    </dsp:sp>
    <dsp:sp modelId="{FCC30DB6-90FE-4B5C-8332-9BE1519ECBDB}">
      <dsp:nvSpPr>
        <dsp:cNvPr id="0" name=""/>
        <dsp:cNvSpPr/>
      </dsp:nvSpPr>
      <dsp:spPr>
        <a:xfrm>
          <a:off x="6677287" y="74113"/>
          <a:ext cx="2022288" cy="1213373"/>
        </a:xfrm>
        <a:prstGeom prst="rect">
          <a:avLst/>
        </a:prstGeom>
        <a:solidFill>
          <a:schemeClr val="accent5">
            <a:hueOff val="-2604032"/>
            <a:satOff val="-177"/>
            <a:lumOff val="42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Collaboration</a:t>
          </a:r>
          <a:endParaRPr lang="en-US" sz="2400" kern="1200" dirty="0"/>
        </a:p>
      </dsp:txBody>
      <dsp:txXfrm>
        <a:off x="6677287" y="74113"/>
        <a:ext cx="2022288" cy="1213373"/>
      </dsp:txXfrm>
    </dsp:sp>
    <dsp:sp modelId="{CD4ADF00-BDF5-4664-980E-239A6EE63F23}">
      <dsp:nvSpPr>
        <dsp:cNvPr id="0" name=""/>
        <dsp:cNvSpPr/>
      </dsp:nvSpPr>
      <dsp:spPr>
        <a:xfrm>
          <a:off x="8901805" y="74113"/>
          <a:ext cx="2022288" cy="1213373"/>
        </a:xfrm>
        <a:prstGeom prst="rect">
          <a:avLst/>
        </a:prstGeom>
        <a:solidFill>
          <a:schemeClr val="accent5">
            <a:hueOff val="-3472043"/>
            <a:satOff val="-236"/>
            <a:lumOff val="56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Future of Offices</a:t>
          </a:r>
          <a:endParaRPr lang="en-IE" sz="2400" kern="1200" dirty="0"/>
        </a:p>
      </dsp:txBody>
      <dsp:txXfrm>
        <a:off x="8901805" y="74113"/>
        <a:ext cx="2022288" cy="1213373"/>
      </dsp:txXfrm>
    </dsp:sp>
    <dsp:sp modelId="{E12713F0-AEE9-49D9-B359-32ED578A63AC}">
      <dsp:nvSpPr>
        <dsp:cNvPr id="0" name=""/>
        <dsp:cNvSpPr/>
      </dsp:nvSpPr>
      <dsp:spPr>
        <a:xfrm>
          <a:off x="3735" y="1489715"/>
          <a:ext cx="2022288" cy="1213373"/>
        </a:xfrm>
        <a:prstGeom prst="rect">
          <a:avLst/>
        </a:prstGeom>
        <a:solidFill>
          <a:schemeClr val="accent5">
            <a:hueOff val="-4340054"/>
            <a:satOff val="-295"/>
            <a:lumOff val="70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Tourism &amp; Visitor Economy </a:t>
          </a:r>
          <a:endParaRPr lang="en-US" sz="2400" kern="1200" dirty="0"/>
        </a:p>
      </dsp:txBody>
      <dsp:txXfrm>
        <a:off x="3735" y="1489715"/>
        <a:ext cx="2022288" cy="1213373"/>
      </dsp:txXfrm>
    </dsp:sp>
    <dsp:sp modelId="{0DD41A0B-A532-4A16-B66F-CE1AF0391101}">
      <dsp:nvSpPr>
        <dsp:cNvPr id="0" name=""/>
        <dsp:cNvSpPr/>
      </dsp:nvSpPr>
      <dsp:spPr>
        <a:xfrm>
          <a:off x="2228252" y="1489715"/>
          <a:ext cx="2022288" cy="1213373"/>
        </a:xfrm>
        <a:prstGeom prst="rect">
          <a:avLst/>
        </a:prstGeom>
        <a:solidFill>
          <a:schemeClr val="accent5">
            <a:hueOff val="-5208064"/>
            <a:satOff val="-354"/>
            <a:lumOff val="84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Night-Time Economy</a:t>
          </a:r>
          <a:endParaRPr lang="en-US" sz="2400" kern="1200"/>
        </a:p>
      </dsp:txBody>
      <dsp:txXfrm>
        <a:off x="2228252" y="1489715"/>
        <a:ext cx="2022288" cy="1213373"/>
      </dsp:txXfrm>
    </dsp:sp>
    <dsp:sp modelId="{8F5D41A3-FD5F-4D0A-BB8D-63A703A365FE}">
      <dsp:nvSpPr>
        <dsp:cNvPr id="0" name=""/>
        <dsp:cNvSpPr/>
      </dsp:nvSpPr>
      <dsp:spPr>
        <a:xfrm>
          <a:off x="4452770" y="1489715"/>
          <a:ext cx="2022288" cy="1213373"/>
        </a:xfrm>
        <a:prstGeom prst="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Business Networks</a:t>
          </a:r>
          <a:endParaRPr lang="en-US" sz="2400" kern="1200"/>
        </a:p>
      </dsp:txBody>
      <dsp:txXfrm>
        <a:off x="4452770" y="1489715"/>
        <a:ext cx="2022288" cy="1213373"/>
      </dsp:txXfrm>
    </dsp:sp>
    <dsp:sp modelId="{2E57110B-264C-4445-8630-FD2FF380A275}">
      <dsp:nvSpPr>
        <dsp:cNvPr id="0" name=""/>
        <dsp:cNvSpPr/>
      </dsp:nvSpPr>
      <dsp:spPr>
        <a:xfrm>
          <a:off x="6677287" y="1489715"/>
          <a:ext cx="2022288" cy="1213373"/>
        </a:xfrm>
        <a:prstGeom prst="rect">
          <a:avLst/>
        </a:prstGeom>
        <a:solidFill>
          <a:schemeClr val="accent5">
            <a:hueOff val="-6944086"/>
            <a:satOff val="-472"/>
            <a:lumOff val="112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Support Emerging Clusters</a:t>
          </a:r>
          <a:endParaRPr lang="en-US" sz="2400" kern="1200" dirty="0"/>
        </a:p>
      </dsp:txBody>
      <dsp:txXfrm>
        <a:off x="6677287" y="1489715"/>
        <a:ext cx="2022288" cy="1213373"/>
      </dsp:txXfrm>
    </dsp:sp>
    <dsp:sp modelId="{6C753C1B-05B0-48F8-BDD3-A376E5C3D839}">
      <dsp:nvSpPr>
        <dsp:cNvPr id="0" name=""/>
        <dsp:cNvSpPr/>
      </dsp:nvSpPr>
      <dsp:spPr>
        <a:xfrm>
          <a:off x="8901805" y="1489715"/>
          <a:ext cx="2022288" cy="1213373"/>
        </a:xfrm>
        <a:prstGeom prst="rect">
          <a:avLst/>
        </a:prstGeom>
        <a:solidFill>
          <a:schemeClr val="accent5">
            <a:hueOff val="-7812096"/>
            <a:satOff val="-531"/>
            <a:lumOff val="12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Sectoral Segmentation</a:t>
          </a:r>
          <a:endParaRPr lang="en-US" sz="2400" kern="1200" dirty="0"/>
        </a:p>
      </dsp:txBody>
      <dsp:txXfrm>
        <a:off x="8901805" y="1489715"/>
        <a:ext cx="2022288" cy="1213373"/>
      </dsp:txXfrm>
    </dsp:sp>
    <dsp:sp modelId="{FA10BB95-D1F4-433B-9701-19AF7057BA99}">
      <dsp:nvSpPr>
        <dsp:cNvPr id="0" name=""/>
        <dsp:cNvSpPr/>
      </dsp:nvSpPr>
      <dsp:spPr>
        <a:xfrm>
          <a:off x="3735" y="2905317"/>
          <a:ext cx="2022288" cy="1213373"/>
        </a:xfrm>
        <a:prstGeom prst="rect">
          <a:avLst/>
        </a:prstGeom>
        <a:solidFill>
          <a:schemeClr val="accent5">
            <a:hueOff val="-8680107"/>
            <a:satOff val="-590"/>
            <a:lumOff val="140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Branding</a:t>
          </a:r>
          <a:endParaRPr lang="en-IE" sz="2400" kern="1200" dirty="0"/>
        </a:p>
      </dsp:txBody>
      <dsp:txXfrm>
        <a:off x="3735" y="2905317"/>
        <a:ext cx="2022288" cy="1213373"/>
      </dsp:txXfrm>
    </dsp:sp>
    <dsp:sp modelId="{0DAF0BD9-DB6C-4B1D-9D9A-E8956F83678C}">
      <dsp:nvSpPr>
        <dsp:cNvPr id="0" name=""/>
        <dsp:cNvSpPr/>
      </dsp:nvSpPr>
      <dsp:spPr>
        <a:xfrm>
          <a:off x="2228252" y="2905317"/>
          <a:ext cx="2022288" cy="1213373"/>
        </a:xfrm>
        <a:prstGeom prst="rect">
          <a:avLst/>
        </a:prstGeom>
        <a:solidFill>
          <a:schemeClr val="accent5">
            <a:hueOff val="-9548117"/>
            <a:satOff val="-649"/>
            <a:lumOff val="154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Education &amp; Skills</a:t>
          </a:r>
          <a:endParaRPr lang="en-IE" sz="2400" kern="1200" dirty="0"/>
        </a:p>
      </dsp:txBody>
      <dsp:txXfrm>
        <a:off x="2228252" y="2905317"/>
        <a:ext cx="2022288" cy="1213373"/>
      </dsp:txXfrm>
    </dsp:sp>
    <dsp:sp modelId="{A201B41B-E424-455D-B8E6-8F807FE54508}">
      <dsp:nvSpPr>
        <dsp:cNvPr id="0" name=""/>
        <dsp:cNvSpPr/>
      </dsp:nvSpPr>
      <dsp:spPr>
        <a:xfrm>
          <a:off x="4452770" y="2905317"/>
          <a:ext cx="2022288" cy="1213373"/>
        </a:xfrm>
        <a:prstGeom prst="rect">
          <a:avLst/>
        </a:prstGeom>
        <a:solidFill>
          <a:schemeClr val="accent5">
            <a:hueOff val="-10416129"/>
            <a:satOff val="-708"/>
            <a:lumOff val="16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Gigabit Infrastructure </a:t>
          </a:r>
          <a:endParaRPr lang="en-US" sz="2400" kern="1200" dirty="0"/>
        </a:p>
      </dsp:txBody>
      <dsp:txXfrm>
        <a:off x="4452770" y="2905317"/>
        <a:ext cx="2022288" cy="1213373"/>
      </dsp:txXfrm>
    </dsp:sp>
    <dsp:sp modelId="{B2D97FEC-BE6D-4354-A7A2-06216E83E7EA}">
      <dsp:nvSpPr>
        <dsp:cNvPr id="0" name=""/>
        <dsp:cNvSpPr/>
      </dsp:nvSpPr>
      <dsp:spPr>
        <a:xfrm>
          <a:off x="6677287" y="2905317"/>
          <a:ext cx="2022288" cy="1213373"/>
        </a:xfrm>
        <a:prstGeom prst="rect">
          <a:avLst/>
        </a:prstGeom>
        <a:solidFill>
          <a:schemeClr val="accent5">
            <a:hueOff val="-11284139"/>
            <a:satOff val="-767"/>
            <a:lumOff val="182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Regeneration &amp; Placemaking</a:t>
          </a:r>
          <a:endParaRPr lang="en-US" sz="2400" kern="1200" dirty="0"/>
        </a:p>
      </dsp:txBody>
      <dsp:txXfrm>
        <a:off x="6677287" y="2905317"/>
        <a:ext cx="2022288" cy="1213373"/>
      </dsp:txXfrm>
    </dsp:sp>
    <dsp:sp modelId="{1B7C2FFA-7A48-47FE-A3D1-F03FA8F5B03C}">
      <dsp:nvSpPr>
        <dsp:cNvPr id="0" name=""/>
        <dsp:cNvSpPr/>
      </dsp:nvSpPr>
      <dsp:spPr>
        <a:xfrm>
          <a:off x="8901805" y="2905317"/>
          <a:ext cx="2022288" cy="1213373"/>
        </a:xfrm>
        <a:prstGeom prst="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Quality of Life</a:t>
          </a:r>
          <a:endParaRPr lang="en-IE" sz="2400" kern="1200" dirty="0"/>
        </a:p>
      </dsp:txBody>
      <dsp:txXfrm>
        <a:off x="8901805" y="2905317"/>
        <a:ext cx="2022288" cy="121337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BB09E5-89D8-426C-87F9-400C0732E36E}">
      <dsp:nvSpPr>
        <dsp:cNvPr id="0" name=""/>
        <dsp:cNvSpPr/>
      </dsp:nvSpPr>
      <dsp:spPr>
        <a:xfrm>
          <a:off x="412665" y="416"/>
          <a:ext cx="2175252" cy="130515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Inward /Indigenous Enterprise of Scale</a:t>
          </a:r>
          <a:endParaRPr lang="en-US" sz="2000" kern="1200" dirty="0"/>
        </a:p>
      </dsp:txBody>
      <dsp:txXfrm>
        <a:off x="412665" y="416"/>
        <a:ext cx="2175252" cy="1305151"/>
      </dsp:txXfrm>
    </dsp:sp>
    <dsp:sp modelId="{7C26EA3F-F42B-48F3-933D-E935E2DC7E67}">
      <dsp:nvSpPr>
        <dsp:cNvPr id="0" name=""/>
        <dsp:cNvSpPr/>
      </dsp:nvSpPr>
      <dsp:spPr>
        <a:xfrm>
          <a:off x="2805443" y="416"/>
          <a:ext cx="2175252" cy="130515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SME Sector</a:t>
          </a:r>
          <a:endParaRPr lang="en-US" sz="2000" kern="1200"/>
        </a:p>
      </dsp:txBody>
      <dsp:txXfrm>
        <a:off x="2805443" y="416"/>
        <a:ext cx="2175252" cy="1305151"/>
      </dsp:txXfrm>
    </dsp:sp>
    <dsp:sp modelId="{A0248745-9AE5-4028-A3EC-31AA23FB8E35}">
      <dsp:nvSpPr>
        <dsp:cNvPr id="0" name=""/>
        <dsp:cNvSpPr/>
      </dsp:nvSpPr>
      <dsp:spPr>
        <a:xfrm>
          <a:off x="412665" y="1523093"/>
          <a:ext cx="2175252" cy="130515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Urban Regeneration</a:t>
          </a:r>
          <a:endParaRPr lang="en-US" sz="2000" kern="1200" dirty="0"/>
        </a:p>
      </dsp:txBody>
      <dsp:txXfrm>
        <a:off x="412665" y="1523093"/>
        <a:ext cx="2175252" cy="1305151"/>
      </dsp:txXfrm>
    </dsp:sp>
    <dsp:sp modelId="{01C4C7F9-60C7-44F8-84C6-4E3BB25B5419}">
      <dsp:nvSpPr>
        <dsp:cNvPr id="0" name=""/>
        <dsp:cNvSpPr/>
      </dsp:nvSpPr>
      <dsp:spPr>
        <a:xfrm>
          <a:off x="2805443" y="1523093"/>
          <a:ext cx="2175252" cy="130515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FDI</a:t>
          </a:r>
          <a:endParaRPr lang="en-US" sz="2000" kern="1200" dirty="0"/>
        </a:p>
      </dsp:txBody>
      <dsp:txXfrm>
        <a:off x="2805443" y="1523093"/>
        <a:ext cx="2175252" cy="1305151"/>
      </dsp:txXfrm>
    </dsp:sp>
    <dsp:sp modelId="{D70EE98B-1CDA-400C-9961-275F16BD3FBC}">
      <dsp:nvSpPr>
        <dsp:cNvPr id="0" name=""/>
        <dsp:cNvSpPr/>
      </dsp:nvSpPr>
      <dsp:spPr>
        <a:xfrm>
          <a:off x="1609054" y="3045769"/>
          <a:ext cx="2175252" cy="1305151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Inputs </a:t>
          </a:r>
        </a:p>
      </dsp:txBody>
      <dsp:txXfrm>
        <a:off x="1609054" y="3045769"/>
        <a:ext cx="2175252" cy="130515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833A09-23CF-4786-9187-BA989FF4D3CE}">
      <dsp:nvSpPr>
        <dsp:cNvPr id="0" name=""/>
        <dsp:cNvSpPr/>
      </dsp:nvSpPr>
      <dsp:spPr>
        <a:xfrm>
          <a:off x="0" y="586245"/>
          <a:ext cx="6253721" cy="58967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Develop Brief – July 2024</a:t>
          </a:r>
          <a:endParaRPr lang="en-US" sz="2400" kern="1200"/>
        </a:p>
      </dsp:txBody>
      <dsp:txXfrm>
        <a:off x="28786" y="615031"/>
        <a:ext cx="6196149" cy="532107"/>
      </dsp:txXfrm>
    </dsp:sp>
    <dsp:sp modelId="{6F8C86AF-6F6F-45A1-A8FD-786A92D8236F}">
      <dsp:nvSpPr>
        <dsp:cNvPr id="0" name=""/>
        <dsp:cNvSpPr/>
      </dsp:nvSpPr>
      <dsp:spPr>
        <a:xfrm>
          <a:off x="0" y="1245045"/>
          <a:ext cx="6253721" cy="589679"/>
        </a:xfrm>
        <a:prstGeom prst="roundRect">
          <a:avLst/>
        </a:prstGeom>
        <a:solidFill>
          <a:schemeClr val="accent5">
            <a:hueOff val="-2430430"/>
            <a:satOff val="-165"/>
            <a:lumOff val="39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Appoint Consultants</a:t>
          </a:r>
          <a:endParaRPr lang="en-US" sz="2400" kern="1200"/>
        </a:p>
      </dsp:txBody>
      <dsp:txXfrm>
        <a:off x="28786" y="1273831"/>
        <a:ext cx="6196149" cy="532107"/>
      </dsp:txXfrm>
    </dsp:sp>
    <dsp:sp modelId="{1CCFE410-C15D-413F-890E-4CAF64EF21B3}">
      <dsp:nvSpPr>
        <dsp:cNvPr id="0" name=""/>
        <dsp:cNvSpPr/>
      </dsp:nvSpPr>
      <dsp:spPr>
        <a:xfrm>
          <a:off x="0" y="1903845"/>
          <a:ext cx="6253721" cy="589679"/>
        </a:xfrm>
        <a:prstGeom prst="roundRect">
          <a:avLst/>
        </a:prstGeom>
        <a:solidFill>
          <a:schemeClr val="accent5">
            <a:hueOff val="-4860860"/>
            <a:satOff val="-330"/>
            <a:lumOff val="78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Engage with Stakeholders</a:t>
          </a:r>
          <a:endParaRPr lang="en-US" sz="2400" kern="1200"/>
        </a:p>
      </dsp:txBody>
      <dsp:txXfrm>
        <a:off x="28786" y="1932631"/>
        <a:ext cx="6196149" cy="532107"/>
      </dsp:txXfrm>
    </dsp:sp>
    <dsp:sp modelId="{736E767D-4A84-4477-B357-CC63FB38896D}">
      <dsp:nvSpPr>
        <dsp:cNvPr id="0" name=""/>
        <dsp:cNvSpPr/>
      </dsp:nvSpPr>
      <dsp:spPr>
        <a:xfrm>
          <a:off x="0" y="2562645"/>
          <a:ext cx="6253721" cy="589679"/>
        </a:xfrm>
        <a:prstGeom prst="roundRect">
          <a:avLst/>
        </a:prstGeom>
        <a:solidFill>
          <a:schemeClr val="accent5">
            <a:hueOff val="-7291290"/>
            <a:satOff val="-496"/>
            <a:lumOff val="117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Draft Strategy – Q4 2024</a:t>
          </a:r>
          <a:endParaRPr lang="en-US" sz="2400" kern="1200" dirty="0"/>
        </a:p>
      </dsp:txBody>
      <dsp:txXfrm>
        <a:off x="28786" y="2591431"/>
        <a:ext cx="6196149" cy="532107"/>
      </dsp:txXfrm>
    </dsp:sp>
    <dsp:sp modelId="{13CB2937-3A88-4FFE-9145-FFF29BA7ED5B}">
      <dsp:nvSpPr>
        <dsp:cNvPr id="0" name=""/>
        <dsp:cNvSpPr/>
      </dsp:nvSpPr>
      <dsp:spPr>
        <a:xfrm>
          <a:off x="0" y="3221444"/>
          <a:ext cx="6253721" cy="589679"/>
        </a:xfrm>
        <a:prstGeom prst="roundRect">
          <a:avLst/>
        </a:prstGeom>
        <a:solidFill>
          <a:schemeClr val="accent5">
            <a:hueOff val="-9721720"/>
            <a:satOff val="-661"/>
            <a:lumOff val="156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Public Consultation – Q4 2024</a:t>
          </a:r>
          <a:endParaRPr lang="en-US" sz="2400" kern="1200" dirty="0"/>
        </a:p>
      </dsp:txBody>
      <dsp:txXfrm>
        <a:off x="28786" y="3250230"/>
        <a:ext cx="6196149" cy="532107"/>
      </dsp:txXfrm>
    </dsp:sp>
    <dsp:sp modelId="{2581E41A-36A2-4DBB-99A1-3FBCABD7BF33}">
      <dsp:nvSpPr>
        <dsp:cNvPr id="0" name=""/>
        <dsp:cNvSpPr/>
      </dsp:nvSpPr>
      <dsp:spPr>
        <a:xfrm>
          <a:off x="0" y="3880245"/>
          <a:ext cx="6253721" cy="589679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Adopt County Economic Strategy 2025- 2030</a:t>
          </a:r>
          <a:endParaRPr lang="en-US" sz="2400" kern="1200" dirty="0"/>
        </a:p>
      </dsp:txBody>
      <dsp:txXfrm>
        <a:off x="28786" y="3909031"/>
        <a:ext cx="6196149" cy="5321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CC84D-E46A-4D65-BBD4-B2E338B258DC}" type="datetimeFigureOut">
              <a:rPr lang="en-IE" smtClean="0"/>
              <a:t>07/05/2024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E617B-9986-4BDA-B2B4-09F14E5C43D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70460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1E617B-9986-4BDA-B2B4-09F14E5C43D2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62865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D128F-7239-265A-CB0E-79D0E46BFB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714AB-6CB6-3369-7959-0ED198E1EB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4CA2D-ED10-248D-24EC-EAAAC6D98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BC513-26E1-4460-A4C8-51562B09E9E6}" type="datetimeFigureOut">
              <a:rPr lang="en-IE" smtClean="0"/>
              <a:t>07/05/2024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B2026A-086F-30AA-427E-2A9782C75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C45CD3-59E7-8D48-6BC6-B550172B1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08F09-F06C-40E6-9707-3321150D919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78324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ECB5A-7325-6C43-CE94-197518EC3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3F3DFC-69DE-A685-23C9-78FFEAC3B5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E71676-1213-3FDD-488D-B10EB7AA3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BC513-26E1-4460-A4C8-51562B09E9E6}" type="datetimeFigureOut">
              <a:rPr lang="en-IE" smtClean="0"/>
              <a:t>07/05/2024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3056D3-FE1B-F5CE-98B5-1B0CE7974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9003D5-0420-0252-7EF6-41128D657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08F09-F06C-40E6-9707-3321150D919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0945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F4DBB2-83F5-A0D1-E2F3-4B725CF04C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29B4F4-51CE-DE6E-1B7D-0510E38F43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ADAEC8-43F8-B143-172C-AA9832A98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BC513-26E1-4460-A4C8-51562B09E9E6}" type="datetimeFigureOut">
              <a:rPr lang="en-IE" smtClean="0"/>
              <a:t>07/05/2024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A5C10-AD62-A521-D055-1A6432F4B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50B71B-40F4-8353-2573-86A8A8467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08F09-F06C-40E6-9707-3321150D919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52423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10CA1-50EA-6F79-0078-83CC83572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5F1433-984F-88FD-0986-C96337C09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15A54-8D4F-050F-1246-EBFAA4CB6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BC513-26E1-4460-A4C8-51562B09E9E6}" type="datetimeFigureOut">
              <a:rPr lang="en-IE" smtClean="0"/>
              <a:t>07/05/2024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0B4AF4-831B-9486-C40E-FD7E0D03B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60816D-FFB6-5E26-6B38-870EEBC27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08F09-F06C-40E6-9707-3321150D919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33607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9E7AD-BF46-BB73-E92A-5462ADA97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9905BB-1A63-7BB4-8C98-4E2D4146FB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9C055-184E-9C35-C10A-C5C8DD33E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BC513-26E1-4460-A4C8-51562B09E9E6}" type="datetimeFigureOut">
              <a:rPr lang="en-IE" smtClean="0"/>
              <a:t>07/05/2024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F0F68-AB39-9D8F-44C3-5C1015A1C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FDFC2-34E7-4133-8A9E-685BE5548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08F09-F06C-40E6-9707-3321150D919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57031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337E8-1498-1E2B-5E94-96C3A15D4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5E8C4-65E6-72A5-64CF-2D731BB084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EC8D72-6C3F-F41A-C96F-6BA62A003A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837304-910B-8CB2-50CB-AD6F6F3E7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BC513-26E1-4460-A4C8-51562B09E9E6}" type="datetimeFigureOut">
              <a:rPr lang="en-IE" smtClean="0"/>
              <a:t>07/05/2024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F101F5-2AE1-204C-2BAE-6229C9ADD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6B30C2-1DDC-6FDB-3A84-88411E599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08F09-F06C-40E6-9707-3321150D919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50265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35601-C165-0A79-904C-3EC68930E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1BB948-CBC0-DAE7-1773-40759A4F0C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27E570-0667-C64B-CCAA-7BF057B95D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E9405E-06BF-8D65-F8AD-77C4D286D0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AD3540-7C74-13E9-7991-1D080601F2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BE1897-D99C-82F5-9C5F-4C2E3038F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BC513-26E1-4460-A4C8-51562B09E9E6}" type="datetimeFigureOut">
              <a:rPr lang="en-IE" smtClean="0"/>
              <a:t>07/05/2024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5D013F-F09B-3271-3D46-B9C2F4DEC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593291-D3D4-DE61-C387-E3A1898AF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08F09-F06C-40E6-9707-3321150D919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09683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D0AF5-EA83-DE5F-D1F8-D5ED7F5C3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599995-72A8-D3C6-DB71-14FA015CC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BC513-26E1-4460-A4C8-51562B09E9E6}" type="datetimeFigureOut">
              <a:rPr lang="en-IE" smtClean="0"/>
              <a:t>07/05/2024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84391E-3A2D-4247-93BF-9675EFD1F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280ED3-244C-60B4-6666-999FD9FDA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08F09-F06C-40E6-9707-3321150D919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5940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34FA33-6108-7EAC-1C56-9D117E51A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BC513-26E1-4460-A4C8-51562B09E9E6}" type="datetimeFigureOut">
              <a:rPr lang="en-IE" smtClean="0"/>
              <a:t>07/05/2024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4162E4-8F2B-FCDE-7179-385478A14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7F494A-920B-CC10-A5D0-530B1E1C5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08F09-F06C-40E6-9707-3321150D919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16390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F51DD-CDFE-348D-B778-D61B06453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921417-0F60-01C2-1B86-C0A1B59C0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7DF0E4-A109-BF74-637D-254B994567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0B43A9-5D8F-E58B-FF43-B6040AF60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BC513-26E1-4460-A4C8-51562B09E9E6}" type="datetimeFigureOut">
              <a:rPr lang="en-IE" smtClean="0"/>
              <a:t>07/05/2024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E74DB7-1E94-3AE0-8C52-8DF02A6F6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F53DFE-333F-097B-965E-6ABE3DE74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08F09-F06C-40E6-9707-3321150D919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61871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49161-547B-F57C-84A4-88C97E42D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02C077-C361-5D84-7E59-35E31869C7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1898BC-34EF-13AB-70F6-591FBBD564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A97DF8-C1A4-0960-8C9B-9365592C3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BC513-26E1-4460-A4C8-51562B09E9E6}" type="datetimeFigureOut">
              <a:rPr lang="en-IE" smtClean="0"/>
              <a:t>07/05/2024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D12D0A-CED8-C737-4142-3C22B8DA9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AC410E-AE0E-5320-3CB1-00BAD83B3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08F09-F06C-40E6-9707-3321150D919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59773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503335-BA46-DB84-844B-AF512ABF1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FCD16C-5511-1D98-B436-BBB025B71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36C0D3-C8F1-B24C-8E3E-70A764B02E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6BC513-26E1-4460-A4C8-51562B09E9E6}" type="datetimeFigureOut">
              <a:rPr lang="en-IE" smtClean="0"/>
              <a:t>07/05/2024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6A475B-C257-27CC-ED4F-1557646646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C7F10A-061E-979A-2806-B837EF8395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A08F09-F06C-40E6-9707-3321150D919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92230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5.jpe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363749-F1C6-5C93-F52F-874AE31D19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GB" sz="4800">
                <a:solidFill>
                  <a:srgbClr val="FFFFFF"/>
                </a:solidFill>
              </a:rPr>
              <a:t>Economic Enterprise &amp; Tourism Development</a:t>
            </a:r>
            <a:endParaRPr lang="en-IE" sz="480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2C770B-6A8D-DAC8-2E3E-C52F026974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GB" dirty="0"/>
              <a:t>Strategic Policy Committee 8</a:t>
            </a:r>
            <a:r>
              <a:rPr lang="en-GB" baseline="30000" dirty="0"/>
              <a:t>th</a:t>
            </a:r>
            <a:r>
              <a:rPr lang="en-GB" dirty="0"/>
              <a:t> May 2024</a:t>
            </a:r>
            <a:endParaRPr lang="en-GB"/>
          </a:p>
          <a:p>
            <a:pPr algn="l"/>
            <a:endParaRPr lang="en-GB"/>
          </a:p>
          <a:p>
            <a:pPr algn="l"/>
            <a:r>
              <a:rPr lang="en-GB" dirty="0"/>
              <a:t>County Economic Strategy Overview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14450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901FBC-8783-3DEF-F39E-4BBA485BC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GB" sz="4000">
                <a:solidFill>
                  <a:srgbClr val="FFFFFF"/>
                </a:solidFill>
              </a:rPr>
              <a:t>Policy Framework &amp; Documents</a:t>
            </a:r>
            <a:endParaRPr lang="en-IE" sz="4000">
              <a:solidFill>
                <a:srgbClr val="FFFFFF"/>
              </a:solidFill>
            </a:endParaRPr>
          </a:p>
        </p:txBody>
      </p:sp>
      <p:graphicFrame>
        <p:nvGraphicFramePr>
          <p:cNvPr id="25" name="Content Placeholder 2">
            <a:extLst>
              <a:ext uri="{FF2B5EF4-FFF2-40B4-BE49-F238E27FC236}">
                <a16:creationId xmlns:a16="http://schemas.microsoft.com/office/drawing/2014/main" id="{C369595C-D0DE-EEA6-92CB-70A98B7C15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0211494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1801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EB08A2-BC61-A549-7C8D-2DDFC60A4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GB" sz="4000">
                <a:solidFill>
                  <a:srgbClr val="FFFFFF"/>
                </a:solidFill>
              </a:rPr>
              <a:t>Strategy Development Process – Key Steps</a:t>
            </a:r>
            <a:endParaRPr lang="en-IE" sz="400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192F6EE-64BA-9689-F95B-0591FD0B05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661607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7161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A3BCE4-66B0-29EE-11E0-8F21EE49F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Themes for Consideration</a:t>
            </a:r>
            <a:endParaRPr lang="en-IE" sz="4000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D18F03C-B91F-536B-A58D-82D8BEC8C7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6792277"/>
              </p:ext>
            </p:extLst>
          </p:nvPr>
        </p:nvGraphicFramePr>
        <p:xfrm>
          <a:off x="632085" y="2194772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05245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F7EBAE4-9945-4473-9E34-B2C66EA0F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2129B7-3A85-2597-505D-2B2D31F6A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en-GB" dirty="0"/>
              <a:t>Key Focus Areas</a:t>
            </a:r>
            <a:endParaRPr lang="en-I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3E0D3EF-24CF-6587-B106-A793BC51E22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945" r="19306" b="1"/>
          <a:stretch/>
        </p:blipFill>
        <p:spPr>
          <a:xfrm>
            <a:off x="6374920" y="758514"/>
            <a:ext cx="5122238" cy="5122238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</p:spPr>
      </p:pic>
      <p:sp>
        <p:nvSpPr>
          <p:cNvPr id="12" name="!!Arc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189197" flipV="1">
            <a:off x="6261882" y="687822"/>
            <a:ext cx="5471147" cy="5471147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!!Oval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48561" y="921125"/>
            <a:ext cx="791021" cy="76956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020DD2E-522A-46B0-52FE-234A197551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712405"/>
              </p:ext>
            </p:extLst>
          </p:nvPr>
        </p:nvGraphicFramePr>
        <p:xfrm>
          <a:off x="838200" y="1825625"/>
          <a:ext cx="5393361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045598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3EFF7B1-6CB7-47D1-AD37-B870CA2B21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FA2962B-21B6-4689-A95D-A8FF6ADE4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745280D-ED36-41FE-8EB1-CE597C99CF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117348" y="774914"/>
            <a:ext cx="304800" cy="429768"/>
            <a:chOff x="215328" y="-46937"/>
            <a:chExt cx="304800" cy="2773841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D26CEB3-5AE4-4088-AD63-396DB50F28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3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AA9279A-AD34-474C-834E-6BF658144A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69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B3589559-7D9A-4ECD-90BB-A5565E2DAE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85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701B1A71-DCEA-4EB2-8133-98A2CD6F09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01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0E95A5C-1E97-41C3-9DEC-245FF6DEB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8D3C3374-C720-4FCD-B6CD-AEF1D1A6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7639E2EF-4D23-4EA3-B29E-D6362FF72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730820A4-6CEA-4BF7-8DE4-F5B2D2EB23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F320E002-8AED-4D4F-A104-0585FFFB9A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6A0BF3F3-3A09-42CE-9483-114BD01DD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233BD5C-DFC7-4EB7-B348-7C9B5B8D0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A00D2CE1-35C1-46E6-BD59-CEE668BD90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58DCE86-9AE1-46D1-96D6-04B8B3EDF6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9B74739-D423-4F25-A976-0A6CD86D17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018E700-FF08-42AA-9237-24E7A74AD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6B3488A-8A55-403E-B9C9-75AFA0CF53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15089B9D-BA8D-4A64-B95F-33940D9D6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E18403B7-F2C7-4C07-8522-21C319109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3B58CC6-A99E-43AF-A467-256F19287F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FE97852-3A18-4317-B17E-8C45174F9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F9D0BC6E-6D0B-4589-B1BF-372BAA3839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530B892E-E062-4B0A-B79E-E55D36EC9A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8D1A4DF9-C28A-4C0A-B273-702F0C4880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A62B8E9-3724-93D9-9E4B-B4A07E62F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495992"/>
            <a:ext cx="4195140" cy="5638831"/>
          </a:xfrm>
          <a:noFill/>
        </p:spPr>
        <p:txBody>
          <a:bodyPr anchor="ctr">
            <a:normAutofit/>
          </a:bodyPr>
          <a:lstStyle/>
          <a:p>
            <a:r>
              <a:rPr lang="en-GB" sz="4800"/>
              <a:t>Next Steps</a:t>
            </a:r>
            <a:endParaRPr lang="en-IE" sz="48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2CB28D3-6727-DAFD-C167-B868ED93BC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5424175"/>
              </p:ext>
            </p:extLst>
          </p:nvPr>
        </p:nvGraphicFramePr>
        <p:xfrm>
          <a:off x="4915947" y="866585"/>
          <a:ext cx="6253722" cy="5056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7400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10011</TotalTime>
  <Words>218</Words>
  <Application>Microsoft Office PowerPoint</Application>
  <PresentationFormat>Widescreen</PresentationFormat>
  <Paragraphs>56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Office Theme</vt:lpstr>
      <vt:lpstr>Economic Enterprise &amp; Tourism Development</vt:lpstr>
      <vt:lpstr>Policy Framework &amp; Documents</vt:lpstr>
      <vt:lpstr>Strategy Development Process – Key Steps</vt:lpstr>
      <vt:lpstr>Themes for Consideration</vt:lpstr>
      <vt:lpstr>Key Focus Areas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 Enterprise &amp; Tourism Development</dc:title>
  <dc:creator>Laura Leonard</dc:creator>
  <cp:lastModifiedBy>Jason Frehill</cp:lastModifiedBy>
  <cp:revision>3</cp:revision>
  <dcterms:created xsi:type="dcterms:W3CDTF">2024-04-30T15:28:30Z</dcterms:created>
  <dcterms:modified xsi:type="dcterms:W3CDTF">2024-05-07T14:33:58Z</dcterms:modified>
</cp:coreProperties>
</file>