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9" r:id="rId3"/>
    <p:sldId id="283" r:id="rId4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5568"/>
    <a:srgbClr val="F46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7BB2E-AD57-4DC5-B25B-20F132BB1331}" v="11" dt="2024-05-02T14:53:45.133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90D4B-8510-43A8-A9F9-9C2BB187BCA0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3C489-BDE9-4C89-B415-BC6A85D5BA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6521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6AE1C-0BD3-40D1-86EF-0F45E9B4F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1886A4-A0D4-438C-8B9F-92C315946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38A50-84D5-40BB-9ED5-6BA00ABC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8D538-8410-4161-B743-9A7E0209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AD571-7782-4557-A4AC-6B93CBB4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666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F60FB-1A81-4E4D-A5B1-4335CE376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4C933-7078-4A6C-88C0-DDB4B8BD5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481A0-D576-46B4-A4FB-AD340223B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BBFE7-38C6-45F1-B80A-0A125158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0548-B3F9-4F5A-9139-A52F4BA0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963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B359AE-EA66-41B7-9465-5E7D17655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F624A2-6E49-4AFD-A255-44DB87C63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7782F-DCAF-40E3-BA37-D398BB411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BCA24-47DF-4276-9D67-F034E4EB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B048D-4AEF-4122-A586-F768AB16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4054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227D-9FAB-426E-8904-8CFA99E7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D2E6F-43E9-420F-B7B8-DD168CE53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A8EE6-FEE8-479C-98DD-B36520906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B7438-2936-4F78-9E46-7CBE997D5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E98F4-F263-49EE-9B9F-61C7D18C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240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22C2C-0CAC-46CC-8FE6-7508A4A5E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7821B-918F-4BC9-81CD-402F7CE86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FA1B1-A7AE-45E8-9D37-72E40F8C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BD5C7-2E01-4F87-B181-28AEB884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50B23-011D-4676-B464-FFF102CB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97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7E3FF-5234-40B7-8AB8-2EB496D7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8C87-8EB5-4487-9827-E9A4E2D61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857F9-7D97-4603-9F1F-6A2EF78A8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D3368-E842-4E0D-9331-3710B603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841F0-B85B-4D97-BC7E-814FC19D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E5C4-11A0-42E5-A659-7BF9FC01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93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8D2D8-8B7D-40F7-829F-4D9654BBE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2E234-7FFE-4849-8B73-CF8F6C660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1149E-CECB-44FB-9D55-5E24075BF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26B995-04AC-4A66-9770-02480D7E6A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FBA4B-1A7A-4AEA-827F-853626662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151F8A-2032-4C7F-8A3D-7581B3B6C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4389D8-4246-4571-9801-7C783BBE4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F9C2BA-BB59-430E-AB75-A20D94A8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619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9D97-157A-46C3-9861-4E56DA23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0648F2-69BE-4856-9DDE-5578C8F8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5CC6D-4001-42CE-B58C-58D744403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1B11D-7F41-4B72-97FE-6E11D1A2C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586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DB8DA-B136-4F77-9072-FD56BFC2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7AD24C-1A85-444A-96F6-D355252AB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4342DE-C85B-43E0-A5C7-2D751960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117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44B20-37B8-4EF3-AA18-4A24870A9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512CC-5032-4498-B2C4-A27E233D4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A365B-9444-45A4-B9A2-36EAECB4A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8EE89-92EC-40EF-BADD-5375B460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E7F1B-F1B1-4F70-94F8-D210AA6E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4E009-0761-4743-ACA0-0B0D2643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5444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8B4D-0616-4F1A-BA52-781A9BAF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1F2011-6C77-44E1-B9F4-7B7F4E2AD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3957B-02CA-4C70-B358-286B53FC6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88DCB-1FBD-4186-A822-913903536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7A2FD-D5F7-48BE-BDD1-1B4CB74C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E9C5B-1459-45FB-851E-D5E74732F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304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6F526F-DB61-49C2-8C93-660D0A3F7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CA5F0-FB8B-4A11-AE63-AC5B180C2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C1CC2-DB69-4AC6-BDD6-EC1120A0E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1C9E-9457-4C99-B043-771F0A153EFF}" type="datetimeFigureOut">
              <a:rPr lang="en-IE" smtClean="0"/>
              <a:t>02/05/2024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585A4-9A98-46DB-B5B7-75B68BF74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46462-5D54-4BF2-B7FC-38256FB36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5178-2996-4AF0-879A-0398FD398A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321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B67C0D-636D-4806-B237-562B01892CE6}"/>
              </a:ext>
            </a:extLst>
          </p:cNvPr>
          <p:cNvSpPr txBox="1"/>
          <p:nvPr/>
        </p:nvSpPr>
        <p:spPr>
          <a:xfrm>
            <a:off x="6167848" y="788788"/>
            <a:ext cx="6024152" cy="40308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 err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DeliveREE</a:t>
            </a:r>
            <a:endParaRPr lang="en-US" sz="4000" kern="12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28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Environment, Water, Climate Change &amp; Biodiversity SPC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7</a:t>
            </a:r>
            <a:r>
              <a:rPr lang="en-US" sz="2400" baseline="300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May 2024</a:t>
            </a:r>
            <a:endParaRPr lang="en-US" sz="2400" kern="12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A0BACE-96ED-4299-BC1E-D5474C0C0F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8863" y="1859449"/>
            <a:ext cx="3768881" cy="177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37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AA0BACE-96ED-4299-BC1E-D5474C0C0F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0612" y="0"/>
            <a:ext cx="2606594" cy="1224793"/>
          </a:xfrm>
          <a:prstGeom prst="rect">
            <a:avLst/>
          </a:prstGeom>
        </p:spPr>
      </p:pic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1E3F2B1B-A9B6-46AF-BAB5-71D26A151DD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2530" y="4335541"/>
            <a:ext cx="2922757" cy="24370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9F674D-88F1-450A-8A6B-4B7BF4B18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353680"/>
            <a:ext cx="10515600" cy="993656"/>
          </a:xfrm>
        </p:spPr>
        <p:txBody>
          <a:bodyPr/>
          <a:lstStyle/>
          <a:p>
            <a:r>
              <a:rPr lang="en-IE" b="1" dirty="0" err="1"/>
              <a:t>DeliveREE</a:t>
            </a:r>
            <a:endParaRPr lang="en-I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C8F1F-2A48-420B-98D1-FE4A14A19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4" y="1469878"/>
            <a:ext cx="8868546" cy="5034442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DeliveREE is a project delivery mechanism to target the ‘thermal’ direct emissions in LA buildings within the 4 DLA region. 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To accelerate the delivery of energy efficiency and renewable energy projects 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Key delivery mechanism to meet targets set by SDCC Climate Action Plan 2024-2029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Total spend of €4million by 2026, </a:t>
            </a:r>
          </a:p>
          <a:p>
            <a:pPr marL="742950" lvl="1" indent="-285750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50:50 between SDCC and SEAI Pathfinder fund</a:t>
            </a:r>
          </a:p>
          <a:p>
            <a:pPr marL="285750" indent="-285750"/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Projects consist of </a:t>
            </a:r>
          </a:p>
          <a:p>
            <a:pPr marL="457200" lvl="1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Energy Performance Contracts for highest energy users</a:t>
            </a:r>
          </a:p>
          <a:p>
            <a:pPr marL="457200" lvl="1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		&amp;</a:t>
            </a:r>
          </a:p>
          <a:p>
            <a:pPr marL="457200" lvl="1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 Decarbonisation of public Buildings</a:t>
            </a:r>
          </a:p>
          <a:p>
            <a:pPr marL="914400" lvl="2" indent="0">
              <a:buNone/>
            </a:pPr>
            <a:endParaRPr lang="en-GB" sz="1200" dirty="0"/>
          </a:p>
          <a:p>
            <a:pPr marL="800100" lvl="1" indent="-342900">
              <a:buFont typeface="+mj-lt"/>
              <a:buAutoNum type="arabicPeriod"/>
            </a:pPr>
            <a:endParaRPr lang="en-GB" sz="1600" dirty="0"/>
          </a:p>
          <a:p>
            <a:pPr marL="457200" lvl="1" indent="0">
              <a:buNone/>
            </a:pPr>
            <a:r>
              <a:rPr lang="en-GB" sz="1600" dirty="0"/>
              <a:t>	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70998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AA0BACE-96ED-4299-BC1E-D5474C0C0F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0612" y="0"/>
            <a:ext cx="2606594" cy="1224793"/>
          </a:xfrm>
          <a:prstGeom prst="rect">
            <a:avLst/>
          </a:prstGeom>
        </p:spPr>
      </p:pic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1E3F2B1B-A9B6-46AF-BAB5-71D26A151DD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2530" y="4335541"/>
            <a:ext cx="2922757" cy="24370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9F674D-88F1-450A-8A6B-4B7BF4B18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353680"/>
            <a:ext cx="10515600" cy="993656"/>
          </a:xfrm>
        </p:spPr>
        <p:txBody>
          <a:bodyPr/>
          <a:lstStyle/>
          <a:p>
            <a:r>
              <a:rPr lang="en-IE" b="1" dirty="0"/>
              <a:t>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C8F1F-2A48-420B-98D1-FE4A14A19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4" y="1469878"/>
            <a:ext cx="9792070" cy="5034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Energy Performance Contract</a:t>
            </a:r>
          </a:p>
          <a:p>
            <a:pPr lvl="1"/>
            <a:endParaRPr lang="en-I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Single Operator will be awarded the contract to manage energy consumption and emissions  performance of 6 SDCC buildings, with the highest energy usage</a:t>
            </a:r>
          </a:p>
          <a:p>
            <a:pPr marL="914400" lvl="2" indent="0">
              <a:buNone/>
            </a:pPr>
            <a:r>
              <a:rPr lang="en-IE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County Hall and Tallaght Library		- </a:t>
            </a:r>
            <a:r>
              <a:rPr lang="en-IE" sz="16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</a:t>
            </a:r>
            <a:r>
              <a:rPr lang="en-IE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</a:t>
            </a:r>
          </a:p>
          <a:p>
            <a:pPr marL="914400" lvl="2" indent="0">
              <a:buNone/>
            </a:pPr>
            <a:r>
              <a:rPr lang="en-IE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Clondalkin Civic Offices			- Clondalkin Leisure Centre</a:t>
            </a:r>
          </a:p>
          <a:p>
            <a:pPr marL="914400" lvl="2" indent="0">
              <a:buNone/>
            </a:pPr>
            <a:r>
              <a:rPr lang="en-IE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Civic Theatre				- Tallaght Leisure Centre</a:t>
            </a: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Tender issued 1</a:t>
            </a:r>
            <a:r>
              <a:rPr lang="en-IE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 March 2024 for EPC for 6 SDCC buildings.</a:t>
            </a:r>
          </a:p>
          <a:p>
            <a:pPr lvl="2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Competitive dialog to commence May 2024</a:t>
            </a:r>
          </a:p>
          <a:p>
            <a:pPr lvl="2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Tender award September/October 2024</a:t>
            </a:r>
          </a:p>
          <a:p>
            <a:endParaRPr lang="en-IE" sz="2200" dirty="0"/>
          </a:p>
          <a:p>
            <a:pPr marL="0" indent="0">
              <a:buNone/>
            </a:pP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Decarbonisation of Public Buildings</a:t>
            </a: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Works to Community Centres/Buildings, Libraries and Depots</a:t>
            </a: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Installation of Solar PV, Heat Pumps, Building Fabric Upgrades</a:t>
            </a: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10 Projects submitted to SEAI for approval on 18</a:t>
            </a:r>
            <a:r>
              <a:rPr lang="en-IE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 March 2024</a:t>
            </a:r>
          </a:p>
          <a:p>
            <a:pPr lvl="1"/>
            <a:r>
              <a:rPr lang="en-IE" sz="1600" dirty="0">
                <a:latin typeface="Arial" panose="020B0604020202020204" pitchFamily="34" charset="0"/>
                <a:cs typeface="Arial" panose="020B0604020202020204" pitchFamily="34" charset="0"/>
              </a:rPr>
              <a:t>Additional properties being assessed</a:t>
            </a:r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90201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221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DeliveREE</vt:lpstr>
      <vt:lpstr>Progress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Niall Noonan</dc:creator>
  <cp:lastModifiedBy>Damien McNulty</cp:lastModifiedBy>
  <cp:revision>81</cp:revision>
  <cp:lastPrinted>2021-10-14T07:57:16Z</cp:lastPrinted>
  <dcterms:created xsi:type="dcterms:W3CDTF">2019-09-19T12:58:44Z</dcterms:created>
  <dcterms:modified xsi:type="dcterms:W3CDTF">2024-05-02T14:58:04Z</dcterms:modified>
</cp:coreProperties>
</file>