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3" r:id="rId4"/>
    <p:sldId id="259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88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0249-26E1-4FB7-A904-4FB65357E277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930A5-65AF-4EE1-97CF-669B8BEA4B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4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930A5-65AF-4EE1-97CF-669B8BEA4B4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340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930A5-65AF-4EE1-97CF-669B8BEA4B4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977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DD01-5AC7-F873-66CA-436A4B78E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A2C16-4DB1-DEA4-4854-9AB62C649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6653-7CD7-51A3-3871-C96C4A6F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18B92-6059-C6E1-2499-482143FF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BAD2-4510-FA64-0994-9C5D6B56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15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5DB1-6072-B67A-5A89-95E298AD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126BB-9CB3-1856-B309-D863FA32F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DB8B0-E9D0-0F87-2BD2-7988549A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99653-B890-2333-646D-E756C425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EB68D-2237-8E5B-6673-0BDC9E6E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191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9207A-20B2-2B9B-54C7-26B590E5E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49212-F384-A497-E997-393F062F2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6F17-E7FC-B7E8-4341-075AA778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7FEC9-2959-5815-FBCE-AA16C8E0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FD7F-3E7A-ED91-A82B-0A402753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848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739D-7F33-9791-7D85-3783F316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0886-6ED3-2779-3C83-1EA403A3B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0FFEC-EC8F-25E9-73E8-E97D2E89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92CF7-1841-EA9B-B207-D315C896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C3925-96F8-34CA-EE9D-EFF10B4F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68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9BEE-251D-C385-31F7-7B3DF019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5258-B059-97FB-CB3D-220B7AE74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1A10-6420-D567-250C-591A5EAE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725D-C7C9-852C-9837-BCA58253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3DFE-09EC-03BE-922A-6E746560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301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1DBF-35B9-15B9-2118-25F1EEBE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3573D-4734-C7EF-564E-4C38C909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C782F-F25D-E1EE-FBCE-888C96202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F99D-B70C-D518-2619-37F00ACA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0757F-CF13-C106-8696-5DDFE985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615E5-926A-F6CA-13D1-E3B1CF0C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503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4436-0482-4F4D-29F3-D20F4202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87818-96E9-2CDD-8AEA-0520E78D3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1928C-1364-B41C-2F10-AAAC851B6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86B4F-F4DD-0784-2B69-4B981D8C0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48670-D357-FD8D-0B37-0A6B33521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E7DED8-0C0C-7021-10E1-B09C3BF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7ADB6-52B6-30A5-7C70-6D12A713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4DEC26-F31F-B52A-FCD4-ADC8B2E9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561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D035-7603-3AB2-26CA-4BB5BD46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ABD5C-2470-EFED-8779-B08088E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9A614-3E85-93BF-ED9C-841DDE0A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9CF9A-46D9-888F-39CF-FDC20B2A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807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9E28D-2DD1-65D2-2100-4BEE91DE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8CF78-EE1C-1F19-D37E-3BFADEB9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448A2-D20C-7955-B445-A1470326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03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11F8-49C5-123C-F850-72181ED4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CC899-7C21-7120-AA87-5FA341D2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65217-F3EF-796D-5AA6-1727041E0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E4E5E-51F0-F472-1DAB-4277DBDF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0631D-0930-9E46-7D7C-80977FF4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D106F-B107-58CD-981F-BDB977FD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8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1843-5EE3-3AA5-9554-6BF80365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51862-1A2C-EE2C-3F0E-B878BA65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3465F-70EA-9A1B-9560-28F686B4B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4042B-E93D-9251-A0DD-C86E18A4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07CED-1714-D10A-04ED-F6F3E7AD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CC158-3EE5-CAB4-E358-50F3A5B6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168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ED406-376F-B7E4-64FA-8EA85F84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80347-59A8-AD04-E497-3C7278418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8D0CF-A590-8ED2-45D4-6B740F6B3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9C6EA-A35A-42B4-8E36-3A28A1F30046}" type="datetimeFigureOut">
              <a:rPr lang="en-IE" smtClean="0"/>
              <a:t>01/05/2024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D0C4B-C890-DC55-0BF5-3C93BE491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3BC8-FFD0-F8E4-3E9D-6E48E8F11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43BE52-6EDF-416E-A238-D8C893897A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27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671830-D623-7094-4FA6-CA2AC6A1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9902"/>
            <a:ext cx="6924026" cy="913975"/>
          </a:xfrm>
        </p:spPr>
        <p:txBody>
          <a:bodyPr anchor="ctr">
            <a:normAutofit/>
          </a:bodyPr>
          <a:lstStyle/>
          <a:p>
            <a:pPr algn="l"/>
            <a:r>
              <a:rPr lang="en-GB" sz="3200" dirty="0">
                <a:solidFill>
                  <a:srgbClr val="FFFFFF"/>
                </a:solidFill>
              </a:rPr>
              <a:t>Evening-Time Economy</a:t>
            </a:r>
            <a:endParaRPr lang="en-IE" sz="3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50E4D-50C2-D9D1-2EFF-7366BCC2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26" y="5600706"/>
            <a:ext cx="3553475" cy="934080"/>
          </a:xfrm>
        </p:spPr>
        <p:txBody>
          <a:bodyPr anchor="ctr">
            <a:normAutofit/>
          </a:bodyPr>
          <a:lstStyle/>
          <a:p>
            <a:pPr algn="r"/>
            <a:r>
              <a:rPr lang="en-GB" sz="1800" dirty="0">
                <a:solidFill>
                  <a:srgbClr val="FFFFFF"/>
                </a:solidFill>
              </a:rPr>
              <a:t>May - SPC 2024</a:t>
            </a:r>
            <a:endParaRPr lang="en-IE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A building with glass doors and a walkway at night&#10;&#10;Description automatically generated">
            <a:extLst>
              <a:ext uri="{FF2B5EF4-FFF2-40B4-BE49-F238E27FC236}">
                <a16:creationId xmlns:a16="http://schemas.microsoft.com/office/drawing/2014/main" id="{27420DE6-CD21-7AA9-BEB4-08F333130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1" b="15173"/>
          <a:stretch/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3172AF8-4307-F8EF-06AF-B0D73C107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420" y="4365590"/>
            <a:ext cx="1382651" cy="6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671830-D623-7094-4FA6-CA2AC6A1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9902"/>
            <a:ext cx="6924026" cy="913975"/>
          </a:xfrm>
        </p:spPr>
        <p:txBody>
          <a:bodyPr anchor="ctr">
            <a:normAutofit/>
          </a:bodyPr>
          <a:lstStyle/>
          <a:p>
            <a:pPr algn="l"/>
            <a:r>
              <a:rPr lang="en-GB" sz="3200" dirty="0">
                <a:solidFill>
                  <a:srgbClr val="FFFFFF"/>
                </a:solidFill>
              </a:rPr>
              <a:t>Evening-Time Economy</a:t>
            </a:r>
            <a:endParaRPr lang="en-IE" sz="3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50E4D-50C2-D9D1-2EFF-7366BCC2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26" y="5600706"/>
            <a:ext cx="3553475" cy="934080"/>
          </a:xfrm>
        </p:spPr>
        <p:txBody>
          <a:bodyPr anchor="ctr">
            <a:normAutofit/>
          </a:bodyPr>
          <a:lstStyle/>
          <a:p>
            <a:pPr algn="r"/>
            <a:r>
              <a:rPr lang="en-GB" sz="1800" dirty="0">
                <a:solidFill>
                  <a:srgbClr val="FFFFFF"/>
                </a:solidFill>
              </a:rPr>
              <a:t>May - SPC 2024</a:t>
            </a:r>
            <a:endParaRPr lang="en-IE" sz="1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9FD4D-730E-657E-11B2-C4B3C1C4944F}"/>
              </a:ext>
            </a:extLst>
          </p:cNvPr>
          <p:cNvSpPr txBox="1"/>
          <p:nvPr/>
        </p:nvSpPr>
        <p:spPr>
          <a:xfrm>
            <a:off x="168676" y="195309"/>
            <a:ext cx="1175403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Context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National Night Time Economy Taskforce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Tallaght Town Centre Local Area Plan (11,000 homes/15,000 jobs)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Tourism &amp; Food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Vacancy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Multi-Cultural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Evidence Based Analysis of Evening Time Economy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Business Support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Significant Investment in Public Infrastructure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</p:txBody>
      </p:sp>
      <p:pic>
        <p:nvPicPr>
          <p:cNvPr id="4" name="Picture 3" descr="Aerial view of a football stadium and a city at night&#10;&#10;Description automatically generated">
            <a:extLst>
              <a:ext uri="{FF2B5EF4-FFF2-40B4-BE49-F238E27FC236}">
                <a16:creationId xmlns:a16="http://schemas.microsoft.com/office/drawing/2014/main" id="{4B90A2F6-2440-9774-95B4-87672D47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0407" r="14912" b="3213"/>
          <a:stretch/>
        </p:blipFill>
        <p:spPr>
          <a:xfrm>
            <a:off x="7025549" y="1154427"/>
            <a:ext cx="5065837" cy="3809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1A5A8D-C89A-7EB5-48D7-48F9ABB3CD5C}"/>
              </a:ext>
            </a:extLst>
          </p:cNvPr>
          <p:cNvSpPr/>
          <p:nvPr/>
        </p:nvSpPr>
        <p:spPr>
          <a:xfrm>
            <a:off x="11922711" y="1148312"/>
            <a:ext cx="178949" cy="3821628"/>
          </a:xfrm>
          <a:prstGeom prst="rect">
            <a:avLst/>
          </a:prstGeom>
          <a:solidFill>
            <a:srgbClr val="D969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6C0D97F-CE35-5D3B-2B95-8910F70FB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7" y="195309"/>
            <a:ext cx="1382651" cy="6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1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671830-D623-7094-4FA6-CA2AC6A1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9902"/>
            <a:ext cx="6924026" cy="913975"/>
          </a:xfrm>
        </p:spPr>
        <p:txBody>
          <a:bodyPr anchor="ctr">
            <a:normAutofit/>
          </a:bodyPr>
          <a:lstStyle/>
          <a:p>
            <a:pPr algn="l"/>
            <a:r>
              <a:rPr lang="en-GB" sz="3200" dirty="0">
                <a:solidFill>
                  <a:srgbClr val="FFFFFF"/>
                </a:solidFill>
              </a:rPr>
              <a:t>Evening-Time Economy</a:t>
            </a:r>
            <a:endParaRPr lang="en-IE" sz="3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50E4D-50C2-D9D1-2EFF-7366BCC2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26" y="5600706"/>
            <a:ext cx="3553475" cy="934080"/>
          </a:xfrm>
        </p:spPr>
        <p:txBody>
          <a:bodyPr anchor="ctr">
            <a:normAutofit/>
          </a:bodyPr>
          <a:lstStyle/>
          <a:p>
            <a:pPr algn="r"/>
            <a:r>
              <a:rPr lang="en-GB" sz="1800" dirty="0">
                <a:solidFill>
                  <a:srgbClr val="FFFFFF"/>
                </a:solidFill>
              </a:rPr>
              <a:t>May - SPC 2024</a:t>
            </a:r>
            <a:endParaRPr lang="en-IE" sz="1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9FD4D-730E-657E-11B2-C4B3C1C4944F}"/>
              </a:ext>
            </a:extLst>
          </p:cNvPr>
          <p:cNvSpPr txBox="1"/>
          <p:nvPr/>
        </p:nvSpPr>
        <p:spPr>
          <a:xfrm>
            <a:off x="168676" y="103"/>
            <a:ext cx="1175403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Opportunities</a:t>
            </a:r>
            <a:endParaRPr lang="en-GB" b="1" dirty="0"/>
          </a:p>
          <a:p>
            <a:pPr algn="ctr"/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Promotion of Tallaght as a Destination for Evening Time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Vibrancy &amp; Vitality of Town Centre.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Reduced Vacancy.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Cultural Quarter &amp; Role of Public Realm.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Greater Collaboration Between Relevant 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Financial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 Economy &amp; Job Creation.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Ability to Attract Initiatives normally Located Outside South Dublin.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Safety &amp; Accessibility.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C2109-4F46-71E7-705E-98E5A519E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7"/>
          <a:stretch/>
        </p:blipFill>
        <p:spPr>
          <a:xfrm>
            <a:off x="8095117" y="141293"/>
            <a:ext cx="3878344" cy="506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2F8CBB-67BB-1E7E-A1B5-B7A1F3E40D46}"/>
              </a:ext>
            </a:extLst>
          </p:cNvPr>
          <p:cNvSpPr/>
          <p:nvPr/>
        </p:nvSpPr>
        <p:spPr>
          <a:xfrm>
            <a:off x="8095117" y="141293"/>
            <a:ext cx="3878344" cy="181921"/>
          </a:xfrm>
          <a:prstGeom prst="rect">
            <a:avLst/>
          </a:prstGeom>
          <a:solidFill>
            <a:srgbClr val="D969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D969A4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3F69818-E0A9-0577-6EA3-ECC4273AE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339" y="4262399"/>
            <a:ext cx="1382651" cy="6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1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671830-D623-7094-4FA6-CA2AC6A1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9902"/>
            <a:ext cx="6924026" cy="913975"/>
          </a:xfrm>
        </p:spPr>
        <p:txBody>
          <a:bodyPr anchor="ctr">
            <a:normAutofit/>
          </a:bodyPr>
          <a:lstStyle/>
          <a:p>
            <a:pPr algn="l"/>
            <a:r>
              <a:rPr lang="en-GB" sz="3200" dirty="0">
                <a:solidFill>
                  <a:srgbClr val="FFFFFF"/>
                </a:solidFill>
              </a:rPr>
              <a:t>Evening-Time Economy</a:t>
            </a:r>
            <a:endParaRPr lang="en-IE" sz="3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50E4D-50C2-D9D1-2EFF-7366BCC2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26" y="5600706"/>
            <a:ext cx="3553475" cy="934080"/>
          </a:xfrm>
        </p:spPr>
        <p:txBody>
          <a:bodyPr anchor="ctr">
            <a:normAutofit/>
          </a:bodyPr>
          <a:lstStyle/>
          <a:p>
            <a:pPr algn="r"/>
            <a:r>
              <a:rPr lang="en-GB" sz="1800" dirty="0">
                <a:solidFill>
                  <a:srgbClr val="FFFFFF"/>
                </a:solidFill>
              </a:rPr>
              <a:t>May - SPC 2024</a:t>
            </a:r>
            <a:endParaRPr lang="en-IE" sz="1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63D93-7B01-2467-CE93-151D5321355B}"/>
              </a:ext>
            </a:extLst>
          </p:cNvPr>
          <p:cNvSpPr txBox="1"/>
          <p:nvPr/>
        </p:nvSpPr>
        <p:spPr>
          <a:xfrm>
            <a:off x="143824" y="157659"/>
            <a:ext cx="96679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               </a:t>
            </a:r>
            <a:r>
              <a:rPr lang="en-GB" sz="2400" b="1" u="sng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Tender for expert consultant to carry out research and analysis, directly engaging with Local Businesses &amp; </a:t>
            </a:r>
            <a:r>
              <a:rPr lang="en-GB"/>
              <a:t>Relevant Business/Community </a:t>
            </a:r>
            <a:r>
              <a:rPr lang="en-GB" dirty="0"/>
              <a:t>Groups:</a:t>
            </a:r>
          </a:p>
          <a:p>
            <a:r>
              <a:rPr lang="en-GB" dirty="0"/>
              <a:t> 	- Opportunities</a:t>
            </a:r>
          </a:p>
          <a:p>
            <a:r>
              <a:rPr lang="en-GB" dirty="0"/>
              <a:t>	- Challenges</a:t>
            </a:r>
          </a:p>
          <a:p>
            <a:r>
              <a:rPr lang="en-GB" dirty="0"/>
              <a:t>	- Recommendations</a:t>
            </a:r>
          </a:p>
          <a:p>
            <a:r>
              <a:rPr lang="en-GB" dirty="0"/>
              <a:t>	- Delivery Roadmap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Cross Departmental discussion on initiatives to Support Evening Time Economy:</a:t>
            </a:r>
          </a:p>
          <a:p>
            <a:pPr lvl="2"/>
            <a:r>
              <a:rPr lang="en-GB" dirty="0"/>
              <a:t> - Sports and Wellness</a:t>
            </a:r>
          </a:p>
          <a:p>
            <a:pPr lvl="2"/>
            <a:r>
              <a:rPr lang="en-GB" dirty="0"/>
              <a:t> - Civic Theatre</a:t>
            </a:r>
          </a:p>
          <a:p>
            <a:pPr lvl="2"/>
            <a:r>
              <a:rPr lang="en-GB" dirty="0"/>
              <a:t> - </a:t>
            </a:r>
            <a:r>
              <a:rPr lang="en-GB" dirty="0" err="1"/>
              <a:t>Rua</a:t>
            </a:r>
            <a:r>
              <a:rPr lang="en-GB" dirty="0"/>
              <a:t> Red</a:t>
            </a:r>
          </a:p>
          <a:p>
            <a:pPr lvl="2"/>
            <a:r>
              <a:rPr lang="en-GB" dirty="0"/>
              <a:t> - Libraries</a:t>
            </a:r>
          </a:p>
          <a:p>
            <a:pPr lvl="2"/>
            <a:r>
              <a:rPr lang="en-GB" dirty="0"/>
              <a:t> - Local Businesses </a:t>
            </a:r>
          </a:p>
          <a:p>
            <a:pPr lvl="2"/>
            <a:r>
              <a:rPr lang="en-GB" dirty="0"/>
              <a:t> - Social Enterprises</a:t>
            </a:r>
          </a:p>
          <a:p>
            <a:pPr lvl="2"/>
            <a:r>
              <a:rPr lang="en-GB" dirty="0"/>
              <a:t> - Arts Office</a:t>
            </a:r>
          </a:p>
          <a:p>
            <a:pPr lvl="2"/>
            <a:r>
              <a:rPr lang="en-GB" dirty="0"/>
              <a:t>- County Promotion</a:t>
            </a:r>
          </a:p>
          <a:p>
            <a:pPr lvl="2"/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pic>
        <p:nvPicPr>
          <p:cNvPr id="4" name="Picture 2" descr="A group of people playing in a courtyard&#10;&#10;Description automatically generated">
            <a:extLst>
              <a:ext uri="{FF2B5EF4-FFF2-40B4-BE49-F238E27FC236}">
                <a16:creationId xmlns:a16="http://schemas.microsoft.com/office/drawing/2014/main" id="{DF7281A8-9954-F62C-A509-F2BA81B4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16" y="3019981"/>
            <a:ext cx="5739060" cy="21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1119323-B627-67BE-6445-F4CFCC05E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480" y="157659"/>
            <a:ext cx="1382651" cy="6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671830-D623-7094-4FA6-CA2AC6A1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9902"/>
            <a:ext cx="6924026" cy="913975"/>
          </a:xfrm>
        </p:spPr>
        <p:txBody>
          <a:bodyPr anchor="ctr">
            <a:normAutofit/>
          </a:bodyPr>
          <a:lstStyle/>
          <a:p>
            <a:pPr algn="l"/>
            <a:r>
              <a:rPr lang="en-GB" sz="3200" dirty="0">
                <a:solidFill>
                  <a:srgbClr val="FFFFFF"/>
                </a:solidFill>
              </a:rPr>
              <a:t>Evening-Time Economy</a:t>
            </a:r>
            <a:endParaRPr lang="en-IE" sz="3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50E4D-50C2-D9D1-2EFF-7366BCC2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26" y="5600706"/>
            <a:ext cx="3553475" cy="934080"/>
          </a:xfrm>
        </p:spPr>
        <p:txBody>
          <a:bodyPr anchor="ctr">
            <a:normAutofit/>
          </a:bodyPr>
          <a:lstStyle/>
          <a:p>
            <a:pPr algn="r"/>
            <a:r>
              <a:rPr lang="en-GB" sz="1800" dirty="0">
                <a:solidFill>
                  <a:srgbClr val="FFFFFF"/>
                </a:solidFill>
              </a:rPr>
              <a:t>May - SPC 2024</a:t>
            </a:r>
            <a:endParaRPr lang="en-IE" sz="1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63D93-7B01-2467-CE93-151D5321355B}"/>
              </a:ext>
            </a:extLst>
          </p:cNvPr>
          <p:cNvSpPr txBox="1"/>
          <p:nvPr/>
        </p:nvSpPr>
        <p:spPr>
          <a:xfrm>
            <a:off x="491065" y="191572"/>
            <a:ext cx="114344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Best Practice</a:t>
            </a:r>
          </a:p>
          <a:p>
            <a:pPr algn="ctr"/>
            <a:endParaRPr lang="en-GB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Similar initiatives have commenced in Kilkenny, Belfast, London, Sydney, Toronto, Montréal &amp; Philadelphia.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Our aim is to refine learnings from initiatives already commenced to support the evening time economy in Tallaght.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Linked with evidence-based research. </a:t>
            </a:r>
          </a:p>
          <a:p>
            <a:endParaRPr lang="en-GB" dirty="0"/>
          </a:p>
          <a:p>
            <a:r>
              <a:rPr lang="en-GB" dirty="0"/>
              <a:t> 					</a:t>
            </a:r>
            <a:r>
              <a:rPr lang="en-GB" b="1" dirty="0"/>
              <a:t>Examples of Success:</a:t>
            </a:r>
          </a:p>
          <a:p>
            <a:endParaRPr lang="en-I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31EEDA-17FB-5D7F-E493-771647C8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5" y="3194567"/>
            <a:ext cx="3982006" cy="12193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F317A4-D591-F4BE-CAE5-3C7444C35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4572870"/>
            <a:ext cx="5068007" cy="6096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4371C6-311B-F2DE-D841-558BCEF3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497" y="3370084"/>
            <a:ext cx="4010585" cy="9621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A53E8F-951A-11CD-1602-070F667A9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467" y="4129356"/>
            <a:ext cx="3515216" cy="12193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3F048-F228-04C5-8763-7C0D1905F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053" y="3235841"/>
            <a:ext cx="4280982" cy="733527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E8CF196-BF8E-E9DA-0D5A-1250B2E876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8" y="189982"/>
            <a:ext cx="1382651" cy="6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671830-D623-7094-4FA6-CA2AC6A18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609902"/>
            <a:ext cx="6924026" cy="913975"/>
          </a:xfrm>
        </p:spPr>
        <p:txBody>
          <a:bodyPr anchor="ctr">
            <a:normAutofit/>
          </a:bodyPr>
          <a:lstStyle/>
          <a:p>
            <a:pPr algn="l"/>
            <a:r>
              <a:rPr lang="en-GB" sz="3200" dirty="0">
                <a:solidFill>
                  <a:srgbClr val="FFFFFF"/>
                </a:solidFill>
              </a:rPr>
              <a:t>Evening-Time Economy</a:t>
            </a:r>
            <a:endParaRPr lang="en-IE" sz="3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50E4D-50C2-D9D1-2EFF-7366BCC27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26" y="5600706"/>
            <a:ext cx="3553475" cy="934080"/>
          </a:xfrm>
        </p:spPr>
        <p:txBody>
          <a:bodyPr anchor="ctr">
            <a:normAutofit/>
          </a:bodyPr>
          <a:lstStyle/>
          <a:p>
            <a:pPr algn="r"/>
            <a:r>
              <a:rPr lang="en-GB" sz="1800" dirty="0">
                <a:solidFill>
                  <a:srgbClr val="FFFFFF"/>
                </a:solidFill>
              </a:rPr>
              <a:t>May - SPC 2024</a:t>
            </a:r>
            <a:endParaRPr lang="en-IE" sz="18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63D93-7B01-2467-CE93-151D5321355B}"/>
              </a:ext>
            </a:extLst>
          </p:cNvPr>
          <p:cNvSpPr txBox="1"/>
          <p:nvPr/>
        </p:nvSpPr>
        <p:spPr>
          <a:xfrm>
            <a:off x="564148" y="1097496"/>
            <a:ext cx="11434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u="sng" dirty="0"/>
          </a:p>
          <a:p>
            <a:pPr algn="ctr"/>
            <a:endParaRPr lang="en-GB" sz="2400" b="1" u="sng" dirty="0"/>
          </a:p>
          <a:p>
            <a:endParaRPr lang="en-GB" sz="2400" dirty="0"/>
          </a:p>
          <a:p>
            <a:r>
              <a:rPr lang="en-GB" sz="2400" b="1" dirty="0"/>
              <a:t>Thank You</a:t>
            </a:r>
          </a:p>
          <a:p>
            <a:endParaRPr lang="en-GB" sz="2400" b="1" dirty="0"/>
          </a:p>
          <a:p>
            <a:r>
              <a:rPr lang="en-GB" sz="2400" b="1" dirty="0"/>
              <a:t>Discussion &amp; Questions</a:t>
            </a:r>
          </a:p>
          <a:p>
            <a:r>
              <a:rPr lang="en-GB" sz="2400" dirty="0"/>
              <a:t> 					</a:t>
            </a:r>
            <a:endParaRPr lang="en-IE" sz="24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E8CF196-BF8E-E9DA-0D5A-1250B2E87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8" y="189982"/>
            <a:ext cx="1382651" cy="6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3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288</Words>
  <Application>Microsoft Office PowerPoint</Application>
  <PresentationFormat>Widescreen</PresentationFormat>
  <Paragraphs>92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Evening-Time Economy</vt:lpstr>
      <vt:lpstr>Evening-Time Economy</vt:lpstr>
      <vt:lpstr>Evening-Time Economy</vt:lpstr>
      <vt:lpstr>Evening-Time Economy</vt:lpstr>
      <vt:lpstr>Evening-Time Economy</vt:lpstr>
      <vt:lpstr>Evening-Time Economy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Evening/ Night-Time Economy</dc:title>
  <dc:creator>Peter Connolly</dc:creator>
  <cp:lastModifiedBy>Jason Frehill</cp:lastModifiedBy>
  <cp:revision>6</cp:revision>
  <dcterms:created xsi:type="dcterms:W3CDTF">2024-05-01T13:00:32Z</dcterms:created>
  <dcterms:modified xsi:type="dcterms:W3CDTF">2024-05-01T17:32:59Z</dcterms:modified>
</cp:coreProperties>
</file>