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D2B989-630F-4AB5-AE1C-75552F07C26D}" v="39" dt="2024-04-23T10:30:55.5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6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Leonard" userId="ef8e0f11-d099-4c49-83ec-0759974e43e2" providerId="ADAL" clId="{FDD2B989-630F-4AB5-AE1C-75552F07C26D}"/>
    <pc:docChg chg="undo custSel addSld delSld modSld">
      <pc:chgData name="Laura Leonard" userId="ef8e0f11-d099-4c49-83ec-0759974e43e2" providerId="ADAL" clId="{FDD2B989-630F-4AB5-AE1C-75552F07C26D}" dt="2024-04-23T10:37:34.716" v="2771" actId="20577"/>
      <pc:docMkLst>
        <pc:docMk/>
      </pc:docMkLst>
      <pc:sldChg chg="modSp mod modAnim">
        <pc:chgData name="Laura Leonard" userId="ef8e0f11-d099-4c49-83ec-0759974e43e2" providerId="ADAL" clId="{FDD2B989-630F-4AB5-AE1C-75552F07C26D}" dt="2024-04-14T20:26:56.324" v="789" actId="27636"/>
        <pc:sldMkLst>
          <pc:docMk/>
          <pc:sldMk cId="2510096636" sldId="256"/>
        </pc:sldMkLst>
        <pc:spChg chg="mod">
          <ac:chgData name="Laura Leonard" userId="ef8e0f11-d099-4c49-83ec-0759974e43e2" providerId="ADAL" clId="{FDD2B989-630F-4AB5-AE1C-75552F07C26D}" dt="2024-04-14T20:26:56.324" v="789" actId="27636"/>
          <ac:spMkLst>
            <pc:docMk/>
            <pc:sldMk cId="2510096636" sldId="256"/>
            <ac:spMk id="3" creationId="{D5DF9F7D-AB7E-403B-5976-73E2667B474D}"/>
          </ac:spMkLst>
        </pc:spChg>
      </pc:sldChg>
      <pc:sldChg chg="addSp delSp modSp mod">
        <pc:chgData name="Laura Leonard" userId="ef8e0f11-d099-4c49-83ec-0759974e43e2" providerId="ADAL" clId="{FDD2B989-630F-4AB5-AE1C-75552F07C26D}" dt="2024-04-21T20:34:16.797" v="2561" actId="20577"/>
        <pc:sldMkLst>
          <pc:docMk/>
          <pc:sldMk cId="752225672" sldId="257"/>
        </pc:sldMkLst>
        <pc:spChg chg="mod">
          <ac:chgData name="Laura Leonard" userId="ef8e0f11-d099-4c49-83ec-0759974e43e2" providerId="ADAL" clId="{FDD2B989-630F-4AB5-AE1C-75552F07C26D}" dt="2024-04-16T12:29:03.888" v="805" actId="26606"/>
          <ac:spMkLst>
            <pc:docMk/>
            <pc:sldMk cId="752225672" sldId="257"/>
            <ac:spMk id="2" creationId="{96EC9D72-4C0A-E6BC-99B1-595B587C1511}"/>
          </ac:spMkLst>
        </pc:spChg>
        <pc:spChg chg="mod">
          <ac:chgData name="Laura Leonard" userId="ef8e0f11-d099-4c49-83ec-0759974e43e2" providerId="ADAL" clId="{FDD2B989-630F-4AB5-AE1C-75552F07C26D}" dt="2024-04-21T20:34:16.797" v="2561" actId="20577"/>
          <ac:spMkLst>
            <pc:docMk/>
            <pc:sldMk cId="752225672" sldId="257"/>
            <ac:spMk id="7" creationId="{80F5C071-BBEA-AF0C-1D4A-77683C2F5AF9}"/>
          </ac:spMkLst>
        </pc:spChg>
        <pc:spChg chg="add del">
          <ac:chgData name="Laura Leonard" userId="ef8e0f11-d099-4c49-83ec-0759974e43e2" providerId="ADAL" clId="{FDD2B989-630F-4AB5-AE1C-75552F07C26D}" dt="2024-04-16T12:29:03.888" v="805" actId="26606"/>
          <ac:spMkLst>
            <pc:docMk/>
            <pc:sldMk cId="752225672" sldId="257"/>
            <ac:spMk id="8" creationId="{1B15ED52-F352-441B-82BF-E0EA34836D08}"/>
          </ac:spMkLst>
        </pc:spChg>
        <pc:spChg chg="add del">
          <ac:chgData name="Laura Leonard" userId="ef8e0f11-d099-4c49-83ec-0759974e43e2" providerId="ADAL" clId="{FDD2B989-630F-4AB5-AE1C-75552F07C26D}" dt="2024-04-16T12:29:03.888" v="805" actId="26606"/>
          <ac:spMkLst>
            <pc:docMk/>
            <pc:sldMk cId="752225672" sldId="257"/>
            <ac:spMk id="10" creationId="{3B2E3793-BFE6-45A2-9B7B-E18844431C99}"/>
          </ac:spMkLst>
        </pc:spChg>
        <pc:spChg chg="add del">
          <ac:chgData name="Laura Leonard" userId="ef8e0f11-d099-4c49-83ec-0759974e43e2" providerId="ADAL" clId="{FDD2B989-630F-4AB5-AE1C-75552F07C26D}" dt="2024-04-16T12:29:03.888" v="805" actId="26606"/>
          <ac:spMkLst>
            <pc:docMk/>
            <pc:sldMk cId="752225672" sldId="257"/>
            <ac:spMk id="12" creationId="{BC4C4868-CB8F-4AF9-9CDB-8108F2C19B67}"/>
          </ac:spMkLst>
        </pc:spChg>
        <pc:spChg chg="add del">
          <ac:chgData name="Laura Leonard" userId="ef8e0f11-d099-4c49-83ec-0759974e43e2" providerId="ADAL" clId="{FDD2B989-630F-4AB5-AE1C-75552F07C26D}" dt="2024-04-16T12:29:03.888" v="805" actId="26606"/>
          <ac:spMkLst>
            <pc:docMk/>
            <pc:sldMk cId="752225672" sldId="257"/>
            <ac:spMk id="14" creationId="{375E0459-6403-40CD-989D-56A4407CA12E}"/>
          </ac:spMkLst>
        </pc:spChg>
        <pc:spChg chg="add del">
          <ac:chgData name="Laura Leonard" userId="ef8e0f11-d099-4c49-83ec-0759974e43e2" providerId="ADAL" clId="{FDD2B989-630F-4AB5-AE1C-75552F07C26D}" dt="2024-04-16T12:29:03.888" v="805" actId="26606"/>
          <ac:spMkLst>
            <pc:docMk/>
            <pc:sldMk cId="752225672" sldId="257"/>
            <ac:spMk id="16" creationId="{53E5B1A8-3AC9-4BD1-9BBC-78CA94F2D1BA}"/>
          </ac:spMkLst>
        </pc:spChg>
        <pc:spChg chg="add del">
          <ac:chgData name="Laura Leonard" userId="ef8e0f11-d099-4c49-83ec-0759974e43e2" providerId="ADAL" clId="{FDD2B989-630F-4AB5-AE1C-75552F07C26D}" dt="2024-04-16T12:29:03.888" v="805" actId="26606"/>
          <ac:spMkLst>
            <pc:docMk/>
            <pc:sldMk cId="752225672" sldId="257"/>
            <ac:spMk id="20" creationId="{B3684CCF-CEBB-4D8E-A366-95E43D4C790B}"/>
          </ac:spMkLst>
        </pc:spChg>
        <pc:spChg chg="add del">
          <ac:chgData name="Laura Leonard" userId="ef8e0f11-d099-4c49-83ec-0759974e43e2" providerId="ADAL" clId="{FDD2B989-630F-4AB5-AE1C-75552F07C26D}" dt="2024-04-16T12:28:40.947" v="801" actId="26606"/>
          <ac:spMkLst>
            <pc:docMk/>
            <pc:sldMk cId="752225672" sldId="257"/>
            <ac:spMk id="23" creationId="{AD96FDFD-4E42-4A06-B8B5-768A1DB9C2A9}"/>
          </ac:spMkLst>
        </pc:spChg>
        <pc:spChg chg="add del">
          <ac:chgData name="Laura Leonard" userId="ef8e0f11-d099-4c49-83ec-0759974e43e2" providerId="ADAL" clId="{FDD2B989-630F-4AB5-AE1C-75552F07C26D}" dt="2024-04-16T12:29:03.888" v="805" actId="26606"/>
          <ac:spMkLst>
            <pc:docMk/>
            <pc:sldMk cId="752225672" sldId="257"/>
            <ac:spMk id="25" creationId="{70BEB1E7-2F88-40BC-B73D-42E5B6F80BFC}"/>
          </ac:spMkLst>
        </pc:spChg>
        <pc:picChg chg="add del mod ord">
          <ac:chgData name="Laura Leonard" userId="ef8e0f11-d099-4c49-83ec-0759974e43e2" providerId="ADAL" clId="{FDD2B989-630F-4AB5-AE1C-75552F07C26D}" dt="2024-04-16T12:29:09.830" v="806" actId="21"/>
          <ac:picMkLst>
            <pc:docMk/>
            <pc:sldMk cId="752225672" sldId="257"/>
            <ac:picMk id="3" creationId="{B1148FF3-85EA-E88D-DCEF-A9432C1D1CAC}"/>
          </ac:picMkLst>
        </pc:picChg>
        <pc:picChg chg="mod ord">
          <ac:chgData name="Laura Leonard" userId="ef8e0f11-d099-4c49-83ec-0759974e43e2" providerId="ADAL" clId="{FDD2B989-630F-4AB5-AE1C-75552F07C26D}" dt="2024-04-16T12:29:03.888" v="805" actId="26606"/>
          <ac:picMkLst>
            <pc:docMk/>
            <pc:sldMk cId="752225672" sldId="257"/>
            <ac:picMk id="11" creationId="{FD963F06-DA9E-732A-28B1-10BED7B51499}"/>
          </ac:picMkLst>
        </pc:picChg>
        <pc:picChg chg="add mod ord">
          <ac:chgData name="Laura Leonard" userId="ef8e0f11-d099-4c49-83ec-0759974e43e2" providerId="ADAL" clId="{FDD2B989-630F-4AB5-AE1C-75552F07C26D}" dt="2024-04-16T12:29:03.888" v="805" actId="26606"/>
          <ac:picMkLst>
            <pc:docMk/>
            <pc:sldMk cId="752225672" sldId="257"/>
            <ac:picMk id="18" creationId="{847C0D7F-B5FD-99BA-5CF7-F37EB55ADB62}"/>
          </ac:picMkLst>
        </pc:picChg>
      </pc:sldChg>
      <pc:sldChg chg="addSp delSp modSp mod">
        <pc:chgData name="Laura Leonard" userId="ef8e0f11-d099-4c49-83ec-0759974e43e2" providerId="ADAL" clId="{FDD2B989-630F-4AB5-AE1C-75552F07C26D}" dt="2024-04-21T20:29:32.628" v="2344" actId="20577"/>
        <pc:sldMkLst>
          <pc:docMk/>
          <pc:sldMk cId="3699254350" sldId="258"/>
        </pc:sldMkLst>
        <pc:spChg chg="mod">
          <ac:chgData name="Laura Leonard" userId="ef8e0f11-d099-4c49-83ec-0759974e43e2" providerId="ADAL" clId="{FDD2B989-630F-4AB5-AE1C-75552F07C26D}" dt="2024-04-16T12:39:24.354" v="861" actId="26606"/>
          <ac:spMkLst>
            <pc:docMk/>
            <pc:sldMk cId="3699254350" sldId="258"/>
            <ac:spMk id="2" creationId="{49128CAA-4718-6777-4FF7-2C460CC58FB6}"/>
          </ac:spMkLst>
        </pc:spChg>
        <pc:spChg chg="mod">
          <ac:chgData name="Laura Leonard" userId="ef8e0f11-d099-4c49-83ec-0759974e43e2" providerId="ADAL" clId="{FDD2B989-630F-4AB5-AE1C-75552F07C26D}" dt="2024-04-21T20:29:32.628" v="2344" actId="20577"/>
          <ac:spMkLst>
            <pc:docMk/>
            <pc:sldMk cId="3699254350" sldId="258"/>
            <ac:spMk id="11" creationId="{B96E05DD-AC8E-F1E1-17FD-334AF7E62654}"/>
          </ac:spMkLst>
        </pc:spChg>
        <pc:spChg chg="del">
          <ac:chgData name="Laura Leonard" userId="ef8e0f11-d099-4c49-83ec-0759974e43e2" providerId="ADAL" clId="{FDD2B989-630F-4AB5-AE1C-75552F07C26D}" dt="2024-04-16T12:39:24.354" v="861" actId="26606"/>
          <ac:spMkLst>
            <pc:docMk/>
            <pc:sldMk cId="3699254350" sldId="258"/>
            <ac:spMk id="14" creationId="{99F1FFA9-D672-408C-9220-ADEEC6ABDD09}"/>
          </ac:spMkLst>
        </pc:spChg>
        <pc:spChg chg="add">
          <ac:chgData name="Laura Leonard" userId="ef8e0f11-d099-4c49-83ec-0759974e43e2" providerId="ADAL" clId="{FDD2B989-630F-4AB5-AE1C-75552F07C26D}" dt="2024-04-16T12:39:24.354" v="861" actId="26606"/>
          <ac:spMkLst>
            <pc:docMk/>
            <pc:sldMk cId="3699254350" sldId="258"/>
            <ac:spMk id="20" creationId="{E817EB35-4D5C-493B-8459-98C99FD1667F}"/>
          </ac:spMkLst>
        </pc:spChg>
        <pc:spChg chg="add">
          <ac:chgData name="Laura Leonard" userId="ef8e0f11-d099-4c49-83ec-0759974e43e2" providerId="ADAL" clId="{FDD2B989-630F-4AB5-AE1C-75552F07C26D}" dt="2024-04-16T12:39:24.354" v="861" actId="26606"/>
          <ac:spMkLst>
            <pc:docMk/>
            <pc:sldMk cId="3699254350" sldId="258"/>
            <ac:spMk id="22" creationId="{70BEB1E7-2F88-40BC-B73D-42E5B6F80BFC}"/>
          </ac:spMkLst>
        </pc:spChg>
        <pc:picChg chg="add del">
          <ac:chgData name="Laura Leonard" userId="ef8e0f11-d099-4c49-83ec-0759974e43e2" providerId="ADAL" clId="{FDD2B989-630F-4AB5-AE1C-75552F07C26D}" dt="2024-04-16T12:28:24.915" v="798" actId="21"/>
          <ac:picMkLst>
            <pc:docMk/>
            <pc:sldMk cId="3699254350" sldId="258"/>
            <ac:picMk id="4" creationId="{1A7D0EC8-D0EB-9ECE-791F-D6AAE64E02C8}"/>
          </ac:picMkLst>
        </pc:picChg>
        <pc:picChg chg="del">
          <ac:chgData name="Laura Leonard" userId="ef8e0f11-d099-4c49-83ec-0759974e43e2" providerId="ADAL" clId="{FDD2B989-630F-4AB5-AE1C-75552F07C26D}" dt="2024-04-12T11:28:24.749" v="280" actId="21"/>
          <ac:picMkLst>
            <pc:docMk/>
            <pc:sldMk cId="3699254350" sldId="258"/>
            <ac:picMk id="5" creationId="{68611357-CFE5-5E9B-8F3B-AAA1D4FBCE3B}"/>
          </ac:picMkLst>
        </pc:picChg>
        <pc:picChg chg="add del mod">
          <ac:chgData name="Laura Leonard" userId="ef8e0f11-d099-4c49-83ec-0759974e43e2" providerId="ADAL" clId="{FDD2B989-630F-4AB5-AE1C-75552F07C26D}" dt="2024-04-16T12:38:02.059" v="858" actId="478"/>
          <ac:picMkLst>
            <pc:docMk/>
            <pc:sldMk cId="3699254350" sldId="258"/>
            <ac:picMk id="5" creationId="{B1148FF3-85EA-E88D-DCEF-A9432C1D1CAC}"/>
          </ac:picMkLst>
        </pc:picChg>
        <pc:picChg chg="add mod ord">
          <ac:chgData name="Laura Leonard" userId="ef8e0f11-d099-4c49-83ec-0759974e43e2" providerId="ADAL" clId="{FDD2B989-630F-4AB5-AE1C-75552F07C26D}" dt="2024-04-16T12:39:24.354" v="861" actId="26606"/>
          <ac:picMkLst>
            <pc:docMk/>
            <pc:sldMk cId="3699254350" sldId="258"/>
            <ac:picMk id="7" creationId="{19B52790-2507-7930-70D2-EB66B1C97A05}"/>
          </ac:picMkLst>
        </pc:picChg>
        <pc:picChg chg="del">
          <ac:chgData name="Laura Leonard" userId="ef8e0f11-d099-4c49-83ec-0759974e43e2" providerId="ADAL" clId="{FDD2B989-630F-4AB5-AE1C-75552F07C26D}" dt="2024-04-12T11:28:39.451" v="283" actId="21"/>
          <ac:picMkLst>
            <pc:docMk/>
            <pc:sldMk cId="3699254350" sldId="258"/>
            <ac:picMk id="7" creationId="{E9B32F8E-F746-22BB-CDC3-6D1F99A9C0EB}"/>
          </ac:picMkLst>
        </pc:picChg>
        <pc:picChg chg="add mod">
          <ac:chgData name="Laura Leonard" userId="ef8e0f11-d099-4c49-83ec-0759974e43e2" providerId="ADAL" clId="{FDD2B989-630F-4AB5-AE1C-75552F07C26D}" dt="2024-04-16T12:39:24.354" v="861" actId="26606"/>
          <ac:picMkLst>
            <pc:docMk/>
            <pc:sldMk cId="3699254350" sldId="258"/>
            <ac:picMk id="9" creationId="{60621698-0918-1ABF-CEDE-D61F8A4F8ED6}"/>
          </ac:picMkLst>
        </pc:picChg>
        <pc:picChg chg="add mod">
          <ac:chgData name="Laura Leonard" userId="ef8e0f11-d099-4c49-83ec-0759974e43e2" providerId="ADAL" clId="{FDD2B989-630F-4AB5-AE1C-75552F07C26D}" dt="2024-04-16T12:39:24.354" v="861" actId="26606"/>
          <ac:picMkLst>
            <pc:docMk/>
            <pc:sldMk cId="3699254350" sldId="258"/>
            <ac:picMk id="12" creationId="{EBF1F38F-8910-138A-8CF5-1B7D59EA5BB1}"/>
          </ac:picMkLst>
        </pc:picChg>
        <pc:picChg chg="add mod">
          <ac:chgData name="Laura Leonard" userId="ef8e0f11-d099-4c49-83ec-0759974e43e2" providerId="ADAL" clId="{FDD2B989-630F-4AB5-AE1C-75552F07C26D}" dt="2024-04-16T12:39:24.354" v="861" actId="26606"/>
          <ac:picMkLst>
            <pc:docMk/>
            <pc:sldMk cId="3699254350" sldId="258"/>
            <ac:picMk id="15" creationId="{30719E54-836A-E772-5EB3-D14BAE01F475}"/>
          </ac:picMkLst>
        </pc:picChg>
      </pc:sldChg>
      <pc:sldChg chg="addSp delSp modSp new mod setBg">
        <pc:chgData name="Laura Leonard" userId="ef8e0f11-d099-4c49-83ec-0759974e43e2" providerId="ADAL" clId="{FDD2B989-630F-4AB5-AE1C-75552F07C26D}" dt="2024-04-14T20:27:43.916" v="796" actId="6549"/>
        <pc:sldMkLst>
          <pc:docMk/>
          <pc:sldMk cId="1666065706" sldId="259"/>
        </pc:sldMkLst>
        <pc:spChg chg="mod">
          <ac:chgData name="Laura Leonard" userId="ef8e0f11-d099-4c49-83ec-0759974e43e2" providerId="ADAL" clId="{FDD2B989-630F-4AB5-AE1C-75552F07C26D}" dt="2024-04-12T11:37:15.278" v="308" actId="26606"/>
          <ac:spMkLst>
            <pc:docMk/>
            <pc:sldMk cId="1666065706" sldId="259"/>
            <ac:spMk id="2" creationId="{B91B5C5D-5E64-6665-7E01-81B89CB46796}"/>
          </ac:spMkLst>
        </pc:spChg>
        <pc:spChg chg="add del mod">
          <ac:chgData name="Laura Leonard" userId="ef8e0f11-d099-4c49-83ec-0759974e43e2" providerId="ADAL" clId="{FDD2B989-630F-4AB5-AE1C-75552F07C26D}" dt="2024-04-14T20:27:43.916" v="796" actId="6549"/>
          <ac:spMkLst>
            <pc:docMk/>
            <pc:sldMk cId="1666065706" sldId="259"/>
            <ac:spMk id="3" creationId="{A97B678E-2443-8423-A178-E43EF49B686F}"/>
          </ac:spMkLst>
        </pc:spChg>
        <pc:spChg chg="add del mod">
          <ac:chgData name="Laura Leonard" userId="ef8e0f11-d099-4c49-83ec-0759974e43e2" providerId="ADAL" clId="{FDD2B989-630F-4AB5-AE1C-75552F07C26D}" dt="2024-04-12T11:41:58.680" v="405" actId="478"/>
          <ac:spMkLst>
            <pc:docMk/>
            <pc:sldMk cId="1666065706" sldId="259"/>
            <ac:spMk id="11" creationId="{7A330187-440D-F388-B68C-4F7FD27D378D}"/>
          </ac:spMkLst>
        </pc:spChg>
        <pc:spChg chg="add del">
          <ac:chgData name="Laura Leonard" userId="ef8e0f11-d099-4c49-83ec-0759974e43e2" providerId="ADAL" clId="{FDD2B989-630F-4AB5-AE1C-75552F07C26D}" dt="2024-04-12T11:36:34.985" v="305" actId="26606"/>
          <ac:spMkLst>
            <pc:docMk/>
            <pc:sldMk cId="1666065706" sldId="259"/>
            <ac:spMk id="12" creationId="{50D1C5B3-B60D-4696-AE60-100D5EC8AB5D}"/>
          </ac:spMkLst>
        </pc:spChg>
        <pc:spChg chg="add del">
          <ac:chgData name="Laura Leonard" userId="ef8e0f11-d099-4c49-83ec-0759974e43e2" providerId="ADAL" clId="{FDD2B989-630F-4AB5-AE1C-75552F07C26D}" dt="2024-04-12T11:36:34.985" v="305" actId="26606"/>
          <ac:spMkLst>
            <pc:docMk/>
            <pc:sldMk cId="1666065706" sldId="259"/>
            <ac:spMk id="14" creationId="{5184EE59-3061-456B-9FB5-98A8E0E74B02}"/>
          </ac:spMkLst>
        </pc:spChg>
        <pc:spChg chg="add del">
          <ac:chgData name="Laura Leonard" userId="ef8e0f11-d099-4c49-83ec-0759974e43e2" providerId="ADAL" clId="{FDD2B989-630F-4AB5-AE1C-75552F07C26D}" dt="2024-04-12T11:36:34.985" v="305" actId="26606"/>
          <ac:spMkLst>
            <pc:docMk/>
            <pc:sldMk cId="1666065706" sldId="259"/>
            <ac:spMk id="16" creationId="{F7E07B5E-9FB5-4C91-8BE4-6167EB58D0A7}"/>
          </ac:spMkLst>
        </pc:spChg>
        <pc:spChg chg="add del">
          <ac:chgData name="Laura Leonard" userId="ef8e0f11-d099-4c49-83ec-0759974e43e2" providerId="ADAL" clId="{FDD2B989-630F-4AB5-AE1C-75552F07C26D}" dt="2024-04-12T11:36:34.985" v="305" actId="26606"/>
          <ac:spMkLst>
            <pc:docMk/>
            <pc:sldMk cId="1666065706" sldId="259"/>
            <ac:spMk id="18" creationId="{37524947-EB09-4DD9-973B-9F75BBCD7269}"/>
          </ac:spMkLst>
        </pc:spChg>
        <pc:spChg chg="add del">
          <ac:chgData name="Laura Leonard" userId="ef8e0f11-d099-4c49-83ec-0759974e43e2" providerId="ADAL" clId="{FDD2B989-630F-4AB5-AE1C-75552F07C26D}" dt="2024-04-12T11:36:34.985" v="305" actId="26606"/>
          <ac:spMkLst>
            <pc:docMk/>
            <pc:sldMk cId="1666065706" sldId="259"/>
            <ac:spMk id="20" creationId="{D30C8E25-2DD1-45C6-9F04-0F0CBF666021}"/>
          </ac:spMkLst>
        </pc:spChg>
        <pc:spChg chg="add del">
          <ac:chgData name="Laura Leonard" userId="ef8e0f11-d099-4c49-83ec-0759974e43e2" providerId="ADAL" clId="{FDD2B989-630F-4AB5-AE1C-75552F07C26D}" dt="2024-04-12T11:36:34.985" v="305" actId="26606"/>
          <ac:spMkLst>
            <pc:docMk/>
            <pc:sldMk cId="1666065706" sldId="259"/>
            <ac:spMk id="22" creationId="{BC57EA3C-C239-4132-A618-5CBE9F896B2F}"/>
          </ac:spMkLst>
        </pc:spChg>
        <pc:spChg chg="add del">
          <ac:chgData name="Laura Leonard" userId="ef8e0f11-d099-4c49-83ec-0759974e43e2" providerId="ADAL" clId="{FDD2B989-630F-4AB5-AE1C-75552F07C26D}" dt="2024-04-12T11:37:15.278" v="308" actId="26606"/>
          <ac:spMkLst>
            <pc:docMk/>
            <pc:sldMk cId="1666065706" sldId="259"/>
            <ac:spMk id="24" creationId="{AD96FDFD-4E42-4A06-B8B5-768A1DB9C2A9}"/>
          </ac:spMkLst>
        </pc:spChg>
        <pc:spChg chg="add">
          <ac:chgData name="Laura Leonard" userId="ef8e0f11-d099-4c49-83ec-0759974e43e2" providerId="ADAL" clId="{FDD2B989-630F-4AB5-AE1C-75552F07C26D}" dt="2024-04-12T11:37:15.278" v="308" actId="26606"/>
          <ac:spMkLst>
            <pc:docMk/>
            <pc:sldMk cId="1666065706" sldId="259"/>
            <ac:spMk id="29" creationId="{D7F307E1-26FA-4252-94D1-9711C4518CA1}"/>
          </ac:spMkLst>
        </pc:spChg>
        <pc:spChg chg="add">
          <ac:chgData name="Laura Leonard" userId="ef8e0f11-d099-4c49-83ec-0759974e43e2" providerId="ADAL" clId="{FDD2B989-630F-4AB5-AE1C-75552F07C26D}" dt="2024-04-12T11:37:15.278" v="308" actId="26606"/>
          <ac:spMkLst>
            <pc:docMk/>
            <pc:sldMk cId="1666065706" sldId="259"/>
            <ac:spMk id="31" creationId="{398DFB7A-5FB9-4FBB-8BD1-0DBC6A3652FB}"/>
          </ac:spMkLst>
        </pc:spChg>
        <pc:spChg chg="add">
          <ac:chgData name="Laura Leonard" userId="ef8e0f11-d099-4c49-83ec-0759974e43e2" providerId="ADAL" clId="{FDD2B989-630F-4AB5-AE1C-75552F07C26D}" dt="2024-04-12T11:37:15.278" v="308" actId="26606"/>
          <ac:spMkLst>
            <pc:docMk/>
            <pc:sldMk cId="1666065706" sldId="259"/>
            <ac:spMk id="33" creationId="{357E4EC5-5150-4D8A-B97F-668E90752EC1}"/>
          </ac:spMkLst>
        </pc:spChg>
        <pc:spChg chg="add">
          <ac:chgData name="Laura Leonard" userId="ef8e0f11-d099-4c49-83ec-0759974e43e2" providerId="ADAL" clId="{FDD2B989-630F-4AB5-AE1C-75552F07C26D}" dt="2024-04-12T11:37:15.278" v="308" actId="26606"/>
          <ac:spMkLst>
            <pc:docMk/>
            <pc:sldMk cId="1666065706" sldId="259"/>
            <ac:spMk id="35" creationId="{8C818ED5-2F56-4171-9445-3AA4F4462396}"/>
          </ac:spMkLst>
        </pc:spChg>
        <pc:spChg chg="add">
          <ac:chgData name="Laura Leonard" userId="ef8e0f11-d099-4c49-83ec-0759974e43e2" providerId="ADAL" clId="{FDD2B989-630F-4AB5-AE1C-75552F07C26D}" dt="2024-04-12T11:37:15.278" v="308" actId="26606"/>
          <ac:spMkLst>
            <pc:docMk/>
            <pc:sldMk cId="1666065706" sldId="259"/>
            <ac:spMk id="37" creationId="{DE74FCE8-866C-4AFA-B45C-FACE2A6094E4}"/>
          </ac:spMkLst>
        </pc:spChg>
        <pc:picChg chg="add mod ord">
          <ac:chgData name="Laura Leonard" userId="ef8e0f11-d099-4c49-83ec-0759974e43e2" providerId="ADAL" clId="{FDD2B989-630F-4AB5-AE1C-75552F07C26D}" dt="2024-04-12T11:37:15.278" v="308" actId="26606"/>
          <ac:picMkLst>
            <pc:docMk/>
            <pc:sldMk cId="1666065706" sldId="259"/>
            <ac:picMk id="4" creationId="{B9CFFE2F-4391-82B0-467B-A8924D1C1A90}"/>
          </ac:picMkLst>
        </pc:picChg>
        <pc:picChg chg="add mod ord">
          <ac:chgData name="Laura Leonard" userId="ef8e0f11-d099-4c49-83ec-0759974e43e2" providerId="ADAL" clId="{FDD2B989-630F-4AB5-AE1C-75552F07C26D}" dt="2024-04-12T11:37:15.278" v="308" actId="26606"/>
          <ac:picMkLst>
            <pc:docMk/>
            <pc:sldMk cId="1666065706" sldId="259"/>
            <ac:picMk id="5" creationId="{30EC53BE-7698-CCAD-6B09-B739F1AB4F3B}"/>
          </ac:picMkLst>
        </pc:picChg>
        <pc:picChg chg="add mod ord">
          <ac:chgData name="Laura Leonard" userId="ef8e0f11-d099-4c49-83ec-0759974e43e2" providerId="ADAL" clId="{FDD2B989-630F-4AB5-AE1C-75552F07C26D}" dt="2024-04-12T11:37:15.278" v="308" actId="26606"/>
          <ac:picMkLst>
            <pc:docMk/>
            <pc:sldMk cId="1666065706" sldId="259"/>
            <ac:picMk id="7" creationId="{81C0A6DB-9627-56D5-018E-30280702B3B1}"/>
          </ac:picMkLst>
        </pc:picChg>
        <pc:picChg chg="add mod ord">
          <ac:chgData name="Laura Leonard" userId="ef8e0f11-d099-4c49-83ec-0759974e43e2" providerId="ADAL" clId="{FDD2B989-630F-4AB5-AE1C-75552F07C26D}" dt="2024-04-12T11:37:15.278" v="308" actId="26606"/>
          <ac:picMkLst>
            <pc:docMk/>
            <pc:sldMk cId="1666065706" sldId="259"/>
            <ac:picMk id="9" creationId="{E7DD0618-5B01-6456-A1C5-22616C0E54E8}"/>
          </ac:picMkLst>
        </pc:picChg>
      </pc:sldChg>
      <pc:sldChg chg="addSp delSp modSp new add del mod setBg delDesignElem">
        <pc:chgData name="Laura Leonard" userId="ef8e0f11-d099-4c49-83ec-0759974e43e2" providerId="ADAL" clId="{FDD2B989-630F-4AB5-AE1C-75552F07C26D}" dt="2024-04-23T10:31:11.909" v="2764" actId="26606"/>
        <pc:sldMkLst>
          <pc:docMk/>
          <pc:sldMk cId="2781225634" sldId="260"/>
        </pc:sldMkLst>
        <pc:spChg chg="mod">
          <ac:chgData name="Laura Leonard" userId="ef8e0f11-d099-4c49-83ec-0759974e43e2" providerId="ADAL" clId="{FDD2B989-630F-4AB5-AE1C-75552F07C26D}" dt="2024-04-19T11:14:42.230" v="1540" actId="26606"/>
          <ac:spMkLst>
            <pc:docMk/>
            <pc:sldMk cId="2781225634" sldId="260"/>
            <ac:spMk id="2" creationId="{AE1172F4-0B0E-75EC-47F2-0EF89FAACF49}"/>
          </ac:spMkLst>
        </pc:spChg>
        <pc:spChg chg="mod ord">
          <ac:chgData name="Laura Leonard" userId="ef8e0f11-d099-4c49-83ec-0759974e43e2" providerId="ADAL" clId="{FDD2B989-630F-4AB5-AE1C-75552F07C26D}" dt="2024-04-23T10:31:11.909" v="2764" actId="26606"/>
          <ac:spMkLst>
            <pc:docMk/>
            <pc:sldMk cId="2781225634" sldId="260"/>
            <ac:spMk id="3" creationId="{ADAFADBC-0E2C-9BE0-7A2D-321E87888139}"/>
          </ac:spMkLst>
        </pc:spChg>
        <pc:spChg chg="add">
          <ac:chgData name="Laura Leonard" userId="ef8e0f11-d099-4c49-83ec-0759974e43e2" providerId="ADAL" clId="{FDD2B989-630F-4AB5-AE1C-75552F07C26D}" dt="2024-04-23T10:31:11.909" v="2764" actId="26606"/>
          <ac:spMkLst>
            <pc:docMk/>
            <pc:sldMk cId="2781225634" sldId="260"/>
            <ac:spMk id="11" creationId="{333EDA0D-F54B-48BB-9910-7DB6A5FBA604}"/>
          </ac:spMkLst>
        </pc:spChg>
        <pc:spChg chg="add">
          <ac:chgData name="Laura Leonard" userId="ef8e0f11-d099-4c49-83ec-0759974e43e2" providerId="ADAL" clId="{FDD2B989-630F-4AB5-AE1C-75552F07C26D}" dt="2024-04-23T10:31:11.909" v="2764" actId="26606"/>
          <ac:spMkLst>
            <pc:docMk/>
            <pc:sldMk cId="2781225634" sldId="260"/>
            <ac:spMk id="12" creationId="{E3A73256-0EB9-4289-A040-E77C05B42FA6}"/>
          </ac:spMkLst>
        </pc:spChg>
        <pc:spChg chg="add">
          <ac:chgData name="Laura Leonard" userId="ef8e0f11-d099-4c49-83ec-0759974e43e2" providerId="ADAL" clId="{FDD2B989-630F-4AB5-AE1C-75552F07C26D}" dt="2024-04-23T10:31:11.909" v="2764" actId="26606"/>
          <ac:spMkLst>
            <pc:docMk/>
            <pc:sldMk cId="2781225634" sldId="260"/>
            <ac:spMk id="13" creationId="{A84FE2E0-0356-4DC9-A129-5C677E5BBF2A}"/>
          </ac:spMkLst>
        </pc:spChg>
        <pc:spChg chg="add del">
          <ac:chgData name="Laura Leonard" userId="ef8e0f11-d099-4c49-83ec-0759974e43e2" providerId="ADAL" clId="{FDD2B989-630F-4AB5-AE1C-75552F07C26D}" dt="2024-04-19T11:14:42.230" v="1540" actId="26606"/>
          <ac:spMkLst>
            <pc:docMk/>
            <pc:sldMk cId="2781225634" sldId="260"/>
            <ac:spMk id="14" creationId="{50D1C5B3-B60D-4696-AE60-100D5EC8AB5D}"/>
          </ac:spMkLst>
        </pc:spChg>
        <pc:spChg chg="add">
          <ac:chgData name="Laura Leonard" userId="ef8e0f11-d099-4c49-83ec-0759974e43e2" providerId="ADAL" clId="{FDD2B989-630F-4AB5-AE1C-75552F07C26D}" dt="2024-04-23T10:31:11.909" v="2764" actId="26606"/>
          <ac:spMkLst>
            <pc:docMk/>
            <pc:sldMk cId="2781225634" sldId="260"/>
            <ac:spMk id="15" creationId="{FAF9516E-11D6-4EBA-B6FD-722514EE9501}"/>
          </ac:spMkLst>
        </pc:spChg>
        <pc:spChg chg="add del">
          <ac:chgData name="Laura Leonard" userId="ef8e0f11-d099-4c49-83ec-0759974e43e2" providerId="ADAL" clId="{FDD2B989-630F-4AB5-AE1C-75552F07C26D}" dt="2024-04-19T11:14:42.230" v="1540" actId="26606"/>
          <ac:spMkLst>
            <pc:docMk/>
            <pc:sldMk cId="2781225634" sldId="260"/>
            <ac:spMk id="16" creationId="{6C45AC87-1D03-4452-BBE4-712E10796A83}"/>
          </ac:spMkLst>
        </pc:spChg>
        <pc:spChg chg="add">
          <ac:chgData name="Laura Leonard" userId="ef8e0f11-d099-4c49-83ec-0759974e43e2" providerId="ADAL" clId="{FDD2B989-630F-4AB5-AE1C-75552F07C26D}" dt="2024-04-23T10:31:11.909" v="2764" actId="26606"/>
          <ac:spMkLst>
            <pc:docMk/>
            <pc:sldMk cId="2781225634" sldId="260"/>
            <ac:spMk id="17" creationId="{1E68CD86-EBCA-4577-B9FD-960CCEE8C960}"/>
          </ac:spMkLst>
        </pc:spChg>
        <pc:spChg chg="add del">
          <ac:chgData name="Laura Leonard" userId="ef8e0f11-d099-4c49-83ec-0759974e43e2" providerId="ADAL" clId="{FDD2B989-630F-4AB5-AE1C-75552F07C26D}" dt="2024-04-19T11:14:42.230" v="1540" actId="26606"/>
          <ac:spMkLst>
            <pc:docMk/>
            <pc:sldMk cId="2781225634" sldId="260"/>
            <ac:spMk id="18" creationId="{D3A66E38-056D-4A0A-BF1D-682AB0529888}"/>
          </ac:spMkLst>
        </pc:spChg>
        <pc:spChg chg="add del">
          <ac:chgData name="Laura Leonard" userId="ef8e0f11-d099-4c49-83ec-0759974e43e2" providerId="ADAL" clId="{FDD2B989-630F-4AB5-AE1C-75552F07C26D}" dt="2024-04-19T11:14:42.230" v="1540" actId="26606"/>
          <ac:spMkLst>
            <pc:docMk/>
            <pc:sldMk cId="2781225634" sldId="260"/>
            <ac:spMk id="20" creationId="{E7D0A197-F7EC-4629-86FB-48D5D3B829AB}"/>
          </ac:spMkLst>
        </pc:spChg>
        <pc:spChg chg="add del">
          <ac:chgData name="Laura Leonard" userId="ef8e0f11-d099-4c49-83ec-0759974e43e2" providerId="ADAL" clId="{FDD2B989-630F-4AB5-AE1C-75552F07C26D}" dt="2024-04-19T11:14:42.230" v="1540" actId="26606"/>
          <ac:spMkLst>
            <pc:docMk/>
            <pc:sldMk cId="2781225634" sldId="260"/>
            <ac:spMk id="22" creationId="{47251444-A29D-44A8-9E2E-263F0C215B1F}"/>
          </ac:spMkLst>
        </pc:spChg>
        <pc:spChg chg="add del">
          <ac:chgData name="Laura Leonard" userId="ef8e0f11-d099-4c49-83ec-0759974e43e2" providerId="ADAL" clId="{FDD2B989-630F-4AB5-AE1C-75552F07C26D}" dt="2024-04-19T11:14:55.737" v="1542" actId="26606"/>
          <ac:spMkLst>
            <pc:docMk/>
            <pc:sldMk cId="2781225634" sldId="260"/>
            <ac:spMk id="27" creationId="{333EDA0D-F54B-48BB-9910-7DB6A5FBA604}"/>
          </ac:spMkLst>
        </pc:spChg>
        <pc:spChg chg="add del">
          <ac:chgData name="Laura Leonard" userId="ef8e0f11-d099-4c49-83ec-0759974e43e2" providerId="ADAL" clId="{FDD2B989-630F-4AB5-AE1C-75552F07C26D}" dt="2024-04-19T11:14:55.737" v="1542" actId="26606"/>
          <ac:spMkLst>
            <pc:docMk/>
            <pc:sldMk cId="2781225634" sldId="260"/>
            <ac:spMk id="29" creationId="{E3A73256-0EB9-4289-A040-E77C05B42FA6}"/>
          </ac:spMkLst>
        </pc:spChg>
        <pc:spChg chg="add del">
          <ac:chgData name="Laura Leonard" userId="ef8e0f11-d099-4c49-83ec-0759974e43e2" providerId="ADAL" clId="{FDD2B989-630F-4AB5-AE1C-75552F07C26D}" dt="2024-04-19T11:14:55.737" v="1542" actId="26606"/>
          <ac:spMkLst>
            <pc:docMk/>
            <pc:sldMk cId="2781225634" sldId="260"/>
            <ac:spMk id="31" creationId="{A84FE2E0-0356-4DC9-A129-5C677E5BBF2A}"/>
          </ac:spMkLst>
        </pc:spChg>
        <pc:spChg chg="add del">
          <ac:chgData name="Laura Leonard" userId="ef8e0f11-d099-4c49-83ec-0759974e43e2" providerId="ADAL" clId="{FDD2B989-630F-4AB5-AE1C-75552F07C26D}" dt="2024-04-19T11:14:55.737" v="1542" actId="26606"/>
          <ac:spMkLst>
            <pc:docMk/>
            <pc:sldMk cId="2781225634" sldId="260"/>
            <ac:spMk id="33" creationId="{FAF9516E-11D6-4EBA-B6FD-722514EE9501}"/>
          </ac:spMkLst>
        </pc:spChg>
        <pc:spChg chg="add del">
          <ac:chgData name="Laura Leonard" userId="ef8e0f11-d099-4c49-83ec-0759974e43e2" providerId="ADAL" clId="{FDD2B989-630F-4AB5-AE1C-75552F07C26D}" dt="2024-04-19T11:14:55.737" v="1542" actId="26606"/>
          <ac:spMkLst>
            <pc:docMk/>
            <pc:sldMk cId="2781225634" sldId="260"/>
            <ac:spMk id="35" creationId="{1E68CD86-EBCA-4577-B9FD-960CCEE8C960}"/>
          </ac:spMkLst>
        </pc:spChg>
        <pc:spChg chg="add del">
          <ac:chgData name="Laura Leonard" userId="ef8e0f11-d099-4c49-83ec-0759974e43e2" providerId="ADAL" clId="{FDD2B989-630F-4AB5-AE1C-75552F07C26D}" dt="2024-04-23T10:30:31.191" v="2761"/>
          <ac:spMkLst>
            <pc:docMk/>
            <pc:sldMk cId="2781225634" sldId="260"/>
            <ac:spMk id="40" creationId="{333EDA0D-F54B-48BB-9910-7DB6A5FBA604}"/>
          </ac:spMkLst>
        </pc:spChg>
        <pc:spChg chg="add del">
          <ac:chgData name="Laura Leonard" userId="ef8e0f11-d099-4c49-83ec-0759974e43e2" providerId="ADAL" clId="{FDD2B989-630F-4AB5-AE1C-75552F07C26D}" dt="2024-04-23T10:30:31.191" v="2761"/>
          <ac:spMkLst>
            <pc:docMk/>
            <pc:sldMk cId="2781225634" sldId="260"/>
            <ac:spMk id="42" creationId="{E3A73256-0EB9-4289-A040-E77C05B42FA6}"/>
          </ac:spMkLst>
        </pc:spChg>
        <pc:spChg chg="add del">
          <ac:chgData name="Laura Leonard" userId="ef8e0f11-d099-4c49-83ec-0759974e43e2" providerId="ADAL" clId="{FDD2B989-630F-4AB5-AE1C-75552F07C26D}" dt="2024-04-23T10:30:31.191" v="2761"/>
          <ac:spMkLst>
            <pc:docMk/>
            <pc:sldMk cId="2781225634" sldId="260"/>
            <ac:spMk id="44" creationId="{A84FE2E0-0356-4DC9-A129-5C677E5BBF2A}"/>
          </ac:spMkLst>
        </pc:spChg>
        <pc:spChg chg="add del">
          <ac:chgData name="Laura Leonard" userId="ef8e0f11-d099-4c49-83ec-0759974e43e2" providerId="ADAL" clId="{FDD2B989-630F-4AB5-AE1C-75552F07C26D}" dt="2024-04-23T10:30:31.191" v="2761"/>
          <ac:spMkLst>
            <pc:docMk/>
            <pc:sldMk cId="2781225634" sldId="260"/>
            <ac:spMk id="46" creationId="{FAF9516E-11D6-4EBA-B6FD-722514EE9501}"/>
          </ac:spMkLst>
        </pc:spChg>
        <pc:spChg chg="add del">
          <ac:chgData name="Laura Leonard" userId="ef8e0f11-d099-4c49-83ec-0759974e43e2" providerId="ADAL" clId="{FDD2B989-630F-4AB5-AE1C-75552F07C26D}" dt="2024-04-23T10:30:31.191" v="2761"/>
          <ac:spMkLst>
            <pc:docMk/>
            <pc:sldMk cId="2781225634" sldId="260"/>
            <ac:spMk id="48" creationId="{1E68CD86-EBCA-4577-B9FD-960CCEE8C960}"/>
          </ac:spMkLst>
        </pc:spChg>
        <pc:picChg chg="add mod ord">
          <ac:chgData name="Laura Leonard" userId="ef8e0f11-d099-4c49-83ec-0759974e43e2" providerId="ADAL" clId="{FDD2B989-630F-4AB5-AE1C-75552F07C26D}" dt="2024-04-19T11:14:42.230" v="1540" actId="26606"/>
          <ac:picMkLst>
            <pc:docMk/>
            <pc:sldMk cId="2781225634" sldId="260"/>
            <ac:picMk id="5" creationId="{27B55ABE-48C3-9135-1C6E-7D77F8B897C6}"/>
          </ac:picMkLst>
        </pc:picChg>
        <pc:picChg chg="add mod ord">
          <ac:chgData name="Laura Leonard" userId="ef8e0f11-d099-4c49-83ec-0759974e43e2" providerId="ADAL" clId="{FDD2B989-630F-4AB5-AE1C-75552F07C26D}" dt="2024-04-19T11:14:55.737" v="1542" actId="26606"/>
          <ac:picMkLst>
            <pc:docMk/>
            <pc:sldMk cId="2781225634" sldId="260"/>
            <ac:picMk id="6" creationId="{4106D253-F0D7-2E71-F449-D88FA83467E5}"/>
          </ac:picMkLst>
        </pc:picChg>
        <pc:picChg chg="add mod">
          <ac:chgData name="Laura Leonard" userId="ef8e0f11-d099-4c49-83ec-0759974e43e2" providerId="ADAL" clId="{FDD2B989-630F-4AB5-AE1C-75552F07C26D}" dt="2024-04-19T11:14:55.737" v="1542" actId="26606"/>
          <ac:picMkLst>
            <pc:docMk/>
            <pc:sldMk cId="2781225634" sldId="260"/>
            <ac:picMk id="7" creationId="{CAA9D676-3292-8708-81E9-FD42CA6E2207}"/>
          </ac:picMkLst>
        </pc:picChg>
        <pc:picChg chg="add mod">
          <ac:chgData name="Laura Leonard" userId="ef8e0f11-d099-4c49-83ec-0759974e43e2" providerId="ADAL" clId="{FDD2B989-630F-4AB5-AE1C-75552F07C26D}" dt="2024-04-19T11:14:42.230" v="1540" actId="26606"/>
          <ac:picMkLst>
            <pc:docMk/>
            <pc:sldMk cId="2781225634" sldId="260"/>
            <ac:picMk id="9" creationId="{4C244C74-2D80-FB6E-54F1-195213F7F29B}"/>
          </ac:picMkLst>
        </pc:picChg>
      </pc:sldChg>
      <pc:sldChg chg="addSp delSp modSp new add del mod setBg delDesignElem">
        <pc:chgData name="Laura Leonard" userId="ef8e0f11-d099-4c49-83ec-0759974e43e2" providerId="ADAL" clId="{FDD2B989-630F-4AB5-AE1C-75552F07C26D}" dt="2024-04-23T10:37:34.716" v="2771" actId="20577"/>
        <pc:sldMkLst>
          <pc:docMk/>
          <pc:sldMk cId="812974462" sldId="261"/>
        </pc:sldMkLst>
        <pc:spChg chg="mod">
          <ac:chgData name="Laura Leonard" userId="ef8e0f11-d099-4c49-83ec-0759974e43e2" providerId="ADAL" clId="{FDD2B989-630F-4AB5-AE1C-75552F07C26D}" dt="2024-04-23T10:31:30.121" v="2765" actId="26606"/>
          <ac:spMkLst>
            <pc:docMk/>
            <pc:sldMk cId="812974462" sldId="261"/>
            <ac:spMk id="2" creationId="{E7A726CD-CF75-DAEF-C26F-EB22FCC0BD94}"/>
          </ac:spMkLst>
        </pc:spChg>
        <pc:spChg chg="mod">
          <ac:chgData name="Laura Leonard" userId="ef8e0f11-d099-4c49-83ec-0759974e43e2" providerId="ADAL" clId="{FDD2B989-630F-4AB5-AE1C-75552F07C26D}" dt="2024-04-23T10:37:34.716" v="2771" actId="20577"/>
          <ac:spMkLst>
            <pc:docMk/>
            <pc:sldMk cId="812974462" sldId="261"/>
            <ac:spMk id="3" creationId="{06EC086A-D56D-C922-38A0-741BE52AB79D}"/>
          </ac:spMkLst>
        </pc:spChg>
        <pc:spChg chg="add">
          <ac:chgData name="Laura Leonard" userId="ef8e0f11-d099-4c49-83ec-0759974e43e2" providerId="ADAL" clId="{FDD2B989-630F-4AB5-AE1C-75552F07C26D}" dt="2024-04-23T10:31:30.121" v="2765" actId="26606"/>
          <ac:spMkLst>
            <pc:docMk/>
            <pc:sldMk cId="812974462" sldId="261"/>
            <ac:spMk id="7" creationId="{46708FAB-3898-47A9-B05A-AB9ECBD9E796}"/>
          </ac:spMkLst>
        </pc:spChg>
        <pc:spChg chg="add">
          <ac:chgData name="Laura Leonard" userId="ef8e0f11-d099-4c49-83ec-0759974e43e2" providerId="ADAL" clId="{FDD2B989-630F-4AB5-AE1C-75552F07C26D}" dt="2024-04-23T10:31:30.121" v="2765" actId="26606"/>
          <ac:spMkLst>
            <pc:docMk/>
            <pc:sldMk cId="812974462" sldId="261"/>
            <ac:spMk id="12" creationId="{2E438CA0-CB4D-4C94-8C39-9C7FC9BBEE68}"/>
          </ac:spMkLst>
        </pc:spChg>
        <pc:spChg chg="add">
          <ac:chgData name="Laura Leonard" userId="ef8e0f11-d099-4c49-83ec-0759974e43e2" providerId="ADAL" clId="{FDD2B989-630F-4AB5-AE1C-75552F07C26D}" dt="2024-04-23T10:31:30.121" v="2765" actId="26606"/>
          <ac:spMkLst>
            <pc:docMk/>
            <pc:sldMk cId="812974462" sldId="261"/>
            <ac:spMk id="14" creationId="{6B2C05E3-84E7-4957-95EF-B471CBF71C69}"/>
          </ac:spMkLst>
        </pc:spChg>
        <pc:grpChg chg="add del">
          <ac:chgData name="Laura Leonard" userId="ef8e0f11-d099-4c49-83ec-0759974e43e2" providerId="ADAL" clId="{FDD2B989-630F-4AB5-AE1C-75552F07C26D}" dt="2024-04-23T10:30:55.505" v="2763"/>
          <ac:grpSpMkLst>
            <pc:docMk/>
            <pc:sldMk cId="812974462" sldId="261"/>
            <ac:grpSpMk id="10" creationId="{7024687B-3153-123C-0A8C-D7D007FAF1BE}"/>
          </ac:grpSpMkLst>
        </pc:grpChg>
        <pc:picChg chg="add mod">
          <ac:chgData name="Laura Leonard" userId="ef8e0f11-d099-4c49-83ec-0759974e43e2" providerId="ADAL" clId="{FDD2B989-630F-4AB5-AE1C-75552F07C26D}" dt="2024-04-23T10:31:30.121" v="2765" actId="26606"/>
          <ac:picMkLst>
            <pc:docMk/>
            <pc:sldMk cId="812974462" sldId="261"/>
            <ac:picMk id="5" creationId="{42A32430-FB71-EAB4-8781-3ED7CCA6AE8E}"/>
          </ac:picMkLst>
        </pc:picChg>
      </pc:sldChg>
      <pc:sldChg chg="addSp delSp modSp new del mod setBg">
        <pc:chgData name="Laura Leonard" userId="ef8e0f11-d099-4c49-83ec-0759974e43e2" providerId="ADAL" clId="{FDD2B989-630F-4AB5-AE1C-75552F07C26D}" dt="2024-04-23T10:29:59.771" v="2757" actId="47"/>
        <pc:sldMkLst>
          <pc:docMk/>
          <pc:sldMk cId="304476882" sldId="262"/>
        </pc:sldMkLst>
        <pc:spChg chg="mod">
          <ac:chgData name="Laura Leonard" userId="ef8e0f11-d099-4c49-83ec-0759974e43e2" providerId="ADAL" clId="{FDD2B989-630F-4AB5-AE1C-75552F07C26D}" dt="2024-04-22T16:39:26.581" v="2724" actId="26606"/>
          <ac:spMkLst>
            <pc:docMk/>
            <pc:sldMk cId="304476882" sldId="262"/>
            <ac:spMk id="2" creationId="{4F0D4FA9-D74B-27D5-263D-3038D5F8FEA9}"/>
          </ac:spMkLst>
        </pc:spChg>
        <pc:spChg chg="mod ord">
          <ac:chgData name="Laura Leonard" userId="ef8e0f11-d099-4c49-83ec-0759974e43e2" providerId="ADAL" clId="{FDD2B989-630F-4AB5-AE1C-75552F07C26D}" dt="2024-04-22T16:39:26.581" v="2724" actId="26606"/>
          <ac:spMkLst>
            <pc:docMk/>
            <pc:sldMk cId="304476882" sldId="262"/>
            <ac:spMk id="3" creationId="{F22A3CD5-47C1-F8E6-C01C-08F9AE9C3477}"/>
          </ac:spMkLst>
        </pc:spChg>
        <pc:spChg chg="add del">
          <ac:chgData name="Laura Leonard" userId="ef8e0f11-d099-4c49-83ec-0759974e43e2" providerId="ADAL" clId="{FDD2B989-630F-4AB5-AE1C-75552F07C26D}" dt="2024-04-22T16:34:52.768" v="2717" actId="26606"/>
          <ac:spMkLst>
            <pc:docMk/>
            <pc:sldMk cId="304476882" sldId="262"/>
            <ac:spMk id="10" creationId="{79BB35BC-D5C2-4C8B-A22A-A71E6191913B}"/>
          </ac:spMkLst>
        </pc:spChg>
        <pc:spChg chg="add del">
          <ac:chgData name="Laura Leonard" userId="ef8e0f11-d099-4c49-83ec-0759974e43e2" providerId="ADAL" clId="{FDD2B989-630F-4AB5-AE1C-75552F07C26D}" dt="2024-04-22T16:35:01.641" v="2719" actId="26606"/>
          <ac:spMkLst>
            <pc:docMk/>
            <pc:sldMk cId="304476882" sldId="262"/>
            <ac:spMk id="12" creationId="{70BEB1E7-2F88-40BC-B73D-42E5B6F80BFC}"/>
          </ac:spMkLst>
        </pc:spChg>
        <pc:spChg chg="add del">
          <ac:chgData name="Laura Leonard" userId="ef8e0f11-d099-4c49-83ec-0759974e43e2" providerId="ADAL" clId="{FDD2B989-630F-4AB5-AE1C-75552F07C26D}" dt="2024-04-22T16:35:01.641" v="2719" actId="26606"/>
          <ac:spMkLst>
            <pc:docMk/>
            <pc:sldMk cId="304476882" sldId="262"/>
            <ac:spMk id="13" creationId="{4F7EBAE4-9945-4473-9E34-B2C66EA0F03D}"/>
          </ac:spMkLst>
        </pc:spChg>
        <pc:spChg chg="add del">
          <ac:chgData name="Laura Leonard" userId="ef8e0f11-d099-4c49-83ec-0759974e43e2" providerId="ADAL" clId="{FDD2B989-630F-4AB5-AE1C-75552F07C26D}" dt="2024-04-22T16:35:01.641" v="2719" actId="26606"/>
          <ac:spMkLst>
            <pc:docMk/>
            <pc:sldMk cId="304476882" sldId="262"/>
            <ac:spMk id="14" creationId="{A7B99495-F43F-4D80-A44F-2CB4764EB90B}"/>
          </ac:spMkLst>
        </pc:spChg>
        <pc:spChg chg="add del">
          <ac:chgData name="Laura Leonard" userId="ef8e0f11-d099-4c49-83ec-0759974e43e2" providerId="ADAL" clId="{FDD2B989-630F-4AB5-AE1C-75552F07C26D}" dt="2024-04-22T16:35:13.147" v="2721" actId="26606"/>
          <ac:spMkLst>
            <pc:docMk/>
            <pc:sldMk cId="304476882" sldId="262"/>
            <ac:spMk id="16" creationId="{C0036C6B-F09C-4EAB-AE02-8D056EE74856}"/>
          </ac:spMkLst>
        </pc:spChg>
        <pc:spChg chg="add del">
          <ac:chgData name="Laura Leonard" userId="ef8e0f11-d099-4c49-83ec-0759974e43e2" providerId="ADAL" clId="{FDD2B989-630F-4AB5-AE1C-75552F07C26D}" dt="2024-04-22T16:35:13.147" v="2721" actId="26606"/>
          <ac:spMkLst>
            <pc:docMk/>
            <pc:sldMk cId="304476882" sldId="262"/>
            <ac:spMk id="17" creationId="{560AFAAC-EA6C-45A9-9E03-C9C9F0193B4F}"/>
          </ac:spMkLst>
        </pc:spChg>
        <pc:spChg chg="add del">
          <ac:chgData name="Laura Leonard" userId="ef8e0f11-d099-4c49-83ec-0759974e43e2" providerId="ADAL" clId="{FDD2B989-630F-4AB5-AE1C-75552F07C26D}" dt="2024-04-22T16:35:13.147" v="2721" actId="26606"/>
          <ac:spMkLst>
            <pc:docMk/>
            <pc:sldMk cId="304476882" sldId="262"/>
            <ac:spMk id="18" creationId="{FC8D5885-2804-4D3C-BE31-902E4D3279B0}"/>
          </ac:spMkLst>
        </pc:spChg>
        <pc:spChg chg="add del">
          <ac:chgData name="Laura Leonard" userId="ef8e0f11-d099-4c49-83ec-0759974e43e2" providerId="ADAL" clId="{FDD2B989-630F-4AB5-AE1C-75552F07C26D}" dt="2024-04-22T16:35:13.147" v="2721" actId="26606"/>
          <ac:spMkLst>
            <pc:docMk/>
            <pc:sldMk cId="304476882" sldId="262"/>
            <ac:spMk id="19" creationId="{83549E37-C86B-4401-90BD-D8BF83859F14}"/>
          </ac:spMkLst>
        </pc:spChg>
        <pc:spChg chg="add del">
          <ac:chgData name="Laura Leonard" userId="ef8e0f11-d099-4c49-83ec-0759974e43e2" providerId="ADAL" clId="{FDD2B989-630F-4AB5-AE1C-75552F07C26D}" dt="2024-04-22T16:35:13.147" v="2721" actId="26606"/>
          <ac:spMkLst>
            <pc:docMk/>
            <pc:sldMk cId="304476882" sldId="262"/>
            <ac:spMk id="20" creationId="{8A17784E-76D8-4521-A77D-0D2EBB923004}"/>
          </ac:spMkLst>
        </pc:spChg>
        <pc:spChg chg="add del">
          <ac:chgData name="Laura Leonard" userId="ef8e0f11-d099-4c49-83ec-0759974e43e2" providerId="ADAL" clId="{FDD2B989-630F-4AB5-AE1C-75552F07C26D}" dt="2024-04-22T16:39:26.581" v="2724" actId="26606"/>
          <ac:spMkLst>
            <pc:docMk/>
            <pc:sldMk cId="304476882" sldId="262"/>
            <ac:spMk id="22" creationId="{4F7EBAE4-9945-4473-9E34-B2C66EA0F03D}"/>
          </ac:spMkLst>
        </pc:spChg>
        <pc:spChg chg="add del">
          <ac:chgData name="Laura Leonard" userId="ef8e0f11-d099-4c49-83ec-0759974e43e2" providerId="ADAL" clId="{FDD2B989-630F-4AB5-AE1C-75552F07C26D}" dt="2024-04-22T16:39:26.581" v="2724" actId="26606"/>
          <ac:spMkLst>
            <pc:docMk/>
            <pc:sldMk cId="304476882" sldId="262"/>
            <ac:spMk id="23" creationId="{70BEB1E7-2F88-40BC-B73D-42E5B6F80BFC}"/>
          </ac:spMkLst>
        </pc:spChg>
        <pc:spChg chg="add del">
          <ac:chgData name="Laura Leonard" userId="ef8e0f11-d099-4c49-83ec-0759974e43e2" providerId="ADAL" clId="{FDD2B989-630F-4AB5-AE1C-75552F07C26D}" dt="2024-04-22T16:39:26.581" v="2724" actId="26606"/>
          <ac:spMkLst>
            <pc:docMk/>
            <pc:sldMk cId="304476882" sldId="262"/>
            <ac:spMk id="24" creationId="{A7B99495-F43F-4D80-A44F-2CB4764EB90B}"/>
          </ac:spMkLst>
        </pc:spChg>
        <pc:spChg chg="add">
          <ac:chgData name="Laura Leonard" userId="ef8e0f11-d099-4c49-83ec-0759974e43e2" providerId="ADAL" clId="{FDD2B989-630F-4AB5-AE1C-75552F07C26D}" dt="2024-04-22T16:39:26.581" v="2724" actId="26606"/>
          <ac:spMkLst>
            <pc:docMk/>
            <pc:sldMk cId="304476882" sldId="262"/>
            <ac:spMk id="29" creationId="{C3420C89-0B09-4632-A4AF-3971D08BF7A8}"/>
          </ac:spMkLst>
        </pc:spChg>
        <pc:spChg chg="add">
          <ac:chgData name="Laura Leonard" userId="ef8e0f11-d099-4c49-83ec-0759974e43e2" providerId="ADAL" clId="{FDD2B989-630F-4AB5-AE1C-75552F07C26D}" dt="2024-04-22T16:39:26.581" v="2724" actId="26606"/>
          <ac:spMkLst>
            <pc:docMk/>
            <pc:sldMk cId="304476882" sldId="262"/>
            <ac:spMk id="31" creationId="{4E5CBA61-BF74-40B4-A3A8-366BBA626CCF}"/>
          </ac:spMkLst>
        </pc:spChg>
        <pc:grpChg chg="add">
          <ac:chgData name="Laura Leonard" userId="ef8e0f11-d099-4c49-83ec-0759974e43e2" providerId="ADAL" clId="{FDD2B989-630F-4AB5-AE1C-75552F07C26D}" dt="2024-04-22T16:39:26.581" v="2724" actId="26606"/>
          <ac:grpSpMkLst>
            <pc:docMk/>
            <pc:sldMk cId="304476882" sldId="262"/>
            <ac:grpSpMk id="33" creationId="{AC27E70C-5470-4262-B9CE-AE52C51CF4C1}"/>
          </ac:grpSpMkLst>
        </pc:grpChg>
        <pc:grpChg chg="add">
          <ac:chgData name="Laura Leonard" userId="ef8e0f11-d099-4c49-83ec-0759974e43e2" providerId="ADAL" clId="{FDD2B989-630F-4AB5-AE1C-75552F07C26D}" dt="2024-04-22T16:39:26.581" v="2724" actId="26606"/>
          <ac:grpSpMkLst>
            <pc:docMk/>
            <pc:sldMk cId="304476882" sldId="262"/>
            <ac:grpSpMk id="37" creationId="{E27AF472-EAE3-4572-AB69-B92BD10DBC6D}"/>
          </ac:grpSpMkLst>
        </pc:grpChg>
        <pc:picChg chg="add mod ord">
          <ac:chgData name="Laura Leonard" userId="ef8e0f11-d099-4c49-83ec-0759974e43e2" providerId="ADAL" clId="{FDD2B989-630F-4AB5-AE1C-75552F07C26D}" dt="2024-04-22T16:39:26.581" v="2724" actId="26606"/>
          <ac:picMkLst>
            <pc:docMk/>
            <pc:sldMk cId="304476882" sldId="262"/>
            <ac:picMk id="5" creationId="{A9B9ACA5-F94F-75DD-F4CD-164DDC3D5EB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5A884-7679-2132-4EE4-4FF71026B7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C2FFBC-F24B-E577-A48C-49AECA48D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65A93-6B48-D2FA-C81F-F71C379F4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11679-4925-4CF6-A56E-F56896C23A68}" type="datetimeFigureOut">
              <a:rPr lang="en-IE" smtClean="0"/>
              <a:t>23/04/2024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DC306-B57A-EAE0-C666-26A0AD828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5AEE7-810C-0CCB-45E1-83BD4FA45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6CC38-C442-4B89-B4BC-04E8A394569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07710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F62C2-DE7B-88B0-C936-AEA4CE043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A63281-2B27-6CA5-FC1A-AF3105AE26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8D9C9-69E8-4569-8A28-E6D83DADF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11679-4925-4CF6-A56E-F56896C23A68}" type="datetimeFigureOut">
              <a:rPr lang="en-IE" smtClean="0"/>
              <a:t>23/04/2024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72C8B-3917-934C-8A44-8921D7B59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47B32-9B8E-BEDF-B3B9-8175ABC87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6CC38-C442-4B89-B4BC-04E8A394569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78098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3B1AFA-95CE-669A-BFFF-F76EB5683A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7F86B3-E596-451C-0D66-C7132DBEF2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3970A-FF46-FBE5-C36C-3AE903CEA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11679-4925-4CF6-A56E-F56896C23A68}" type="datetimeFigureOut">
              <a:rPr lang="en-IE" smtClean="0"/>
              <a:t>23/04/2024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7CF02-5549-924B-386F-8323516FE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17986-F5AF-DB85-8918-41EB50698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6CC38-C442-4B89-B4BC-04E8A394569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46913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DCD27-4469-4FBA-7EBD-FD6502494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4F562-445D-CF69-1072-D9107F2B6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B70C92-DB93-F664-66C5-B5C56C57D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11679-4925-4CF6-A56E-F56896C23A68}" type="datetimeFigureOut">
              <a:rPr lang="en-IE" smtClean="0"/>
              <a:t>23/04/2024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E96C47-A5EA-2C36-FD17-5736BC9BE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56236-0DEE-097C-308A-57F130461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6CC38-C442-4B89-B4BC-04E8A394569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52367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35DF3-AB6A-8775-1E8D-CD3BD4F72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40D282-BFA3-6421-107F-6154E2E19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0C519-0BBE-C2BD-236D-D7AB21071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11679-4925-4CF6-A56E-F56896C23A68}" type="datetimeFigureOut">
              <a:rPr lang="en-IE" smtClean="0"/>
              <a:t>23/04/2024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ADFFA-7E6D-11A2-8B07-AFE435D38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55E14-47B7-66C5-7399-47B566164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6CC38-C442-4B89-B4BC-04E8A394569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58234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4B11A-A4AD-7798-EBB6-9DB551FB8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B8DBF-9A88-3635-D9D0-7CD0B9CA6B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AF87E5-F1DC-27E2-FB29-1EB7885CB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CA1DA1-BEF5-49F7-F8FB-F7600D473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11679-4925-4CF6-A56E-F56896C23A68}" type="datetimeFigureOut">
              <a:rPr lang="en-IE" smtClean="0"/>
              <a:t>23/04/2024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B4FB48-8432-BE0A-651E-605415631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223151-B63F-5B65-B2B1-AC108EA1F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6CC38-C442-4B89-B4BC-04E8A394569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6942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BFE66-C8BC-66C2-6168-77B1FCE6F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582548-6164-7CEE-6D91-F0BA8E3AB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FC9773-6F12-D0C4-04EE-191BB1DE3C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BA000F-8B31-38AC-88DF-51F426516E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FD9DFD-25DA-356D-9D2B-ED17FBDC92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59D637-BD24-0023-7A4B-2091E02B6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11679-4925-4CF6-A56E-F56896C23A68}" type="datetimeFigureOut">
              <a:rPr lang="en-IE" smtClean="0"/>
              <a:t>23/04/2024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9391FC-D76E-B4FE-8EBC-63B6FC28F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F41D9F-059C-CC86-3C54-93579D6E1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6CC38-C442-4B89-B4BC-04E8A394569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25734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AF6AD-EC98-39B7-44F9-0F7CB5C65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9AE72-68E6-2B8C-4B2B-8F1A202A6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11679-4925-4CF6-A56E-F56896C23A68}" type="datetimeFigureOut">
              <a:rPr lang="en-IE" smtClean="0"/>
              <a:t>23/04/2024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FD1AC7-E3ED-FBDE-607B-C280215C3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9159FA-4D3E-EC9A-19D6-2706C44B6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6CC38-C442-4B89-B4BC-04E8A394569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58690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920CF6-581C-5051-4D88-1F5793459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11679-4925-4CF6-A56E-F56896C23A68}" type="datetimeFigureOut">
              <a:rPr lang="en-IE" smtClean="0"/>
              <a:t>23/04/2024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3E895F-BCAC-7AF2-348F-D8FFC9B6B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88D100-E0D0-3833-21C4-C1FFF0F98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6CC38-C442-4B89-B4BC-04E8A394569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68144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3670F-7542-1D72-5A96-63B5FABEB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4BF2C-35C8-07E8-120A-24FD97CE1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CBE2A7-4617-E5C5-B504-88DCD9182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CE40D5-AF0A-946A-5E20-C6D46DB3C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11679-4925-4CF6-A56E-F56896C23A68}" type="datetimeFigureOut">
              <a:rPr lang="en-IE" smtClean="0"/>
              <a:t>23/04/2024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1A24C1-771C-AD11-06F3-CA6D4777A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3B6D03-9EDC-FF1E-0AE9-7521189F6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6CC38-C442-4B89-B4BC-04E8A394569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54896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7251B-B7B1-62BC-AA89-6A535FFD6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B0CABA-8C32-3323-CB74-017655510E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1BA4ED-D2EA-682D-0C04-15129B8E5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D901CF-9AD2-3BC5-8536-4E63D4FEE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11679-4925-4CF6-A56E-F56896C23A68}" type="datetimeFigureOut">
              <a:rPr lang="en-IE" smtClean="0"/>
              <a:t>23/04/2024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5AF9B3-2537-5105-6D50-1142DE44C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0AB832-C5FD-658E-AA2B-59C8703FA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6CC38-C442-4B89-B4BC-04E8A394569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42290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3C79A3-E837-A71F-C352-4C2578897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FE723F-790C-0BD7-7DAD-5363BF1F0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717F9C-E84C-5D84-76F0-35C087204F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911679-4925-4CF6-A56E-F56896C23A68}" type="datetimeFigureOut">
              <a:rPr lang="en-IE" smtClean="0"/>
              <a:t>23/04/2024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A3381-EC82-1D81-1885-41226A54A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FDEA6-0DDF-88F4-6924-0B8ED2FA2C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36CC38-C442-4B89-B4BC-04E8A394569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0030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agallerianazionale.com/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B9E1BB-A811-22AB-4CD7-63A5A72319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7208" y="857251"/>
            <a:ext cx="4747280" cy="3098061"/>
          </a:xfrm>
        </p:spPr>
        <p:txBody>
          <a:bodyPr anchor="b">
            <a:normAutofit/>
          </a:bodyPr>
          <a:lstStyle/>
          <a:p>
            <a:pPr algn="l"/>
            <a:r>
              <a:rPr lang="en-GB" sz="4800">
                <a:solidFill>
                  <a:srgbClr val="FFFFFF"/>
                </a:solidFill>
              </a:rPr>
              <a:t>Lucan House Update</a:t>
            </a:r>
            <a:endParaRPr lang="en-IE" sz="4800">
              <a:solidFill>
                <a:srgbClr val="FFFFFF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DF9F7D-AB7E-403B-5976-73E2667B47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7208" y="4756265"/>
            <a:ext cx="4393278" cy="1244483"/>
          </a:xfrm>
        </p:spPr>
        <p:txBody>
          <a:bodyPr anchor="t">
            <a:normAutofit fontScale="85000" lnSpcReduction="20000"/>
          </a:bodyPr>
          <a:lstStyle/>
          <a:p>
            <a:pPr algn="l"/>
            <a:r>
              <a:rPr lang="en-GB" dirty="0">
                <a:solidFill>
                  <a:srgbClr val="FFFFFF"/>
                </a:solidFill>
              </a:rPr>
              <a:t>Lucan Palmerstown North Clondalkin Area Committee Meeting</a:t>
            </a:r>
          </a:p>
          <a:p>
            <a:pPr algn="l"/>
            <a:r>
              <a:rPr lang="en-GB" dirty="0">
                <a:solidFill>
                  <a:srgbClr val="FFFFFF"/>
                </a:solidFill>
              </a:rPr>
              <a:t> </a:t>
            </a:r>
          </a:p>
          <a:p>
            <a:pPr algn="l"/>
            <a:r>
              <a:rPr lang="en-GB" dirty="0">
                <a:solidFill>
                  <a:srgbClr val="FFFFFF"/>
                </a:solidFill>
              </a:rPr>
              <a:t>23</a:t>
            </a:r>
            <a:r>
              <a:rPr lang="en-GB" baseline="30000" dirty="0">
                <a:solidFill>
                  <a:srgbClr val="FFFFFF"/>
                </a:solidFill>
              </a:rPr>
              <a:t>rd</a:t>
            </a:r>
            <a:r>
              <a:rPr lang="en-GB" dirty="0">
                <a:solidFill>
                  <a:srgbClr val="FFFFFF"/>
                </a:solidFill>
              </a:rPr>
              <a:t> April 2024</a:t>
            </a:r>
            <a:endParaRPr lang="en-IE" dirty="0">
              <a:solidFill>
                <a:srgbClr val="FFFFFF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ar parked in front of a building&#10;&#10;Description automatically generated">
            <a:extLst>
              <a:ext uri="{FF2B5EF4-FFF2-40B4-BE49-F238E27FC236}">
                <a16:creationId xmlns:a16="http://schemas.microsoft.com/office/drawing/2014/main" id="{1918F271-8243-22AC-76A8-12367C255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8429" y="2108877"/>
            <a:ext cx="3661424" cy="265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09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EC9D72-4C0A-E6BC-99B1-595B587C1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Lucan House</a:t>
            </a:r>
            <a:endParaRPr lang="en-IE" sz="4000" dirty="0">
              <a:solidFill>
                <a:srgbClr val="FFFFFF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0F5C071-BBEA-AF0C-1D4A-77683C2F5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Lucan Village – Rich Natural &amp; Built Heritage </a:t>
            </a:r>
          </a:p>
          <a:p>
            <a:r>
              <a:rPr lang="en-GB" dirty="0"/>
              <a:t>Lucan House intrinsic to Village.</a:t>
            </a:r>
          </a:p>
          <a:p>
            <a:r>
              <a:rPr lang="en-GB" dirty="0"/>
              <a:t>Palladian Villa built in 1772 by Vesey Family</a:t>
            </a:r>
          </a:p>
          <a:p>
            <a:r>
              <a:rPr lang="en-GB" dirty="0"/>
              <a:t>Partly designed by William Chambers</a:t>
            </a:r>
          </a:p>
          <a:p>
            <a:r>
              <a:rPr lang="en-GB" dirty="0"/>
              <a:t>House c.1,425 sqm Gross Internal Area</a:t>
            </a:r>
          </a:p>
          <a:p>
            <a:r>
              <a:rPr lang="en-GB" dirty="0"/>
              <a:t>Detached seven bay two- storey over basement</a:t>
            </a:r>
          </a:p>
          <a:p>
            <a:r>
              <a:rPr lang="en-GB" dirty="0"/>
              <a:t>Partial attic floor over rotunda</a:t>
            </a:r>
          </a:p>
          <a:p>
            <a:r>
              <a:rPr lang="en-GB" dirty="0"/>
              <a:t>Entire contents of house sold at auction in 1925</a:t>
            </a:r>
          </a:p>
          <a:p>
            <a:r>
              <a:rPr lang="en-GB" dirty="0"/>
              <a:t>Italian State interest in the property since1942</a:t>
            </a:r>
          </a:p>
          <a:p>
            <a:r>
              <a:rPr lang="en-GB" dirty="0"/>
              <a:t>Property &amp; part of grounds purchased by Italian</a:t>
            </a:r>
          </a:p>
          <a:p>
            <a:pPr marL="0" indent="0">
              <a:buNone/>
            </a:pPr>
            <a:r>
              <a:rPr lang="en-GB" dirty="0"/>
              <a:t>    State in 1954]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963F06-DA9E-732A-28B1-10BED7B51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0121" y="3575140"/>
            <a:ext cx="3001644" cy="294234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47C0D7F-B5FD-99BA-5CF7-F37EB55AD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5068" y="865469"/>
            <a:ext cx="3639456" cy="27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225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D7F307E1-26FA-4252-94D1-9711C4518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C0A6DB-9627-56D5-018E-30280702B3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78" r="9161" b="-2"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DD0618-5B01-6456-A1C5-22616C0E54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88" r="15332" b="-1"/>
          <a:stretch/>
        </p:blipFill>
        <p:spPr>
          <a:xfrm>
            <a:off x="8530121" y="3456433"/>
            <a:ext cx="3661880" cy="3401568"/>
          </a:xfrm>
          <a:custGeom>
            <a:avLst/>
            <a:gdLst/>
            <a:ahLst/>
            <a:cxnLst/>
            <a:rect l="l" t="t" r="r" b="b"/>
            <a:pathLst>
              <a:path w="3661880" h="3401568">
                <a:moveTo>
                  <a:pt x="774544" y="0"/>
                </a:moveTo>
                <a:lnTo>
                  <a:pt x="3661880" y="0"/>
                </a:lnTo>
                <a:lnTo>
                  <a:pt x="3661880" y="3401568"/>
                </a:lnTo>
                <a:lnTo>
                  <a:pt x="0" y="3401568"/>
                </a:lnTo>
                <a:lnTo>
                  <a:pt x="104462" y="3186501"/>
                </a:lnTo>
                <a:cubicBezTo>
                  <a:pt x="492537" y="2345513"/>
                  <a:pt x="732594" y="1346092"/>
                  <a:pt x="769909" y="268359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EC53BE-7698-CCAD-6B09-B739F1AB4F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784" r="-4" b="-4"/>
          <a:stretch/>
        </p:blipFill>
        <p:spPr>
          <a:xfrm>
            <a:off x="5168353" y="3456432"/>
            <a:ext cx="4064598" cy="3401568"/>
          </a:xfrm>
          <a:custGeom>
            <a:avLst/>
            <a:gdLst/>
            <a:ahLst/>
            <a:cxnLst/>
            <a:rect l="l" t="t" r="r" b="b"/>
            <a:pathLst>
              <a:path w="4064598" h="3401568">
                <a:moveTo>
                  <a:pt x="749132" y="0"/>
                </a:moveTo>
                <a:lnTo>
                  <a:pt x="4064598" y="0"/>
                </a:lnTo>
                <a:lnTo>
                  <a:pt x="4059963" y="268360"/>
                </a:lnTo>
                <a:cubicBezTo>
                  <a:pt x="4022649" y="1346093"/>
                  <a:pt x="3782591" y="2345514"/>
                  <a:pt x="3394516" y="3186502"/>
                </a:cubicBezTo>
                <a:lnTo>
                  <a:pt x="3290055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31" name="Freeform: Shape 30">
            <a:extLst>
              <a:ext uri="{FF2B5EF4-FFF2-40B4-BE49-F238E27FC236}">
                <a16:creationId xmlns:a16="http://schemas.microsoft.com/office/drawing/2014/main" id="{398DFB7A-5FB9-4FBB-8BD1-0DBC6A365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3" name="Freeform: Shape 32">
            <a:extLst>
              <a:ext uri="{FF2B5EF4-FFF2-40B4-BE49-F238E27FC236}">
                <a16:creationId xmlns:a16="http://schemas.microsoft.com/office/drawing/2014/main" id="{357E4EC5-5150-4D8A-B97F-668E9075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1B5C5D-5E64-6665-7E01-81B89CB46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4922338" cy="1325563"/>
          </a:xfrm>
        </p:spPr>
        <p:txBody>
          <a:bodyPr>
            <a:normAutofit/>
          </a:bodyPr>
          <a:lstStyle/>
          <a:p>
            <a:r>
              <a:rPr lang="en-GB" sz="3400"/>
              <a:t>Additional buildings /structures of note</a:t>
            </a:r>
            <a:endParaRPr lang="en-IE" sz="34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B678E-2443-8423-A178-E43EF49B6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4600"/>
            <a:ext cx="4922338" cy="3666744"/>
          </a:xfrm>
        </p:spPr>
        <p:txBody>
          <a:bodyPr>
            <a:normAutofit/>
          </a:bodyPr>
          <a:lstStyle/>
          <a:p>
            <a:r>
              <a:rPr lang="en-GB" sz="2000" dirty="0"/>
              <a:t>Bath House c.1785</a:t>
            </a:r>
          </a:p>
          <a:p>
            <a:r>
              <a:rPr lang="en-GB" sz="2000" dirty="0"/>
              <a:t>Sarsfield Monument c.1790</a:t>
            </a:r>
          </a:p>
          <a:p>
            <a:r>
              <a:rPr lang="en-GB" sz="2000" dirty="0"/>
              <a:t>Single Arch Stone Bridge c. 1790</a:t>
            </a:r>
          </a:p>
          <a:p>
            <a:r>
              <a:rPr lang="en-GB" sz="2000" dirty="0"/>
              <a:t>Steelwork Bridge</a:t>
            </a:r>
          </a:p>
          <a:p>
            <a:r>
              <a:rPr lang="en-GB" sz="2000" dirty="0"/>
              <a:t>Principal Entrance Gates c. 1775</a:t>
            </a:r>
          </a:p>
          <a:p>
            <a:r>
              <a:rPr lang="en-GB" sz="2000" dirty="0"/>
              <a:t>Gate Lodges 1 &amp; 2</a:t>
            </a:r>
          </a:p>
          <a:p>
            <a:r>
              <a:rPr lang="en-GB" sz="2000" dirty="0"/>
              <a:t>Stable block</a:t>
            </a:r>
          </a:p>
          <a:p>
            <a:endParaRPr lang="en-IE" sz="2000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9CFFE2F-4391-82B0-467B-A8924D1C1A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18" r="20146" b="-2"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66065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817EB35-4D5C-493B-8459-98C99FD166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640269" flipV="1">
            <a:off x="5586861" y="-553943"/>
            <a:ext cx="3944178" cy="3944178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128CAA-4718-6777-4FF7-2C460CC58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4795164" cy="1325563"/>
          </a:xfrm>
        </p:spPr>
        <p:txBody>
          <a:bodyPr>
            <a:normAutofit/>
          </a:bodyPr>
          <a:lstStyle/>
          <a:p>
            <a:r>
              <a:rPr lang="en-GB" dirty="0"/>
              <a:t>Lucan House Demesne</a:t>
            </a:r>
            <a:endParaRPr lang="en-IE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96E05DD-AC8E-F1E1-17FD-334AF7E62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795165" cy="435133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Strategic Location</a:t>
            </a:r>
          </a:p>
          <a:p>
            <a:r>
              <a:rPr lang="en-US" dirty="0"/>
              <a:t>Zoned High Amenity</a:t>
            </a:r>
          </a:p>
          <a:p>
            <a:r>
              <a:rPr lang="en-US" dirty="0"/>
              <a:t>Mixture of Lawns /Dense Woodland</a:t>
            </a:r>
          </a:p>
          <a:p>
            <a:r>
              <a:rPr lang="en-US" dirty="0"/>
              <a:t>Bounded by River Liffey to North</a:t>
            </a:r>
          </a:p>
          <a:p>
            <a:r>
              <a:rPr lang="en-US" dirty="0"/>
              <a:t>Historic Stone Bridge over River Griffeen</a:t>
            </a:r>
          </a:p>
          <a:p>
            <a:r>
              <a:rPr lang="en-US" dirty="0"/>
              <a:t>Includes small island in River Liffey</a:t>
            </a:r>
          </a:p>
          <a:p>
            <a:r>
              <a:rPr lang="en-US" dirty="0"/>
              <a:t>History dates back to 1560</a:t>
            </a:r>
          </a:p>
          <a:p>
            <a:r>
              <a:rPr lang="en-US" dirty="0"/>
              <a:t>Number of Protected structures 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621698-0918-1ABF-CEDE-D61F8A4F8E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595"/>
          <a:stretch/>
        </p:blipFill>
        <p:spPr>
          <a:xfrm>
            <a:off x="6045200" y="10"/>
            <a:ext cx="3343282" cy="2905636"/>
          </a:xfrm>
          <a:custGeom>
            <a:avLst/>
            <a:gdLst/>
            <a:ahLst/>
            <a:cxnLst/>
            <a:rect l="l" t="t" r="r" b="b"/>
            <a:pathLst>
              <a:path w="3343282" h="2905646">
                <a:moveTo>
                  <a:pt x="546801" y="0"/>
                </a:moveTo>
                <a:lnTo>
                  <a:pt x="2796481" y="0"/>
                </a:lnTo>
                <a:lnTo>
                  <a:pt x="2853670" y="51976"/>
                </a:lnTo>
                <a:cubicBezTo>
                  <a:pt x="3156177" y="354484"/>
                  <a:pt x="3343282" y="772394"/>
                  <a:pt x="3343282" y="1234005"/>
                </a:cubicBezTo>
                <a:cubicBezTo>
                  <a:pt x="3343282" y="2157227"/>
                  <a:pt x="2594863" y="2905646"/>
                  <a:pt x="1671641" y="2905646"/>
                </a:cubicBezTo>
                <a:cubicBezTo>
                  <a:pt x="748420" y="2905646"/>
                  <a:pt x="0" y="2157227"/>
                  <a:pt x="0" y="1234005"/>
                </a:cubicBezTo>
                <a:cubicBezTo>
                  <a:pt x="0" y="772394"/>
                  <a:pt x="187105" y="354484"/>
                  <a:pt x="489613" y="51976"/>
                </a:cubicBez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F1F38F-8910-138A-8CF5-1B7D59EA5B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44" r="6566" b="-3"/>
          <a:stretch/>
        </p:blipFill>
        <p:spPr>
          <a:xfrm>
            <a:off x="6172241" y="3154859"/>
            <a:ext cx="4030579" cy="3703141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B52790-2507-7930-70D2-EB66B1C97A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05" r="-3" b="-3"/>
          <a:stretch/>
        </p:blipFill>
        <p:spPr>
          <a:xfrm>
            <a:off x="9523005" y="10"/>
            <a:ext cx="2668994" cy="3864758"/>
          </a:xfrm>
          <a:custGeom>
            <a:avLst/>
            <a:gdLst/>
            <a:ahLst/>
            <a:cxnLst/>
            <a:rect l="l" t="t" r="r" b="b"/>
            <a:pathLst>
              <a:path w="2668994" h="3864768">
                <a:moveTo>
                  <a:pt x="1215406" y="0"/>
                </a:moveTo>
                <a:lnTo>
                  <a:pt x="2668994" y="0"/>
                </a:lnTo>
                <a:lnTo>
                  <a:pt x="2668994" y="3754247"/>
                </a:lnTo>
                <a:lnTo>
                  <a:pt x="2614574" y="3774165"/>
                </a:lnTo>
                <a:cubicBezTo>
                  <a:pt x="2425260" y="3833048"/>
                  <a:pt x="2223979" y="3864768"/>
                  <a:pt x="2015289" y="3864768"/>
                </a:cubicBezTo>
                <a:cubicBezTo>
                  <a:pt x="902276" y="3864768"/>
                  <a:pt x="0" y="2962492"/>
                  <a:pt x="0" y="1849479"/>
                </a:cubicBezTo>
                <a:cubicBezTo>
                  <a:pt x="0" y="1084283"/>
                  <a:pt x="426467" y="418692"/>
                  <a:pt x="1054683" y="77425"/>
                </a:cubicBezTo>
                <a:close/>
              </a:path>
            </a:pathLst>
          </a:cu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0719E54-836A-E772-5EB3-D14BAE01F4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2137" b="3"/>
          <a:stretch/>
        </p:blipFill>
        <p:spPr>
          <a:xfrm>
            <a:off x="10404210" y="4001294"/>
            <a:ext cx="1787791" cy="2856706"/>
          </a:xfrm>
          <a:custGeom>
            <a:avLst/>
            <a:gdLst/>
            <a:ahLst/>
            <a:cxnLst/>
            <a:rect l="l" t="t" r="r" b="b"/>
            <a:pathLst>
              <a:path w="1787791" h="2856706">
                <a:moveTo>
                  <a:pt x="1531941" y="0"/>
                </a:moveTo>
                <a:cubicBezTo>
                  <a:pt x="1584820" y="0"/>
                  <a:pt x="1637074" y="2679"/>
                  <a:pt x="1688573" y="7909"/>
                </a:cubicBezTo>
                <a:lnTo>
                  <a:pt x="1787791" y="23052"/>
                </a:lnTo>
                <a:lnTo>
                  <a:pt x="1787791" y="2856706"/>
                </a:lnTo>
                <a:lnTo>
                  <a:pt x="765053" y="2856706"/>
                </a:lnTo>
                <a:lnTo>
                  <a:pt x="675418" y="2802252"/>
                </a:lnTo>
                <a:cubicBezTo>
                  <a:pt x="267919" y="2526951"/>
                  <a:pt x="0" y="2060735"/>
                  <a:pt x="0" y="1531942"/>
                </a:cubicBezTo>
                <a:cubicBezTo>
                  <a:pt x="0" y="685873"/>
                  <a:pt x="685873" y="0"/>
                  <a:pt x="153194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99254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33EDA0D-F54B-48BB-9910-7DB6A5FBA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A73256-0EB9-4289-A040-E77C05B42F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0"/>
            <a:ext cx="12192000" cy="2395820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4FE2E0-0356-4DC9-A129-5C677E5BB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080500" y="6"/>
            <a:ext cx="31114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F9516E-11D6-4EBA-B6FD-722514EE9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"/>
            <a:ext cx="12192000" cy="2395815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68CD86-EBCA-4577-B9FD-960CCEE8C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26042" y="9496"/>
            <a:ext cx="11765956" cy="2376835"/>
          </a:xfrm>
          <a:prstGeom prst="rect">
            <a:avLst/>
          </a:prstGeom>
          <a:gradFill>
            <a:gsLst>
              <a:gs pos="0">
                <a:srgbClr val="000000">
                  <a:alpha val="8000"/>
                </a:srgbClr>
              </a:gs>
              <a:gs pos="76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1172F4-0B0E-75EC-47F2-0EF89FAAC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365125"/>
            <a:ext cx="9748522" cy="1325563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FFFFFF"/>
                </a:solidFill>
              </a:rPr>
              <a:t>Parco Italia / Sculptures	</a:t>
            </a:r>
            <a:endParaRPr lang="en-IE" sz="4000" dirty="0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A9D676-3292-8708-81E9-FD42CA6E22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76" r="10975" b="-1"/>
          <a:stretch/>
        </p:blipFill>
        <p:spPr>
          <a:xfrm>
            <a:off x="1045013" y="1824895"/>
            <a:ext cx="2282932" cy="228293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06D253-F0D7-2E71-F449-D88FA83467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17" r="9790" b="7"/>
          <a:stretch/>
        </p:blipFill>
        <p:spPr>
          <a:xfrm>
            <a:off x="3650350" y="1816875"/>
            <a:ext cx="2282932" cy="228293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B55ABE-48C3-9135-1C6E-7D77F8B897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1" r="17565"/>
          <a:stretch/>
        </p:blipFill>
        <p:spPr>
          <a:xfrm>
            <a:off x="6292739" y="1816875"/>
            <a:ext cx="2282932" cy="228293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244C74-2D80-FB6E-54F1-195213F7F2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598" r="10697" b="3"/>
          <a:stretch/>
        </p:blipFill>
        <p:spPr>
          <a:xfrm>
            <a:off x="8894647" y="1831520"/>
            <a:ext cx="2282932" cy="228293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FADBC-0E2C-9BE0-7A2D-321E87888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8" y="4503762"/>
            <a:ext cx="9748523" cy="1727792"/>
          </a:xfrm>
        </p:spPr>
        <p:txBody>
          <a:bodyPr anchor="ctr">
            <a:normAutofit/>
          </a:bodyPr>
          <a:lstStyle/>
          <a:p>
            <a:r>
              <a:rPr lang="en-GB" sz="1400"/>
              <a:t>12-acre front garden of grounds to be known as “Parco Italia” – recognising the significant historical association with Italian Embassy </a:t>
            </a:r>
          </a:p>
          <a:p>
            <a:r>
              <a:rPr lang="en-GB" sz="1400"/>
              <a:t>Acquisition incorporates “Buffalo Grazing” sculpture trail by celebrated Italian artist Davide Rivalta comprising eight one-ton bronze buffalo sculptures</a:t>
            </a:r>
          </a:p>
          <a:p>
            <a:r>
              <a:rPr lang="en-GB" sz="1400"/>
              <a:t>Trail concept devised by Ambassador &amp; Italian </a:t>
            </a:r>
            <a:r>
              <a:rPr lang="en-GB" sz="1400" b="0" i="0">
                <a:effectLst/>
                <a:highlight>
                  <a:srgbClr val="FFFFFF"/>
                </a:highlight>
                <a:hlinkClick r:id="rId6"/>
              </a:rPr>
              <a:t>National Gallery of Modern &amp; Contemporary Art</a:t>
            </a:r>
            <a:endParaRPr lang="en-GB" sz="1400" b="0" i="0">
              <a:effectLst/>
              <a:highlight>
                <a:srgbClr val="FFFFFF"/>
              </a:highlight>
            </a:endParaRPr>
          </a:p>
          <a:p>
            <a:r>
              <a:rPr lang="en-GB" sz="1400" b="0" i="0">
                <a:effectLst/>
                <a:highlight>
                  <a:srgbClr val="FFFFFF"/>
                </a:highlight>
              </a:rPr>
              <a:t>White Cavallo fibreglass horse in front hall – in homage to Irish equestrian tradition</a:t>
            </a:r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2781225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6708FAB-3898-47A9-B05A-AB9ECBD9E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A726CD-CF75-DAEF-C26F-EB22FCC0B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8" y="457201"/>
            <a:ext cx="10117810" cy="1150470"/>
          </a:xfrm>
        </p:spPr>
        <p:txBody>
          <a:bodyPr anchor="b">
            <a:normAutofit/>
          </a:bodyPr>
          <a:lstStyle/>
          <a:p>
            <a:r>
              <a:rPr lang="en-GB" sz="4000"/>
              <a:t>Next Steps</a:t>
            </a:r>
            <a:endParaRPr lang="en-IE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C086A-D56D-C922-38A0-741BE52AB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0286" y="1980775"/>
            <a:ext cx="6001836" cy="3632824"/>
          </a:xfrm>
        </p:spPr>
        <p:txBody>
          <a:bodyPr anchor="t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1400" dirty="0"/>
              <a:t>Closing of sale expected June 2024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1400" dirty="0"/>
              <a:t>Handover event to be arranged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1400"/>
              <a:t>€10.95 million </a:t>
            </a:r>
            <a:r>
              <a:rPr lang="en-GB" sz="1400" dirty="0"/>
              <a:t>2024 provision for acquisition, assessment &amp; management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1400" dirty="0"/>
              <a:t>Post handover:</a:t>
            </a:r>
          </a:p>
          <a:p>
            <a:pPr marL="539750" lvl="1" indent="-357188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1400" dirty="0"/>
              <a:t>assessment of property and grounds</a:t>
            </a:r>
          </a:p>
          <a:p>
            <a:pPr marL="539750" lvl="1" indent="-357188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1400" dirty="0"/>
              <a:t>facilitate managed public access to grounds</a:t>
            </a:r>
          </a:p>
          <a:p>
            <a:pPr marL="539750" lvl="1" indent="-357188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1400" dirty="0"/>
              <a:t>Appointment of consultants Q3 2024 to develop masterplan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1400" dirty="0"/>
              <a:t>Objectives:</a:t>
            </a:r>
          </a:p>
          <a:p>
            <a:pPr marL="539750" lvl="1" indent="-357188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1400" dirty="0"/>
              <a:t>Develop plan for Lucan House &amp; Demesne as tourism, community &amp; County amenity</a:t>
            </a:r>
          </a:p>
          <a:p>
            <a:pPr marL="539750" lvl="1" indent="-357188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1400" dirty="0"/>
              <a:t>Conservation of natural and built heritage</a:t>
            </a:r>
          </a:p>
          <a:p>
            <a:pPr marL="539750" lvl="1" indent="-357188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1400" dirty="0"/>
              <a:t>Examine optimal economic, recreational and environmental uses to benefit Lucan and wider County</a:t>
            </a:r>
            <a:endParaRPr lang="en-IE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A32430-FB71-EAB4-8781-3ED7CCA6AE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" r="14013" b="-2"/>
          <a:stretch/>
        </p:blipFill>
        <p:spPr>
          <a:xfrm>
            <a:off x="7646838" y="1980775"/>
            <a:ext cx="3748858" cy="363282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E438CA0-CB4D-4C94-8C39-9C7FC9BBE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1962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2C05E3-84E7-4957-95EF-B471CBF71C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1962"/>
            <a:ext cx="4076698" cy="464399"/>
          </a:xfrm>
          <a:prstGeom prst="rect">
            <a:avLst/>
          </a:prstGeom>
          <a:gradFill>
            <a:gsLst>
              <a:gs pos="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74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6630</TotalTime>
  <Words>328</Words>
  <Application>Microsoft Office PowerPoint</Application>
  <PresentationFormat>Widescreen</PresentationFormat>
  <Paragraphs>50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Wingdings</vt:lpstr>
      <vt:lpstr>Office Theme</vt:lpstr>
      <vt:lpstr>Lucan House Update</vt:lpstr>
      <vt:lpstr>Lucan House</vt:lpstr>
      <vt:lpstr>Additional buildings /structures of note</vt:lpstr>
      <vt:lpstr>Lucan House Demesne</vt:lpstr>
      <vt:lpstr>Parco Italia / Sculptures 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Lucan House Update</dc:title>
  <dc:creator>Laura Leonard</dc:creator>
  <cp:lastModifiedBy>Laura Leonard</cp:lastModifiedBy>
  <cp:revision>1</cp:revision>
  <cp:lastPrinted>2024-04-19T14:46:28Z</cp:lastPrinted>
  <dcterms:created xsi:type="dcterms:W3CDTF">2024-04-12T09:40:41Z</dcterms:created>
  <dcterms:modified xsi:type="dcterms:W3CDTF">2024-04-23T10:37:38Z</dcterms:modified>
</cp:coreProperties>
</file>