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1" r:id="rId3"/>
    <p:sldId id="263" r:id="rId4"/>
    <p:sldId id="270" r:id="rId5"/>
    <p:sldId id="268" r:id="rId6"/>
    <p:sldId id="27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7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71A9-F8DE-E5EB-5973-6BEE5428B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ED33B4-4FF1-ACF9-219C-7A80EBD69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70DEB-1A8F-4F01-5B7F-3FD9252D5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AE73-24C1-4416-AE41-98E070AC126D}" type="datetimeFigureOut">
              <a:rPr lang="en-IE" smtClean="0"/>
              <a:t>09/04/2024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13EF4-1F53-9407-14F4-E549E79D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C4F3E-620D-3ADB-EEC2-1A0D6C4C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F0F-FB5B-40C6-8D7F-AA195B4668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16404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5E8AF-36F5-77D7-DA2F-535595372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D6208-C16F-2389-F46A-DA14D30D8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672CE-C282-78F4-D773-C32857E6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AE73-24C1-4416-AE41-98E070AC126D}" type="datetimeFigureOut">
              <a:rPr lang="en-IE" smtClean="0"/>
              <a:t>09/04/2024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5B48-651B-4ACA-0208-976F31985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C7D04-1105-E348-E8A1-AD8A4F2A8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F0F-FB5B-40C6-8D7F-AA195B4668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60927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CBC18F-806B-8F82-E155-9402ECE72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F5985B-40EA-92C3-5D28-83D2C4AC3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1A1E2-EB40-9813-675C-77ECD5D4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AE73-24C1-4416-AE41-98E070AC126D}" type="datetimeFigureOut">
              <a:rPr lang="en-IE" smtClean="0"/>
              <a:t>09/04/2024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90F61-26D6-F915-AE3A-623C41F50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3B906-2E0C-9043-6AF1-6B555F8D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F0F-FB5B-40C6-8D7F-AA195B4668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1259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359D6-8402-4E2C-975F-B00D6D254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3029A-9214-EE81-D7C9-E50A4A1E0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46E24-43A7-4FFD-DCB9-FF1C018F8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AE73-24C1-4416-AE41-98E070AC126D}" type="datetimeFigureOut">
              <a:rPr lang="en-IE" smtClean="0"/>
              <a:t>09/04/2024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4D1EC-92C5-D255-FC6E-DA39038DE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3D983-537F-3012-8A72-9B87BA23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F0F-FB5B-40C6-8D7F-AA195B4668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23262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45DF1-1529-E3E6-63FA-39DCA1CE2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25292-64A3-CA29-5658-3CDE38F25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9DBBF-E97C-97C7-29CA-7AE3F3951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AE73-24C1-4416-AE41-98E070AC126D}" type="datetimeFigureOut">
              <a:rPr lang="en-IE" smtClean="0"/>
              <a:t>09/04/2024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DE1C4-4027-F2A9-1F67-BBC4A57C3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C222D-1F97-48F8-AD5C-346ACF1A3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F0F-FB5B-40C6-8D7F-AA195B4668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930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B8532-70E8-7011-14F8-527082C8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6A8B3-00B8-BA25-8716-7E938452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02FB9-4232-C079-DD19-C54C4CE08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96123-2381-2640-ACE9-E790509B6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AE73-24C1-4416-AE41-98E070AC126D}" type="datetimeFigureOut">
              <a:rPr lang="en-IE" smtClean="0"/>
              <a:t>09/04/2024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B56C1-C804-3252-DD75-F76F34AE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AD00E-DB00-D66D-72AD-DC4CB03A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F0F-FB5B-40C6-8D7F-AA195B4668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4129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A1BAE-BFE6-6BA7-1060-8C287D130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180D3C-CE78-A42F-6358-FC85BE9C5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D66BA3-49A1-91B7-C608-8B3373630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A49EC-D00F-6B24-8008-32E0494A0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3157EA-58E6-4BEF-6E23-4A0CB69178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0CC552-9F64-AC1F-7ADF-3C9559A7E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AE73-24C1-4416-AE41-98E070AC126D}" type="datetimeFigureOut">
              <a:rPr lang="en-IE" smtClean="0"/>
              <a:t>09/04/2024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A5D1AC-820B-E8AC-206D-CD2787C1A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7349B5-527A-F9C3-0E78-19A49C2D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F0F-FB5B-40C6-8D7F-AA195B4668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1603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802E-4ABB-969E-21D0-6C4B3AC9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AD4B2D-1299-A892-F273-CC390893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AE73-24C1-4416-AE41-98E070AC126D}" type="datetimeFigureOut">
              <a:rPr lang="en-IE" smtClean="0"/>
              <a:t>09/04/2024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E9C5C-A509-5179-51F4-85F14C5B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AA3E9-DD9E-0C68-C641-C8E41CBC0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F0F-FB5B-40C6-8D7F-AA195B4668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6084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6F0A11-52B2-0ED7-8429-4FFE0596C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AE73-24C1-4416-AE41-98E070AC126D}" type="datetimeFigureOut">
              <a:rPr lang="en-IE" smtClean="0"/>
              <a:t>09/04/2024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0A4D35-1172-0ACC-473E-FA7EC369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C8183-4FC0-76BE-5739-21EDCAAC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F0F-FB5B-40C6-8D7F-AA195B4668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0297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87061-D1C2-3FD3-4F94-2ED42E8F3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85622-6FC5-30AE-A031-E8E99E979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C7B71-C46A-2AE1-519D-677B553D4B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8CBBE9-F721-6E15-182B-85BD2DACC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AE73-24C1-4416-AE41-98E070AC126D}" type="datetimeFigureOut">
              <a:rPr lang="en-IE" smtClean="0"/>
              <a:t>09/04/2024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6BE61-3CFB-1580-1C7D-1CB027C7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D1EEC-F12E-37CA-4B7B-AFA12421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F0F-FB5B-40C6-8D7F-AA195B4668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859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A53F-C310-7CF1-FDE7-65F1632B9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976CEC-55D1-EDA1-90DF-C331B33645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40B1E-A3E0-06D0-EAD2-4C31750C3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1769E-2593-3D91-2CC3-D68D578C5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AE73-24C1-4416-AE41-98E070AC126D}" type="datetimeFigureOut">
              <a:rPr lang="en-IE" smtClean="0"/>
              <a:t>09/04/2024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6A9D0-1C37-88A8-663F-5C2CAAB6A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BAEE3-3E57-E140-3ED6-FC6A329DC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5F0F-FB5B-40C6-8D7F-AA195B4668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7428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9B648F-FE46-50ED-32A0-FF784156B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8E664-D8E2-61D0-E6A5-C656B12E5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54999-EF2D-9D3B-7C33-1BB0EDDD24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C5AE73-24C1-4416-AE41-98E070AC126D}" type="datetimeFigureOut">
              <a:rPr lang="en-IE" smtClean="0"/>
              <a:t>09/04/2024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52D50-217F-CF86-B5EA-D1AEF97A1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36CFA-C494-0531-B1DA-CB43AC758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2F5F0F-FB5B-40C6-8D7F-AA195B4668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537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987925-04BC-4832-A55A-F58C7EB0D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4" b="100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44B0F-1F4D-46A0-A2E6-B21FF9973CB3}"/>
              </a:ext>
            </a:extLst>
          </p:cNvPr>
          <p:cNvSpPr txBox="1"/>
          <p:nvPr/>
        </p:nvSpPr>
        <p:spPr>
          <a:xfrm>
            <a:off x="418597" y="5238058"/>
            <a:ext cx="7513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Rathfarnham Stables &amp; Courtyards </a:t>
            </a:r>
            <a:endParaRPr lang="en-IE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BB4EE2-956E-41D7-8DF9-9E5EE9628400}"/>
              </a:ext>
            </a:extLst>
          </p:cNvPr>
          <p:cNvSpPr/>
          <p:nvPr/>
        </p:nvSpPr>
        <p:spPr>
          <a:xfrm>
            <a:off x="11877575" y="0"/>
            <a:ext cx="314425" cy="68567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CD69A4-7C51-4580-9139-1721F1EE7F9D}"/>
              </a:ext>
            </a:extLst>
          </p:cNvPr>
          <p:cNvSpPr txBox="1"/>
          <p:nvPr/>
        </p:nvSpPr>
        <p:spPr>
          <a:xfrm>
            <a:off x="418597" y="5822833"/>
            <a:ext cx="7513052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Master-planning &amp; Public Consultation</a:t>
            </a:r>
            <a:endParaRPr lang="en-IE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5ECB65-99A2-2943-13C8-83E1B028E840}"/>
              </a:ext>
            </a:extLst>
          </p:cNvPr>
          <p:cNvSpPr txBox="1"/>
          <p:nvPr/>
        </p:nvSpPr>
        <p:spPr>
          <a:xfrm>
            <a:off x="9685602" y="5822832"/>
            <a:ext cx="214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April 2024</a:t>
            </a:r>
            <a:endParaRPr lang="en-IE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A8A35FD-6215-9C0F-C3A5-D37484183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7" y="268265"/>
            <a:ext cx="1382651" cy="6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2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5183-8D29-1166-DD72-309B5A90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14" y="3100220"/>
            <a:ext cx="10515600" cy="672565"/>
          </a:xfrm>
        </p:spPr>
        <p:txBody>
          <a:bodyPr>
            <a:normAutofit fontScale="90000"/>
          </a:bodyPr>
          <a:lstStyle/>
          <a:p>
            <a:r>
              <a:rPr lang="en-IE" sz="4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Steps </a:t>
            </a:r>
            <a:r>
              <a:rPr lang="en-IE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IE" sz="4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Date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5BE84-6CDB-7F76-0C86-890DC05AF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814" y="3818811"/>
            <a:ext cx="10515600" cy="270527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Recruitment of: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Howley Hayes Cooney to lead the site design.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McHugh Group to act as the business partner for the development of any </a:t>
            </a:r>
            <a:r>
              <a:rPr lang="en-IE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mixed-use</a:t>
            </a:r>
            <a:r>
              <a:rPr lang="en-I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lifestyle and hospitality offerings.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Lorne Consultancy to manage a non-statutory public engagement process to underpin the master plan.</a:t>
            </a: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ED54B0-E1F9-D710-8C4D-EF9692CC83E6}"/>
              </a:ext>
            </a:extLst>
          </p:cNvPr>
          <p:cNvSpPr txBox="1">
            <a:spLocks/>
          </p:cNvSpPr>
          <p:nvPr/>
        </p:nvSpPr>
        <p:spPr>
          <a:xfrm>
            <a:off x="673814" y="1435203"/>
            <a:ext cx="10515600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E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Commitment to the development of Rathfarnham Castle Stables and Courtyards is set out in the South Dublin Tourism Strategy 2024 - 2029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approach to developing the site is heavily informed by the vision and objectives that underpin the County Development Plan, as well as the Tourism Strategy</a:t>
            </a:r>
          </a:p>
          <a:p>
            <a:endParaRPr lang="en-I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252933-EE7C-3117-D1D6-5A010E4DF264}"/>
              </a:ext>
            </a:extLst>
          </p:cNvPr>
          <p:cNvSpPr txBox="1">
            <a:spLocks/>
          </p:cNvSpPr>
          <p:nvPr/>
        </p:nvSpPr>
        <p:spPr>
          <a:xfrm>
            <a:off x="673814" y="663077"/>
            <a:ext cx="10515600" cy="621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Background</a:t>
            </a:r>
            <a:endParaRPr lang="en-IE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629636B-209B-F74C-F417-863095980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35" y="307334"/>
            <a:ext cx="1382651" cy="6498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700684-3467-26B3-7A94-62CF628EB674}"/>
              </a:ext>
            </a:extLst>
          </p:cNvPr>
          <p:cNvSpPr/>
          <p:nvPr/>
        </p:nvSpPr>
        <p:spPr>
          <a:xfrm>
            <a:off x="0" y="6667928"/>
            <a:ext cx="12192000" cy="190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5563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E14E29-1754-02E5-1C12-DC78E8AE5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83" t="53926" r="15750" b="7408"/>
          <a:stretch/>
        </p:blipFill>
        <p:spPr>
          <a:xfrm>
            <a:off x="7094463" y="105877"/>
            <a:ext cx="4914657" cy="33231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9B6D5C-1EC9-F84C-1A3C-8FF677DE7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99" y="441875"/>
            <a:ext cx="6415355" cy="1325563"/>
          </a:xfrm>
        </p:spPr>
        <p:txBody>
          <a:bodyPr>
            <a:normAutofit/>
          </a:bodyPr>
          <a:lstStyle/>
          <a:p>
            <a:r>
              <a:rPr lang="en-IE" sz="3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Public engagement process:</a:t>
            </a:r>
            <a:endParaRPr lang="en-IE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2A655-D3E8-1AAD-9FFE-67BD9DA8E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42" y="1767438"/>
            <a:ext cx="6415355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non-statutory, public engagement process will comprise three phases: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Consult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Interrogate &amp; Refine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5" name="Picture 2" descr="Dodder Greenway Route - SDCC">
            <a:extLst>
              <a:ext uri="{FF2B5EF4-FFF2-40B4-BE49-F238E27FC236}">
                <a16:creationId xmlns:a16="http://schemas.microsoft.com/office/drawing/2014/main" id="{251F30DD-6AD8-89FF-8C6B-2E724E1BF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28"/>
          <a:stretch/>
        </p:blipFill>
        <p:spPr bwMode="auto">
          <a:xfrm>
            <a:off x="7094463" y="3591375"/>
            <a:ext cx="4914657" cy="297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2B57CD-25E9-6930-DFC2-D29BE05A91B2}"/>
              </a:ext>
            </a:extLst>
          </p:cNvPr>
          <p:cNvSpPr/>
          <p:nvPr/>
        </p:nvSpPr>
        <p:spPr>
          <a:xfrm>
            <a:off x="11842283" y="105876"/>
            <a:ext cx="182880" cy="33231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DF2135E-FDE7-083C-AE73-3BE802325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9" y="5793853"/>
            <a:ext cx="1382651" cy="6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26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Garden centre catering - Enticing more customers | Horticulture Week">
            <a:extLst>
              <a:ext uri="{FF2B5EF4-FFF2-40B4-BE49-F238E27FC236}">
                <a16:creationId xmlns:a16="http://schemas.microsoft.com/office/drawing/2014/main" id="{93D692B3-9C5F-4E50-951E-097C281809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1" r="-2" b="1855"/>
          <a:stretch/>
        </p:blipFill>
        <p:spPr bwMode="auto">
          <a:xfrm>
            <a:off x="321734" y="437235"/>
            <a:ext cx="5978744" cy="319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hopkeeper Spotlight: Industry &amp;amp;amp; Co — 91 Magazine">
            <a:extLst>
              <a:ext uri="{FF2B5EF4-FFF2-40B4-BE49-F238E27FC236}">
                <a16:creationId xmlns:a16="http://schemas.microsoft.com/office/drawing/2014/main" id="{5C8F6A2C-17C5-4787-B018-6CDED79E9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4" r="9379" b="1"/>
          <a:stretch/>
        </p:blipFill>
        <p:spPr bwMode="auto">
          <a:xfrm>
            <a:off x="321734" y="3435196"/>
            <a:ext cx="2873811" cy="29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voca Ballsbridge -">
            <a:extLst>
              <a:ext uri="{FF2B5EF4-FFF2-40B4-BE49-F238E27FC236}">
                <a16:creationId xmlns:a16="http://schemas.microsoft.com/office/drawing/2014/main" id="{AD590CC0-311C-47BD-8983-F98573B78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3" r="19100" b="-3"/>
          <a:stretch/>
        </p:blipFill>
        <p:spPr bwMode="auto">
          <a:xfrm>
            <a:off x="3172637" y="3443352"/>
            <a:ext cx="3035820" cy="298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People Near Bar Stools">
            <a:extLst>
              <a:ext uri="{FF2B5EF4-FFF2-40B4-BE49-F238E27FC236}">
                <a16:creationId xmlns:a16="http://schemas.microsoft.com/office/drawing/2014/main" id="{B2B47990-1954-46EB-A574-BBB44823A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7" r="-1" b="22984"/>
          <a:stretch/>
        </p:blipFill>
        <p:spPr bwMode="auto">
          <a:xfrm>
            <a:off x="6195373" y="437235"/>
            <a:ext cx="5674892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B7541A-F5D0-4897-8AAE-C4F4F6EB7191}"/>
              </a:ext>
            </a:extLst>
          </p:cNvPr>
          <p:cNvSpPr txBox="1"/>
          <p:nvPr/>
        </p:nvSpPr>
        <p:spPr>
          <a:xfrm>
            <a:off x="321734" y="649243"/>
            <a:ext cx="4221390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Public Consultation Process 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105EB88E-4B28-4EC1-ABB4-10ED1D142C56}"/>
              </a:ext>
            </a:extLst>
          </p:cNvPr>
          <p:cNvSpPr/>
          <p:nvPr/>
        </p:nvSpPr>
        <p:spPr>
          <a:xfrm>
            <a:off x="897297" y="2268579"/>
            <a:ext cx="3185962" cy="2887579"/>
          </a:xfrm>
          <a:prstGeom prst="pentagon">
            <a:avLst/>
          </a:prstGeom>
          <a:solidFill>
            <a:schemeClr val="tx1">
              <a:alpha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89357199-1867-44F6-9DB0-4E198896F093}"/>
              </a:ext>
            </a:extLst>
          </p:cNvPr>
          <p:cNvSpPr/>
          <p:nvPr/>
        </p:nvSpPr>
        <p:spPr>
          <a:xfrm>
            <a:off x="4507945" y="2268579"/>
            <a:ext cx="3185962" cy="2887579"/>
          </a:xfrm>
          <a:prstGeom prst="pentagon">
            <a:avLst/>
          </a:prstGeom>
          <a:solidFill>
            <a:schemeClr val="tx1">
              <a:alpha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5E93C79A-5A95-4038-BF35-B7920C3ED5D3}"/>
              </a:ext>
            </a:extLst>
          </p:cNvPr>
          <p:cNvSpPr/>
          <p:nvPr/>
        </p:nvSpPr>
        <p:spPr>
          <a:xfrm>
            <a:off x="8100085" y="2260157"/>
            <a:ext cx="3185962" cy="2887579"/>
          </a:xfrm>
          <a:prstGeom prst="pentagon">
            <a:avLst/>
          </a:prstGeom>
          <a:solidFill>
            <a:schemeClr val="tx1">
              <a:alpha val="4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DA271D-B380-425A-B1CF-632941D03253}"/>
              </a:ext>
            </a:extLst>
          </p:cNvPr>
          <p:cNvSpPr txBox="1"/>
          <p:nvPr/>
        </p:nvSpPr>
        <p:spPr>
          <a:xfrm>
            <a:off x="8492373" y="2980899"/>
            <a:ext cx="27612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Interrogate &amp; Refine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Focus Groups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Volunteers from Public Consultation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Broad Segments of Population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782FF9-068C-E3CE-04C8-CCC6A0C5477A}"/>
              </a:ext>
            </a:extLst>
          </p:cNvPr>
          <p:cNvSpPr txBox="1"/>
          <p:nvPr/>
        </p:nvSpPr>
        <p:spPr>
          <a:xfrm>
            <a:off x="1392883" y="2980899"/>
            <a:ext cx="267254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Inform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Public information Tours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Historic Context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Project Objectives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Idea Generation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</a:rPr>
              <a:t>Masterplan Process</a:t>
            </a:r>
          </a:p>
          <a:p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69371D-0434-F209-5767-F530E0C1E0EA}"/>
              </a:ext>
            </a:extLst>
          </p:cNvPr>
          <p:cNvSpPr txBox="1"/>
          <p:nvPr/>
        </p:nvSpPr>
        <p:spPr>
          <a:xfrm>
            <a:off x="4953144" y="2980899"/>
            <a:ext cx="25624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Consult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Online Consultation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Min. 3-week Period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Objectives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Guiding Principles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Detailed Questionnaire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IE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43536E-C2F9-549B-94AE-49740D2D1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396" y="698851"/>
            <a:ext cx="1382651" cy="6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40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51D1-4B68-1A66-C749-BA2230E23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Public Consultation Timeline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D692793-8618-B80D-ECBF-A0C8BEA761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7721233"/>
              </p:ext>
            </p:extLst>
          </p:nvPr>
        </p:nvGraphicFramePr>
        <p:xfrm>
          <a:off x="953949" y="1706688"/>
          <a:ext cx="8541856" cy="4477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0928">
                  <a:extLst>
                    <a:ext uri="{9D8B030D-6E8A-4147-A177-3AD203B41FA5}">
                      <a16:colId xmlns:a16="http://schemas.microsoft.com/office/drawing/2014/main" val="1706751126"/>
                    </a:ext>
                  </a:extLst>
                </a:gridCol>
                <a:gridCol w="4270928">
                  <a:extLst>
                    <a:ext uri="{9D8B030D-6E8A-4147-A177-3AD203B41FA5}">
                      <a16:colId xmlns:a16="http://schemas.microsoft.com/office/drawing/2014/main" val="2046685309"/>
                    </a:ext>
                  </a:extLst>
                </a:gridCol>
              </a:tblGrid>
              <a:tr h="343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kern="100" dirty="0">
                          <a:effectLst/>
                        </a:rPr>
                        <a:t>Timing</a:t>
                      </a:r>
                      <a:endParaRPr lang="en-IE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kern="100" dirty="0">
                          <a:effectLst/>
                        </a:rPr>
                        <a:t>Activity</a:t>
                      </a:r>
                      <a:endParaRPr lang="en-IE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277813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kern="100">
                          <a:effectLst/>
                        </a:rPr>
                        <a:t>Mid-April</a:t>
                      </a:r>
                      <a:endParaRPr lang="en-IE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kern="100" dirty="0">
                          <a:effectLst/>
                        </a:rPr>
                        <a:t>Launch Outreach Plan for Site Tours &amp; Information Sessions</a:t>
                      </a:r>
                      <a:endParaRPr lang="en-IE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7584942"/>
                  </a:ext>
                </a:extLst>
              </a:tr>
              <a:tr h="9004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kern="100">
                          <a:effectLst/>
                        </a:rPr>
                        <a:t>End-April</a:t>
                      </a:r>
                      <a:endParaRPr lang="en-IE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kern="100" dirty="0">
                          <a:effectLst/>
                        </a:rPr>
                        <a:t>Instigate Site Tours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kern="100" dirty="0">
                          <a:effectLst/>
                        </a:rPr>
                        <a:t>Open Online Consultation (soft launch)</a:t>
                      </a:r>
                      <a:endParaRPr lang="en-IE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0443243"/>
                  </a:ext>
                </a:extLst>
              </a:tr>
              <a:tr h="1256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kern="100" dirty="0">
                          <a:effectLst/>
                        </a:rPr>
                        <a:t>May – Late May</a:t>
                      </a:r>
                      <a:endParaRPr lang="en-IE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kern="100" dirty="0">
                          <a:effectLst/>
                        </a:rPr>
                        <a:t>Run Online Consultation &amp; Promotion Campaign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kern="100" dirty="0">
                          <a:effectLst/>
                        </a:rPr>
                        <a:t> </a:t>
                      </a:r>
                      <a:endParaRPr lang="en-IE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5245364"/>
                  </a:ext>
                </a:extLst>
              </a:tr>
              <a:tr h="9518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kern="100" dirty="0">
                          <a:effectLst/>
                        </a:rPr>
                        <a:t>June</a:t>
                      </a:r>
                      <a:endParaRPr lang="en-IE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kern="100" dirty="0">
                          <a:effectLst/>
                        </a:rPr>
                        <a:t>Run Focus Groups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kern="100" dirty="0">
                          <a:effectLst/>
                        </a:rPr>
                        <a:t> </a:t>
                      </a:r>
                      <a:endParaRPr lang="en-IE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8321814"/>
                  </a:ext>
                </a:extLst>
              </a:tr>
              <a:tr h="343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1600" kern="100" dirty="0">
                          <a:effectLst/>
                        </a:rPr>
                        <a:t>Late June</a:t>
                      </a:r>
                      <a:endParaRPr lang="en-IE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IE" sz="1600" kern="1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onsultation</a:t>
                      </a:r>
                      <a:r>
                        <a:rPr lang="en-IE" sz="16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Report to Inform Finalisation of Masterplan &amp; Preparation of Part 8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251150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7153728-CB7A-B99A-D926-FFA591265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91550" y="-283792"/>
            <a:ext cx="16083550" cy="74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8F3651A-15C6-4520-8874-DFB51AAF1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396" y="698851"/>
            <a:ext cx="1382651" cy="6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34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016707-9E8B-D6C6-31C4-1B577D1B92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4ACBB-E127-A87F-0AE3-6AB60707D832}"/>
              </a:ext>
            </a:extLst>
          </p:cNvPr>
          <p:cNvSpPr txBox="1"/>
          <p:nvPr/>
        </p:nvSpPr>
        <p:spPr>
          <a:xfrm>
            <a:off x="347606" y="1967896"/>
            <a:ext cx="4416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Thank You</a:t>
            </a:r>
            <a:endParaRPr lang="en-IE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A23CCF-9228-54C8-CA53-885C2D0D31E7}"/>
              </a:ext>
            </a:extLst>
          </p:cNvPr>
          <p:cNvSpPr txBox="1"/>
          <p:nvPr/>
        </p:nvSpPr>
        <p:spPr>
          <a:xfrm>
            <a:off x="347605" y="2649946"/>
            <a:ext cx="3104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Questions</a:t>
            </a:r>
            <a:endParaRPr lang="en-IE" sz="4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269BF46-E0A0-D58E-E805-39F326377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396" y="698851"/>
            <a:ext cx="1382651" cy="6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10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230</Words>
  <Application>Microsoft Office PowerPoint</Application>
  <PresentationFormat>Widescreen</PresentationFormat>
  <Paragraphs>52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Aptos Display</vt:lpstr>
      <vt:lpstr>Arial</vt:lpstr>
      <vt:lpstr>Symbol</vt:lpstr>
      <vt:lpstr>Wingdings</vt:lpstr>
      <vt:lpstr>Office Theme</vt:lpstr>
      <vt:lpstr>PowerPoint Presentation</vt:lpstr>
      <vt:lpstr>Steps To Date</vt:lpstr>
      <vt:lpstr>Public engagement process:</vt:lpstr>
      <vt:lpstr>PowerPoint Presentation</vt:lpstr>
      <vt:lpstr>Public Consultation Timeline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Rathfarnham Castle Stables and      Courtyards Master planning and public engagement</dc:title>
  <dc:creator>Catherine Heaney</dc:creator>
  <cp:lastModifiedBy>Robert Murtagh</cp:lastModifiedBy>
  <cp:revision>6</cp:revision>
  <dcterms:created xsi:type="dcterms:W3CDTF">2024-04-04T13:34:15Z</dcterms:created>
  <dcterms:modified xsi:type="dcterms:W3CDTF">2024-04-09T07:36:38Z</dcterms:modified>
</cp:coreProperties>
</file>