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  <p:sldId id="260" r:id="rId3"/>
    <p:sldId id="272" r:id="rId4"/>
    <p:sldId id="273" r:id="rId5"/>
    <p:sldId id="276" r:id="rId6"/>
    <p:sldId id="274" r:id="rId7"/>
    <p:sldId id="278" r:id="rId8"/>
    <p:sldId id="275" r:id="rId9"/>
    <p:sldId id="277" r:id="rId10"/>
    <p:sldId id="279" r:id="rId11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esa Walsh" userId="50d278d6-b95e-40ff-8196-b3bb55d94f63" providerId="ADAL" clId="{4CC30890-4B6E-41A2-832D-F9E7E8DCBF62}"/>
    <pc:docChg chg="modSld">
      <pc:chgData name="Teresa Walsh" userId="50d278d6-b95e-40ff-8196-b3bb55d94f63" providerId="ADAL" clId="{4CC30890-4B6E-41A2-832D-F9E7E8DCBF62}" dt="2024-04-05T13:58:34.359" v="0" actId="13926"/>
      <pc:docMkLst>
        <pc:docMk/>
      </pc:docMkLst>
      <pc:sldChg chg="modSp mod">
        <pc:chgData name="Teresa Walsh" userId="50d278d6-b95e-40ff-8196-b3bb55d94f63" providerId="ADAL" clId="{4CC30890-4B6E-41A2-832D-F9E7E8DCBF62}" dt="2024-04-05T13:58:34.359" v="0" actId="13926"/>
        <pc:sldMkLst>
          <pc:docMk/>
          <pc:sldMk cId="32035788" sldId="273"/>
        </pc:sldMkLst>
        <pc:graphicFrameChg chg="modGraphic">
          <ac:chgData name="Teresa Walsh" userId="50d278d6-b95e-40ff-8196-b3bb55d94f63" providerId="ADAL" clId="{4CC30890-4B6E-41A2-832D-F9E7E8DCBF62}" dt="2024-04-05T13:58:34.359" v="0" actId="13926"/>
          <ac:graphicFrameMkLst>
            <pc:docMk/>
            <pc:sldMk cId="32035788" sldId="273"/>
            <ac:graphicFrameMk id="4" creationId="{7DB23339-21F6-7B3D-B949-E25C8B442EC3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75" y="6207261"/>
            <a:ext cx="9142730" cy="650875"/>
          </a:xfrm>
          <a:custGeom>
            <a:avLst/>
            <a:gdLst/>
            <a:ahLst/>
            <a:cxnLst/>
            <a:rect l="l" t="t" r="r" b="b"/>
            <a:pathLst>
              <a:path w="9142730" h="650875">
                <a:moveTo>
                  <a:pt x="8259610" y="0"/>
                </a:moveTo>
                <a:lnTo>
                  <a:pt x="882638" y="0"/>
                </a:lnTo>
                <a:lnTo>
                  <a:pt x="828817" y="1228"/>
                </a:lnTo>
                <a:lnTo>
                  <a:pt x="775849" y="4865"/>
                </a:lnTo>
                <a:lnTo>
                  <a:pt x="723826" y="10842"/>
                </a:lnTo>
                <a:lnTo>
                  <a:pt x="672841" y="19088"/>
                </a:lnTo>
                <a:lnTo>
                  <a:pt x="622986" y="29532"/>
                </a:lnTo>
                <a:lnTo>
                  <a:pt x="574353" y="42104"/>
                </a:lnTo>
                <a:lnTo>
                  <a:pt x="527035" y="56733"/>
                </a:lnTo>
                <a:lnTo>
                  <a:pt x="481124" y="73349"/>
                </a:lnTo>
                <a:lnTo>
                  <a:pt x="436713" y="91883"/>
                </a:lnTo>
                <a:lnTo>
                  <a:pt x="393895" y="112262"/>
                </a:lnTo>
                <a:lnTo>
                  <a:pt x="352760" y="134418"/>
                </a:lnTo>
                <a:lnTo>
                  <a:pt x="313403" y="158279"/>
                </a:lnTo>
                <a:lnTo>
                  <a:pt x="275915" y="183775"/>
                </a:lnTo>
                <a:lnTo>
                  <a:pt x="240389" y="210836"/>
                </a:lnTo>
                <a:lnTo>
                  <a:pt x="206917" y="239392"/>
                </a:lnTo>
                <a:lnTo>
                  <a:pt x="175592" y="269371"/>
                </a:lnTo>
                <a:lnTo>
                  <a:pt x="146505" y="300705"/>
                </a:lnTo>
                <a:lnTo>
                  <a:pt x="119751" y="333321"/>
                </a:lnTo>
                <a:lnTo>
                  <a:pt x="95420" y="367150"/>
                </a:lnTo>
                <a:lnTo>
                  <a:pt x="73605" y="402122"/>
                </a:lnTo>
                <a:lnTo>
                  <a:pt x="54399" y="438165"/>
                </a:lnTo>
                <a:lnTo>
                  <a:pt x="37895" y="475211"/>
                </a:lnTo>
                <a:lnTo>
                  <a:pt x="24184" y="513187"/>
                </a:lnTo>
                <a:lnTo>
                  <a:pt x="13359" y="552024"/>
                </a:lnTo>
                <a:lnTo>
                  <a:pt x="5512" y="591652"/>
                </a:lnTo>
                <a:lnTo>
                  <a:pt x="736" y="632000"/>
                </a:lnTo>
                <a:lnTo>
                  <a:pt x="0" y="650739"/>
                </a:lnTo>
                <a:lnTo>
                  <a:pt x="9142249" y="650739"/>
                </a:lnTo>
                <a:lnTo>
                  <a:pt x="9136736" y="591652"/>
                </a:lnTo>
                <a:lnTo>
                  <a:pt x="9128889" y="552024"/>
                </a:lnTo>
                <a:lnTo>
                  <a:pt x="9118064" y="513187"/>
                </a:lnTo>
                <a:lnTo>
                  <a:pt x="9104353" y="475211"/>
                </a:lnTo>
                <a:lnTo>
                  <a:pt x="9087849" y="438165"/>
                </a:lnTo>
                <a:lnTo>
                  <a:pt x="9068643" y="402122"/>
                </a:lnTo>
                <a:lnTo>
                  <a:pt x="9046828" y="367150"/>
                </a:lnTo>
                <a:lnTo>
                  <a:pt x="9022498" y="333321"/>
                </a:lnTo>
                <a:lnTo>
                  <a:pt x="8995743" y="300705"/>
                </a:lnTo>
                <a:lnTo>
                  <a:pt x="8966657" y="269371"/>
                </a:lnTo>
                <a:lnTo>
                  <a:pt x="8935331" y="239392"/>
                </a:lnTo>
                <a:lnTo>
                  <a:pt x="8901859" y="210836"/>
                </a:lnTo>
                <a:lnTo>
                  <a:pt x="8866333" y="183775"/>
                </a:lnTo>
                <a:lnTo>
                  <a:pt x="8828845" y="158279"/>
                </a:lnTo>
                <a:lnTo>
                  <a:pt x="8789488" y="134418"/>
                </a:lnTo>
                <a:lnTo>
                  <a:pt x="8748354" y="112262"/>
                </a:lnTo>
                <a:lnTo>
                  <a:pt x="8705535" y="91883"/>
                </a:lnTo>
                <a:lnTo>
                  <a:pt x="8661124" y="73349"/>
                </a:lnTo>
                <a:lnTo>
                  <a:pt x="8615213" y="56733"/>
                </a:lnTo>
                <a:lnTo>
                  <a:pt x="8567895" y="42104"/>
                </a:lnTo>
                <a:lnTo>
                  <a:pt x="8519262" y="29532"/>
                </a:lnTo>
                <a:lnTo>
                  <a:pt x="8469407" y="19088"/>
                </a:lnTo>
                <a:lnTo>
                  <a:pt x="8418422" y="10842"/>
                </a:lnTo>
                <a:lnTo>
                  <a:pt x="8366399" y="4865"/>
                </a:lnTo>
                <a:lnTo>
                  <a:pt x="8313431" y="1228"/>
                </a:lnTo>
                <a:lnTo>
                  <a:pt x="8259610" y="0"/>
                </a:lnTo>
                <a:close/>
              </a:path>
            </a:pathLst>
          </a:custGeom>
          <a:solidFill>
            <a:srgbClr val="EB65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9485" y="6324813"/>
            <a:ext cx="9105265" cy="533400"/>
          </a:xfrm>
          <a:custGeom>
            <a:avLst/>
            <a:gdLst/>
            <a:ahLst/>
            <a:cxnLst/>
            <a:rect l="l" t="t" r="r" b="b"/>
            <a:pathLst>
              <a:path w="9105265" h="533400">
                <a:moveTo>
                  <a:pt x="8241000" y="0"/>
                </a:moveTo>
                <a:lnTo>
                  <a:pt x="864028" y="0"/>
                </a:lnTo>
                <a:lnTo>
                  <a:pt x="810207" y="1228"/>
                </a:lnTo>
                <a:lnTo>
                  <a:pt x="757239" y="4865"/>
                </a:lnTo>
                <a:lnTo>
                  <a:pt x="705216" y="10842"/>
                </a:lnTo>
                <a:lnTo>
                  <a:pt x="654231" y="19088"/>
                </a:lnTo>
                <a:lnTo>
                  <a:pt x="604376" y="29532"/>
                </a:lnTo>
                <a:lnTo>
                  <a:pt x="555743" y="42104"/>
                </a:lnTo>
                <a:lnTo>
                  <a:pt x="508425" y="56733"/>
                </a:lnTo>
                <a:lnTo>
                  <a:pt x="462514" y="73349"/>
                </a:lnTo>
                <a:lnTo>
                  <a:pt x="418103" y="91883"/>
                </a:lnTo>
                <a:lnTo>
                  <a:pt x="375285" y="112262"/>
                </a:lnTo>
                <a:lnTo>
                  <a:pt x="334150" y="134418"/>
                </a:lnTo>
                <a:lnTo>
                  <a:pt x="294793" y="158279"/>
                </a:lnTo>
                <a:lnTo>
                  <a:pt x="257305" y="183775"/>
                </a:lnTo>
                <a:lnTo>
                  <a:pt x="221779" y="210836"/>
                </a:lnTo>
                <a:lnTo>
                  <a:pt x="188307" y="239392"/>
                </a:lnTo>
                <a:lnTo>
                  <a:pt x="156981" y="269371"/>
                </a:lnTo>
                <a:lnTo>
                  <a:pt x="127895" y="300705"/>
                </a:lnTo>
                <a:lnTo>
                  <a:pt x="101141" y="333321"/>
                </a:lnTo>
                <a:lnTo>
                  <a:pt x="76810" y="367150"/>
                </a:lnTo>
                <a:lnTo>
                  <a:pt x="54995" y="402122"/>
                </a:lnTo>
                <a:lnTo>
                  <a:pt x="35789" y="438165"/>
                </a:lnTo>
                <a:lnTo>
                  <a:pt x="19285" y="475211"/>
                </a:lnTo>
                <a:lnTo>
                  <a:pt x="5574" y="513187"/>
                </a:lnTo>
                <a:lnTo>
                  <a:pt x="0" y="533186"/>
                </a:lnTo>
                <a:lnTo>
                  <a:pt x="9105029" y="533186"/>
                </a:lnTo>
                <a:lnTo>
                  <a:pt x="9085743" y="475211"/>
                </a:lnTo>
                <a:lnTo>
                  <a:pt x="9069239" y="438165"/>
                </a:lnTo>
                <a:lnTo>
                  <a:pt x="9050033" y="402122"/>
                </a:lnTo>
                <a:lnTo>
                  <a:pt x="9028218" y="367150"/>
                </a:lnTo>
                <a:lnTo>
                  <a:pt x="9003888" y="333321"/>
                </a:lnTo>
                <a:lnTo>
                  <a:pt x="8977133" y="300705"/>
                </a:lnTo>
                <a:lnTo>
                  <a:pt x="8948047" y="269371"/>
                </a:lnTo>
                <a:lnTo>
                  <a:pt x="8916721" y="239392"/>
                </a:lnTo>
                <a:lnTo>
                  <a:pt x="8883249" y="210836"/>
                </a:lnTo>
                <a:lnTo>
                  <a:pt x="8847723" y="183775"/>
                </a:lnTo>
                <a:lnTo>
                  <a:pt x="8810235" y="158279"/>
                </a:lnTo>
                <a:lnTo>
                  <a:pt x="8770878" y="134418"/>
                </a:lnTo>
                <a:lnTo>
                  <a:pt x="8729744" y="112262"/>
                </a:lnTo>
                <a:lnTo>
                  <a:pt x="8686925" y="91883"/>
                </a:lnTo>
                <a:lnTo>
                  <a:pt x="8642514" y="73349"/>
                </a:lnTo>
                <a:lnTo>
                  <a:pt x="8596603" y="56733"/>
                </a:lnTo>
                <a:lnTo>
                  <a:pt x="8549285" y="42104"/>
                </a:lnTo>
                <a:lnTo>
                  <a:pt x="8500652" y="29532"/>
                </a:lnTo>
                <a:lnTo>
                  <a:pt x="8450797" y="19088"/>
                </a:lnTo>
                <a:lnTo>
                  <a:pt x="8399812" y="10842"/>
                </a:lnTo>
                <a:lnTo>
                  <a:pt x="8347789" y="4865"/>
                </a:lnTo>
                <a:lnTo>
                  <a:pt x="8294821" y="1228"/>
                </a:lnTo>
                <a:lnTo>
                  <a:pt x="8241000" y="0"/>
                </a:lnTo>
                <a:close/>
              </a:path>
            </a:pathLst>
          </a:custGeom>
          <a:solidFill>
            <a:srgbClr val="4C607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06432" y="6610146"/>
            <a:ext cx="182651" cy="144183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6732945" y="6383420"/>
            <a:ext cx="989965" cy="405765"/>
          </a:xfrm>
          <a:custGeom>
            <a:avLst/>
            <a:gdLst/>
            <a:ahLst/>
            <a:cxnLst/>
            <a:rect l="l" t="t" r="r" b="b"/>
            <a:pathLst>
              <a:path w="989965" h="405765">
                <a:moveTo>
                  <a:pt x="923226" y="139115"/>
                </a:moveTo>
                <a:lnTo>
                  <a:pt x="897456" y="155117"/>
                </a:lnTo>
                <a:lnTo>
                  <a:pt x="876412" y="194494"/>
                </a:lnTo>
                <a:lnTo>
                  <a:pt x="862224" y="244300"/>
                </a:lnTo>
                <a:lnTo>
                  <a:pt x="857021" y="291591"/>
                </a:lnTo>
                <a:lnTo>
                  <a:pt x="861192" y="322958"/>
                </a:lnTo>
                <a:lnTo>
                  <a:pt x="872696" y="343828"/>
                </a:lnTo>
                <a:lnTo>
                  <a:pt x="890014" y="355976"/>
                </a:lnTo>
                <a:lnTo>
                  <a:pt x="911631" y="361175"/>
                </a:lnTo>
                <a:lnTo>
                  <a:pt x="911631" y="394804"/>
                </a:lnTo>
                <a:lnTo>
                  <a:pt x="911631" y="400735"/>
                </a:lnTo>
                <a:lnTo>
                  <a:pt x="916825" y="405549"/>
                </a:lnTo>
                <a:lnTo>
                  <a:pt x="923226" y="405549"/>
                </a:lnTo>
                <a:lnTo>
                  <a:pt x="929627" y="405549"/>
                </a:lnTo>
                <a:lnTo>
                  <a:pt x="934821" y="400735"/>
                </a:lnTo>
                <a:lnTo>
                  <a:pt x="934821" y="394804"/>
                </a:lnTo>
                <a:lnTo>
                  <a:pt x="934821" y="361175"/>
                </a:lnTo>
                <a:lnTo>
                  <a:pt x="956443" y="355969"/>
                </a:lnTo>
                <a:lnTo>
                  <a:pt x="973761" y="343819"/>
                </a:lnTo>
                <a:lnTo>
                  <a:pt x="985261" y="322950"/>
                </a:lnTo>
                <a:lnTo>
                  <a:pt x="989431" y="291591"/>
                </a:lnTo>
                <a:lnTo>
                  <a:pt x="984228" y="244300"/>
                </a:lnTo>
                <a:lnTo>
                  <a:pt x="970040" y="194494"/>
                </a:lnTo>
                <a:lnTo>
                  <a:pt x="948996" y="155117"/>
                </a:lnTo>
                <a:lnTo>
                  <a:pt x="923226" y="139115"/>
                </a:lnTo>
                <a:close/>
              </a:path>
              <a:path w="989965" h="405765">
                <a:moveTo>
                  <a:pt x="522008" y="213017"/>
                </a:moveTo>
                <a:lnTo>
                  <a:pt x="513143" y="213017"/>
                </a:lnTo>
                <a:lnTo>
                  <a:pt x="513143" y="232168"/>
                </a:lnTo>
                <a:lnTo>
                  <a:pt x="522008" y="232168"/>
                </a:lnTo>
                <a:lnTo>
                  <a:pt x="522008" y="213017"/>
                </a:lnTo>
                <a:close/>
              </a:path>
              <a:path w="989965" h="405765">
                <a:moveTo>
                  <a:pt x="510197" y="52273"/>
                </a:moveTo>
                <a:lnTo>
                  <a:pt x="501332" y="52273"/>
                </a:lnTo>
                <a:lnTo>
                  <a:pt x="501332" y="71424"/>
                </a:lnTo>
                <a:lnTo>
                  <a:pt x="510197" y="71424"/>
                </a:lnTo>
                <a:lnTo>
                  <a:pt x="510197" y="52273"/>
                </a:lnTo>
                <a:close/>
              </a:path>
              <a:path w="989965" h="405765">
                <a:moveTo>
                  <a:pt x="440817" y="253314"/>
                </a:moveTo>
                <a:lnTo>
                  <a:pt x="440817" y="251891"/>
                </a:lnTo>
                <a:lnTo>
                  <a:pt x="439407" y="250736"/>
                </a:lnTo>
                <a:lnTo>
                  <a:pt x="437680" y="250736"/>
                </a:lnTo>
                <a:lnTo>
                  <a:pt x="415721" y="250736"/>
                </a:lnTo>
                <a:lnTo>
                  <a:pt x="415721" y="267017"/>
                </a:lnTo>
                <a:lnTo>
                  <a:pt x="440817" y="267017"/>
                </a:lnTo>
                <a:lnTo>
                  <a:pt x="440817" y="253314"/>
                </a:lnTo>
                <a:close/>
              </a:path>
              <a:path w="989965" h="405765">
                <a:moveTo>
                  <a:pt x="440817" y="277621"/>
                </a:moveTo>
                <a:lnTo>
                  <a:pt x="415721" y="277621"/>
                </a:lnTo>
                <a:lnTo>
                  <a:pt x="415721" y="293903"/>
                </a:lnTo>
                <a:lnTo>
                  <a:pt x="437680" y="293903"/>
                </a:lnTo>
                <a:lnTo>
                  <a:pt x="439407" y="293903"/>
                </a:lnTo>
                <a:lnTo>
                  <a:pt x="440817" y="292747"/>
                </a:lnTo>
                <a:lnTo>
                  <a:pt x="440817" y="291325"/>
                </a:lnTo>
                <a:lnTo>
                  <a:pt x="440817" y="277621"/>
                </a:lnTo>
                <a:close/>
              </a:path>
              <a:path w="989965" h="405765">
                <a:moveTo>
                  <a:pt x="404279" y="250736"/>
                </a:moveTo>
                <a:lnTo>
                  <a:pt x="382333" y="250736"/>
                </a:lnTo>
                <a:lnTo>
                  <a:pt x="380606" y="250736"/>
                </a:lnTo>
                <a:lnTo>
                  <a:pt x="379196" y="251891"/>
                </a:lnTo>
                <a:lnTo>
                  <a:pt x="379196" y="253314"/>
                </a:lnTo>
                <a:lnTo>
                  <a:pt x="379196" y="267017"/>
                </a:lnTo>
                <a:lnTo>
                  <a:pt x="404279" y="267017"/>
                </a:lnTo>
                <a:lnTo>
                  <a:pt x="404279" y="250736"/>
                </a:lnTo>
                <a:close/>
              </a:path>
              <a:path w="989965" h="405765">
                <a:moveTo>
                  <a:pt x="404279" y="277621"/>
                </a:moveTo>
                <a:lnTo>
                  <a:pt x="379196" y="277621"/>
                </a:lnTo>
                <a:lnTo>
                  <a:pt x="379196" y="291325"/>
                </a:lnTo>
                <a:lnTo>
                  <a:pt x="379196" y="292747"/>
                </a:lnTo>
                <a:lnTo>
                  <a:pt x="380606" y="293903"/>
                </a:lnTo>
                <a:lnTo>
                  <a:pt x="382333" y="293903"/>
                </a:lnTo>
                <a:lnTo>
                  <a:pt x="404279" y="293903"/>
                </a:lnTo>
                <a:lnTo>
                  <a:pt x="404279" y="277621"/>
                </a:lnTo>
                <a:close/>
              </a:path>
              <a:path w="989965" h="405765">
                <a:moveTo>
                  <a:pt x="309702" y="300469"/>
                </a:moveTo>
                <a:lnTo>
                  <a:pt x="309702" y="299046"/>
                </a:lnTo>
                <a:lnTo>
                  <a:pt x="308292" y="297891"/>
                </a:lnTo>
                <a:lnTo>
                  <a:pt x="306552" y="297891"/>
                </a:lnTo>
                <a:lnTo>
                  <a:pt x="284607" y="297891"/>
                </a:lnTo>
                <a:lnTo>
                  <a:pt x="284607" y="314172"/>
                </a:lnTo>
                <a:lnTo>
                  <a:pt x="309702" y="314172"/>
                </a:lnTo>
                <a:lnTo>
                  <a:pt x="309702" y="300469"/>
                </a:lnTo>
                <a:close/>
              </a:path>
              <a:path w="989965" h="405765">
                <a:moveTo>
                  <a:pt x="309702" y="324777"/>
                </a:moveTo>
                <a:lnTo>
                  <a:pt x="284607" y="324777"/>
                </a:lnTo>
                <a:lnTo>
                  <a:pt x="284607" y="341058"/>
                </a:lnTo>
                <a:lnTo>
                  <a:pt x="306552" y="341058"/>
                </a:lnTo>
                <a:lnTo>
                  <a:pt x="308292" y="341058"/>
                </a:lnTo>
                <a:lnTo>
                  <a:pt x="309702" y="339902"/>
                </a:lnTo>
                <a:lnTo>
                  <a:pt x="309702" y="338480"/>
                </a:lnTo>
                <a:lnTo>
                  <a:pt x="309702" y="324777"/>
                </a:lnTo>
                <a:close/>
              </a:path>
              <a:path w="989965" h="405765">
                <a:moveTo>
                  <a:pt x="273164" y="297891"/>
                </a:moveTo>
                <a:lnTo>
                  <a:pt x="251218" y="297891"/>
                </a:lnTo>
                <a:lnTo>
                  <a:pt x="249491" y="297891"/>
                </a:lnTo>
                <a:lnTo>
                  <a:pt x="248081" y="299046"/>
                </a:lnTo>
                <a:lnTo>
                  <a:pt x="248081" y="300469"/>
                </a:lnTo>
                <a:lnTo>
                  <a:pt x="248081" y="314172"/>
                </a:lnTo>
                <a:lnTo>
                  <a:pt x="273164" y="314172"/>
                </a:lnTo>
                <a:lnTo>
                  <a:pt x="273164" y="297891"/>
                </a:lnTo>
                <a:close/>
              </a:path>
              <a:path w="989965" h="405765">
                <a:moveTo>
                  <a:pt x="273164" y="324777"/>
                </a:moveTo>
                <a:lnTo>
                  <a:pt x="248081" y="324777"/>
                </a:lnTo>
                <a:lnTo>
                  <a:pt x="248081" y="338480"/>
                </a:lnTo>
                <a:lnTo>
                  <a:pt x="248081" y="339902"/>
                </a:lnTo>
                <a:lnTo>
                  <a:pt x="249491" y="341058"/>
                </a:lnTo>
                <a:lnTo>
                  <a:pt x="251218" y="341058"/>
                </a:lnTo>
                <a:lnTo>
                  <a:pt x="273164" y="341058"/>
                </a:lnTo>
                <a:lnTo>
                  <a:pt x="273164" y="324777"/>
                </a:lnTo>
                <a:close/>
              </a:path>
              <a:path w="989965" h="405765">
                <a:moveTo>
                  <a:pt x="182130" y="211975"/>
                </a:moveTo>
                <a:lnTo>
                  <a:pt x="173050" y="211975"/>
                </a:lnTo>
                <a:lnTo>
                  <a:pt x="173050" y="224129"/>
                </a:lnTo>
                <a:lnTo>
                  <a:pt x="182130" y="224129"/>
                </a:lnTo>
                <a:lnTo>
                  <a:pt x="182130" y="211975"/>
                </a:lnTo>
                <a:close/>
              </a:path>
              <a:path w="989965" h="405765">
                <a:moveTo>
                  <a:pt x="182130" y="238290"/>
                </a:moveTo>
                <a:lnTo>
                  <a:pt x="173050" y="238290"/>
                </a:lnTo>
                <a:lnTo>
                  <a:pt x="173050" y="250456"/>
                </a:lnTo>
                <a:lnTo>
                  <a:pt x="182130" y="250456"/>
                </a:lnTo>
                <a:lnTo>
                  <a:pt x="182130" y="238290"/>
                </a:lnTo>
                <a:close/>
              </a:path>
              <a:path w="989965" h="405765">
                <a:moveTo>
                  <a:pt x="182130" y="264604"/>
                </a:moveTo>
                <a:lnTo>
                  <a:pt x="173050" y="264604"/>
                </a:lnTo>
                <a:lnTo>
                  <a:pt x="173050" y="276758"/>
                </a:lnTo>
                <a:lnTo>
                  <a:pt x="182130" y="276758"/>
                </a:lnTo>
                <a:lnTo>
                  <a:pt x="182130" y="264604"/>
                </a:lnTo>
                <a:close/>
              </a:path>
              <a:path w="989965" h="405765">
                <a:moveTo>
                  <a:pt x="182130" y="290918"/>
                </a:moveTo>
                <a:lnTo>
                  <a:pt x="173050" y="290918"/>
                </a:lnTo>
                <a:lnTo>
                  <a:pt x="173050" y="303072"/>
                </a:lnTo>
                <a:lnTo>
                  <a:pt x="182130" y="303072"/>
                </a:lnTo>
                <a:lnTo>
                  <a:pt x="182130" y="290918"/>
                </a:lnTo>
                <a:close/>
              </a:path>
              <a:path w="989965" h="405765">
                <a:moveTo>
                  <a:pt x="182130" y="317220"/>
                </a:moveTo>
                <a:lnTo>
                  <a:pt x="173050" y="317220"/>
                </a:lnTo>
                <a:lnTo>
                  <a:pt x="173050" y="329387"/>
                </a:lnTo>
                <a:lnTo>
                  <a:pt x="182130" y="329387"/>
                </a:lnTo>
                <a:lnTo>
                  <a:pt x="182130" y="317220"/>
                </a:lnTo>
                <a:close/>
              </a:path>
              <a:path w="989965" h="405765">
                <a:moveTo>
                  <a:pt x="182130" y="343522"/>
                </a:moveTo>
                <a:lnTo>
                  <a:pt x="173037" y="343522"/>
                </a:lnTo>
                <a:lnTo>
                  <a:pt x="173037" y="355688"/>
                </a:lnTo>
                <a:lnTo>
                  <a:pt x="182130" y="355688"/>
                </a:lnTo>
                <a:lnTo>
                  <a:pt x="182130" y="343522"/>
                </a:lnTo>
                <a:close/>
              </a:path>
              <a:path w="989965" h="405765">
                <a:moveTo>
                  <a:pt x="160616" y="211975"/>
                </a:moveTo>
                <a:lnTo>
                  <a:pt x="151523" y="211975"/>
                </a:lnTo>
                <a:lnTo>
                  <a:pt x="151523" y="224129"/>
                </a:lnTo>
                <a:lnTo>
                  <a:pt x="160616" y="224129"/>
                </a:lnTo>
                <a:lnTo>
                  <a:pt x="160616" y="211975"/>
                </a:lnTo>
                <a:close/>
              </a:path>
              <a:path w="989965" h="405765">
                <a:moveTo>
                  <a:pt x="160616" y="238290"/>
                </a:moveTo>
                <a:lnTo>
                  <a:pt x="151523" y="238290"/>
                </a:lnTo>
                <a:lnTo>
                  <a:pt x="151523" y="250456"/>
                </a:lnTo>
                <a:lnTo>
                  <a:pt x="160616" y="250456"/>
                </a:lnTo>
                <a:lnTo>
                  <a:pt x="160616" y="238290"/>
                </a:lnTo>
                <a:close/>
              </a:path>
              <a:path w="989965" h="405765">
                <a:moveTo>
                  <a:pt x="160616" y="264604"/>
                </a:moveTo>
                <a:lnTo>
                  <a:pt x="151523" y="264604"/>
                </a:lnTo>
                <a:lnTo>
                  <a:pt x="151523" y="276758"/>
                </a:lnTo>
                <a:lnTo>
                  <a:pt x="160616" y="276758"/>
                </a:lnTo>
                <a:lnTo>
                  <a:pt x="160616" y="264604"/>
                </a:lnTo>
                <a:close/>
              </a:path>
              <a:path w="989965" h="405765">
                <a:moveTo>
                  <a:pt x="160616" y="290918"/>
                </a:moveTo>
                <a:lnTo>
                  <a:pt x="151523" y="290918"/>
                </a:lnTo>
                <a:lnTo>
                  <a:pt x="151523" y="303072"/>
                </a:lnTo>
                <a:lnTo>
                  <a:pt x="160616" y="303072"/>
                </a:lnTo>
                <a:lnTo>
                  <a:pt x="160616" y="290918"/>
                </a:lnTo>
                <a:close/>
              </a:path>
              <a:path w="989965" h="405765">
                <a:moveTo>
                  <a:pt x="160616" y="317220"/>
                </a:moveTo>
                <a:lnTo>
                  <a:pt x="151523" y="317220"/>
                </a:lnTo>
                <a:lnTo>
                  <a:pt x="151523" y="329387"/>
                </a:lnTo>
                <a:lnTo>
                  <a:pt x="160616" y="329387"/>
                </a:lnTo>
                <a:lnTo>
                  <a:pt x="160616" y="317220"/>
                </a:lnTo>
                <a:close/>
              </a:path>
              <a:path w="989965" h="405765">
                <a:moveTo>
                  <a:pt x="160616" y="343522"/>
                </a:moveTo>
                <a:lnTo>
                  <a:pt x="151523" y="343522"/>
                </a:lnTo>
                <a:lnTo>
                  <a:pt x="151523" y="355688"/>
                </a:lnTo>
                <a:lnTo>
                  <a:pt x="160616" y="355688"/>
                </a:lnTo>
                <a:lnTo>
                  <a:pt x="160616" y="343522"/>
                </a:lnTo>
                <a:close/>
              </a:path>
              <a:path w="989965" h="405765">
                <a:moveTo>
                  <a:pt x="139103" y="211975"/>
                </a:moveTo>
                <a:lnTo>
                  <a:pt x="130022" y="211975"/>
                </a:lnTo>
                <a:lnTo>
                  <a:pt x="130022" y="224129"/>
                </a:lnTo>
                <a:lnTo>
                  <a:pt x="139103" y="224129"/>
                </a:lnTo>
                <a:lnTo>
                  <a:pt x="139103" y="211975"/>
                </a:lnTo>
                <a:close/>
              </a:path>
              <a:path w="989965" h="405765">
                <a:moveTo>
                  <a:pt x="139103" y="238290"/>
                </a:moveTo>
                <a:lnTo>
                  <a:pt x="130022" y="238290"/>
                </a:lnTo>
                <a:lnTo>
                  <a:pt x="130022" y="250456"/>
                </a:lnTo>
                <a:lnTo>
                  <a:pt x="139103" y="250456"/>
                </a:lnTo>
                <a:lnTo>
                  <a:pt x="139103" y="238290"/>
                </a:lnTo>
                <a:close/>
              </a:path>
              <a:path w="989965" h="405765">
                <a:moveTo>
                  <a:pt x="139103" y="264604"/>
                </a:moveTo>
                <a:lnTo>
                  <a:pt x="130022" y="264604"/>
                </a:lnTo>
                <a:lnTo>
                  <a:pt x="130022" y="276758"/>
                </a:lnTo>
                <a:lnTo>
                  <a:pt x="139103" y="276758"/>
                </a:lnTo>
                <a:lnTo>
                  <a:pt x="139103" y="264604"/>
                </a:lnTo>
                <a:close/>
              </a:path>
              <a:path w="989965" h="405765">
                <a:moveTo>
                  <a:pt x="139103" y="290918"/>
                </a:moveTo>
                <a:lnTo>
                  <a:pt x="130022" y="290918"/>
                </a:lnTo>
                <a:lnTo>
                  <a:pt x="130022" y="303072"/>
                </a:lnTo>
                <a:lnTo>
                  <a:pt x="139103" y="303072"/>
                </a:lnTo>
                <a:lnTo>
                  <a:pt x="139103" y="290918"/>
                </a:lnTo>
                <a:close/>
              </a:path>
              <a:path w="989965" h="405765">
                <a:moveTo>
                  <a:pt x="139103" y="317220"/>
                </a:moveTo>
                <a:lnTo>
                  <a:pt x="130022" y="317220"/>
                </a:lnTo>
                <a:lnTo>
                  <a:pt x="130022" y="329387"/>
                </a:lnTo>
                <a:lnTo>
                  <a:pt x="139103" y="329387"/>
                </a:lnTo>
                <a:lnTo>
                  <a:pt x="139103" y="317220"/>
                </a:lnTo>
                <a:close/>
              </a:path>
              <a:path w="989965" h="405765">
                <a:moveTo>
                  <a:pt x="139103" y="343522"/>
                </a:moveTo>
                <a:lnTo>
                  <a:pt x="130022" y="343522"/>
                </a:lnTo>
                <a:lnTo>
                  <a:pt x="130022" y="355688"/>
                </a:lnTo>
                <a:lnTo>
                  <a:pt x="139103" y="355688"/>
                </a:lnTo>
                <a:lnTo>
                  <a:pt x="139103" y="343522"/>
                </a:lnTo>
                <a:close/>
              </a:path>
              <a:path w="989965" h="405765">
                <a:moveTo>
                  <a:pt x="92735" y="0"/>
                </a:moveTo>
                <a:lnTo>
                  <a:pt x="0" y="0"/>
                </a:lnTo>
                <a:lnTo>
                  <a:pt x="0" y="6642"/>
                </a:lnTo>
                <a:lnTo>
                  <a:pt x="92735" y="6642"/>
                </a:lnTo>
                <a:lnTo>
                  <a:pt x="92735" y="0"/>
                </a:lnTo>
                <a:close/>
              </a:path>
              <a:path w="989965" h="405765">
                <a:moveTo>
                  <a:pt x="92735" y="19405"/>
                </a:moveTo>
                <a:lnTo>
                  <a:pt x="0" y="19405"/>
                </a:lnTo>
                <a:lnTo>
                  <a:pt x="0" y="26047"/>
                </a:lnTo>
                <a:lnTo>
                  <a:pt x="92735" y="26047"/>
                </a:lnTo>
                <a:lnTo>
                  <a:pt x="92735" y="19405"/>
                </a:lnTo>
                <a:close/>
              </a:path>
              <a:path w="989965" h="405765">
                <a:moveTo>
                  <a:pt x="92735" y="38811"/>
                </a:moveTo>
                <a:lnTo>
                  <a:pt x="0" y="38811"/>
                </a:lnTo>
                <a:lnTo>
                  <a:pt x="0" y="45453"/>
                </a:lnTo>
                <a:lnTo>
                  <a:pt x="92735" y="45453"/>
                </a:lnTo>
                <a:lnTo>
                  <a:pt x="92735" y="38811"/>
                </a:lnTo>
                <a:close/>
              </a:path>
              <a:path w="989965" h="405765">
                <a:moveTo>
                  <a:pt x="92735" y="58216"/>
                </a:moveTo>
                <a:lnTo>
                  <a:pt x="0" y="58216"/>
                </a:lnTo>
                <a:lnTo>
                  <a:pt x="0" y="64858"/>
                </a:lnTo>
                <a:lnTo>
                  <a:pt x="92735" y="64858"/>
                </a:lnTo>
                <a:lnTo>
                  <a:pt x="92735" y="58216"/>
                </a:lnTo>
                <a:close/>
              </a:path>
              <a:path w="989965" h="405765">
                <a:moveTo>
                  <a:pt x="92735" y="77622"/>
                </a:moveTo>
                <a:lnTo>
                  <a:pt x="0" y="77622"/>
                </a:lnTo>
                <a:lnTo>
                  <a:pt x="0" y="84264"/>
                </a:lnTo>
                <a:lnTo>
                  <a:pt x="92735" y="84264"/>
                </a:lnTo>
                <a:lnTo>
                  <a:pt x="92735" y="77622"/>
                </a:lnTo>
                <a:close/>
              </a:path>
              <a:path w="989965" h="405765">
                <a:moveTo>
                  <a:pt x="92735" y="97027"/>
                </a:moveTo>
                <a:lnTo>
                  <a:pt x="0" y="97027"/>
                </a:lnTo>
                <a:lnTo>
                  <a:pt x="0" y="103670"/>
                </a:lnTo>
                <a:lnTo>
                  <a:pt x="92735" y="103670"/>
                </a:lnTo>
                <a:lnTo>
                  <a:pt x="92735" y="97027"/>
                </a:lnTo>
                <a:close/>
              </a:path>
              <a:path w="989965" h="405765">
                <a:moveTo>
                  <a:pt x="92735" y="116433"/>
                </a:moveTo>
                <a:lnTo>
                  <a:pt x="0" y="116433"/>
                </a:lnTo>
                <a:lnTo>
                  <a:pt x="0" y="123075"/>
                </a:lnTo>
                <a:lnTo>
                  <a:pt x="92735" y="123075"/>
                </a:lnTo>
                <a:lnTo>
                  <a:pt x="92735" y="116433"/>
                </a:lnTo>
                <a:close/>
              </a:path>
              <a:path w="989965" h="405765">
                <a:moveTo>
                  <a:pt x="92735" y="135839"/>
                </a:moveTo>
                <a:lnTo>
                  <a:pt x="0" y="135839"/>
                </a:lnTo>
                <a:lnTo>
                  <a:pt x="0" y="142481"/>
                </a:lnTo>
                <a:lnTo>
                  <a:pt x="92735" y="142481"/>
                </a:lnTo>
                <a:lnTo>
                  <a:pt x="92735" y="135839"/>
                </a:lnTo>
                <a:close/>
              </a:path>
              <a:path w="989965" h="405765">
                <a:moveTo>
                  <a:pt x="92735" y="155244"/>
                </a:moveTo>
                <a:lnTo>
                  <a:pt x="0" y="155244"/>
                </a:lnTo>
                <a:lnTo>
                  <a:pt x="0" y="161886"/>
                </a:lnTo>
                <a:lnTo>
                  <a:pt x="92735" y="161886"/>
                </a:lnTo>
                <a:lnTo>
                  <a:pt x="92735" y="155244"/>
                </a:lnTo>
                <a:close/>
              </a:path>
              <a:path w="989965" h="405765">
                <a:moveTo>
                  <a:pt x="92735" y="174650"/>
                </a:moveTo>
                <a:lnTo>
                  <a:pt x="0" y="174650"/>
                </a:lnTo>
                <a:lnTo>
                  <a:pt x="0" y="181292"/>
                </a:lnTo>
                <a:lnTo>
                  <a:pt x="92735" y="181292"/>
                </a:lnTo>
                <a:lnTo>
                  <a:pt x="92735" y="174650"/>
                </a:lnTo>
                <a:close/>
              </a:path>
              <a:path w="989965" h="405765">
                <a:moveTo>
                  <a:pt x="92735" y="194055"/>
                </a:moveTo>
                <a:lnTo>
                  <a:pt x="0" y="194055"/>
                </a:lnTo>
                <a:lnTo>
                  <a:pt x="0" y="200698"/>
                </a:lnTo>
                <a:lnTo>
                  <a:pt x="92735" y="200698"/>
                </a:lnTo>
                <a:lnTo>
                  <a:pt x="92735" y="194055"/>
                </a:lnTo>
                <a:close/>
              </a:path>
              <a:path w="989965" h="405765">
                <a:moveTo>
                  <a:pt x="92735" y="213461"/>
                </a:moveTo>
                <a:lnTo>
                  <a:pt x="0" y="213461"/>
                </a:lnTo>
                <a:lnTo>
                  <a:pt x="0" y="220103"/>
                </a:lnTo>
                <a:lnTo>
                  <a:pt x="92735" y="220103"/>
                </a:lnTo>
                <a:lnTo>
                  <a:pt x="92735" y="213461"/>
                </a:lnTo>
                <a:close/>
              </a:path>
              <a:path w="989965" h="405765">
                <a:moveTo>
                  <a:pt x="92735" y="232867"/>
                </a:moveTo>
                <a:lnTo>
                  <a:pt x="0" y="232867"/>
                </a:lnTo>
                <a:lnTo>
                  <a:pt x="0" y="239509"/>
                </a:lnTo>
                <a:lnTo>
                  <a:pt x="92735" y="239509"/>
                </a:lnTo>
                <a:lnTo>
                  <a:pt x="92735" y="232867"/>
                </a:lnTo>
                <a:close/>
              </a:path>
              <a:path w="989965" h="405765">
                <a:moveTo>
                  <a:pt x="92735" y="252272"/>
                </a:moveTo>
                <a:lnTo>
                  <a:pt x="0" y="252272"/>
                </a:lnTo>
                <a:lnTo>
                  <a:pt x="0" y="258914"/>
                </a:lnTo>
                <a:lnTo>
                  <a:pt x="92735" y="258914"/>
                </a:lnTo>
                <a:lnTo>
                  <a:pt x="92735" y="252272"/>
                </a:lnTo>
                <a:close/>
              </a:path>
              <a:path w="989965" h="405765">
                <a:moveTo>
                  <a:pt x="92735" y="271678"/>
                </a:moveTo>
                <a:lnTo>
                  <a:pt x="0" y="271678"/>
                </a:lnTo>
                <a:lnTo>
                  <a:pt x="0" y="278320"/>
                </a:lnTo>
                <a:lnTo>
                  <a:pt x="92735" y="278320"/>
                </a:lnTo>
                <a:lnTo>
                  <a:pt x="92735" y="271678"/>
                </a:lnTo>
                <a:close/>
              </a:path>
              <a:path w="989965" h="405765">
                <a:moveTo>
                  <a:pt x="92735" y="291083"/>
                </a:moveTo>
                <a:lnTo>
                  <a:pt x="0" y="291083"/>
                </a:lnTo>
                <a:lnTo>
                  <a:pt x="0" y="297726"/>
                </a:lnTo>
                <a:lnTo>
                  <a:pt x="92735" y="297726"/>
                </a:lnTo>
                <a:lnTo>
                  <a:pt x="92735" y="291083"/>
                </a:lnTo>
                <a:close/>
              </a:path>
              <a:path w="989965" h="405765">
                <a:moveTo>
                  <a:pt x="92735" y="310489"/>
                </a:moveTo>
                <a:lnTo>
                  <a:pt x="0" y="310489"/>
                </a:lnTo>
                <a:lnTo>
                  <a:pt x="0" y="317131"/>
                </a:lnTo>
                <a:lnTo>
                  <a:pt x="92735" y="317131"/>
                </a:lnTo>
                <a:lnTo>
                  <a:pt x="92735" y="310489"/>
                </a:lnTo>
                <a:close/>
              </a:path>
              <a:path w="989965" h="405765">
                <a:moveTo>
                  <a:pt x="92735" y="329895"/>
                </a:moveTo>
                <a:lnTo>
                  <a:pt x="0" y="329895"/>
                </a:lnTo>
                <a:lnTo>
                  <a:pt x="0" y="336537"/>
                </a:lnTo>
                <a:lnTo>
                  <a:pt x="92735" y="336537"/>
                </a:lnTo>
                <a:lnTo>
                  <a:pt x="92735" y="329895"/>
                </a:lnTo>
                <a:close/>
              </a:path>
            </a:pathLst>
          </a:custGeom>
          <a:ln w="47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635669" y="6493535"/>
            <a:ext cx="43180" cy="248285"/>
          </a:xfrm>
          <a:custGeom>
            <a:avLst/>
            <a:gdLst/>
            <a:ahLst/>
            <a:cxnLst/>
            <a:rect l="l" t="t" r="r" b="b"/>
            <a:pathLst>
              <a:path w="43179" h="248284">
                <a:moveTo>
                  <a:pt x="0" y="0"/>
                </a:moveTo>
                <a:lnTo>
                  <a:pt x="0" y="247929"/>
                </a:lnTo>
              </a:path>
              <a:path w="43179" h="248284">
                <a:moveTo>
                  <a:pt x="21513" y="0"/>
                </a:moveTo>
                <a:lnTo>
                  <a:pt x="21513" y="247929"/>
                </a:lnTo>
              </a:path>
              <a:path w="43179" h="248284">
                <a:moveTo>
                  <a:pt x="43027" y="0"/>
                </a:moveTo>
                <a:lnTo>
                  <a:pt x="43027" y="247929"/>
                </a:lnTo>
              </a:path>
            </a:pathLst>
          </a:custGeom>
          <a:ln w="13792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6616080" y="6366376"/>
            <a:ext cx="1589405" cy="401955"/>
          </a:xfrm>
          <a:custGeom>
            <a:avLst/>
            <a:gdLst/>
            <a:ahLst/>
            <a:cxnLst/>
            <a:rect l="l" t="t" r="r" b="b"/>
            <a:pathLst>
              <a:path w="1589404" h="401954">
                <a:moveTo>
                  <a:pt x="784720" y="347764"/>
                </a:moveTo>
                <a:lnTo>
                  <a:pt x="784720" y="376796"/>
                </a:lnTo>
                <a:lnTo>
                  <a:pt x="784720" y="381914"/>
                </a:lnTo>
                <a:lnTo>
                  <a:pt x="780237" y="386054"/>
                </a:lnTo>
                <a:lnTo>
                  <a:pt x="774712" y="386054"/>
                </a:lnTo>
                <a:lnTo>
                  <a:pt x="769188" y="386054"/>
                </a:lnTo>
                <a:lnTo>
                  <a:pt x="764705" y="381914"/>
                </a:lnTo>
                <a:lnTo>
                  <a:pt x="764705" y="376796"/>
                </a:lnTo>
                <a:lnTo>
                  <a:pt x="764705" y="347764"/>
                </a:lnTo>
                <a:lnTo>
                  <a:pt x="753123" y="345691"/>
                </a:lnTo>
                <a:lnTo>
                  <a:pt x="742700" y="341658"/>
                </a:lnTo>
                <a:lnTo>
                  <a:pt x="733713" y="335344"/>
                </a:lnTo>
                <a:lnTo>
                  <a:pt x="726440" y="326428"/>
                </a:lnTo>
                <a:lnTo>
                  <a:pt x="723790" y="337826"/>
                </a:lnTo>
                <a:lnTo>
                  <a:pt x="718683" y="345673"/>
                </a:lnTo>
                <a:lnTo>
                  <a:pt x="711581" y="350507"/>
                </a:lnTo>
                <a:lnTo>
                  <a:pt x="702945" y="352869"/>
                </a:lnTo>
                <a:lnTo>
                  <a:pt x="702945" y="368909"/>
                </a:lnTo>
                <a:lnTo>
                  <a:pt x="702945" y="372618"/>
                </a:lnTo>
                <a:lnTo>
                  <a:pt x="699693" y="375627"/>
                </a:lnTo>
                <a:lnTo>
                  <a:pt x="695693" y="375627"/>
                </a:lnTo>
                <a:lnTo>
                  <a:pt x="691692" y="375627"/>
                </a:lnTo>
                <a:lnTo>
                  <a:pt x="688441" y="372618"/>
                </a:lnTo>
                <a:lnTo>
                  <a:pt x="688441" y="368909"/>
                </a:lnTo>
                <a:lnTo>
                  <a:pt x="688441" y="352869"/>
                </a:lnTo>
                <a:lnTo>
                  <a:pt x="681391" y="351149"/>
                </a:lnTo>
                <a:lnTo>
                  <a:pt x="675278" y="347897"/>
                </a:lnTo>
                <a:lnTo>
                  <a:pt x="670335" y="342836"/>
                </a:lnTo>
                <a:lnTo>
                  <a:pt x="666800" y="335686"/>
                </a:lnTo>
                <a:lnTo>
                  <a:pt x="668134" y="390753"/>
                </a:lnTo>
                <a:lnTo>
                  <a:pt x="625773" y="397500"/>
                </a:lnTo>
                <a:lnTo>
                  <a:pt x="611718" y="396429"/>
                </a:lnTo>
                <a:lnTo>
                  <a:pt x="602386" y="395046"/>
                </a:lnTo>
                <a:lnTo>
                  <a:pt x="600227" y="394652"/>
                </a:lnTo>
                <a:lnTo>
                  <a:pt x="598690" y="392887"/>
                </a:lnTo>
                <a:lnTo>
                  <a:pt x="598741" y="390842"/>
                </a:lnTo>
                <a:lnTo>
                  <a:pt x="601980" y="256971"/>
                </a:lnTo>
                <a:lnTo>
                  <a:pt x="601599" y="257556"/>
                </a:lnTo>
                <a:lnTo>
                  <a:pt x="601116" y="258114"/>
                </a:lnTo>
                <a:lnTo>
                  <a:pt x="600468" y="258597"/>
                </a:lnTo>
                <a:lnTo>
                  <a:pt x="586689" y="258597"/>
                </a:lnTo>
                <a:lnTo>
                  <a:pt x="586689" y="379437"/>
                </a:lnTo>
                <a:lnTo>
                  <a:pt x="586689" y="382689"/>
                </a:lnTo>
                <a:lnTo>
                  <a:pt x="583476" y="385330"/>
                </a:lnTo>
                <a:lnTo>
                  <a:pt x="579513" y="385330"/>
                </a:lnTo>
                <a:lnTo>
                  <a:pt x="474230" y="385330"/>
                </a:lnTo>
                <a:lnTo>
                  <a:pt x="470268" y="385330"/>
                </a:lnTo>
                <a:lnTo>
                  <a:pt x="467055" y="382689"/>
                </a:lnTo>
                <a:lnTo>
                  <a:pt x="467055" y="379437"/>
                </a:lnTo>
                <a:lnTo>
                  <a:pt x="467055" y="305752"/>
                </a:lnTo>
                <a:lnTo>
                  <a:pt x="455574" y="305752"/>
                </a:lnTo>
                <a:lnTo>
                  <a:pt x="455574" y="379323"/>
                </a:lnTo>
                <a:lnTo>
                  <a:pt x="455574" y="382574"/>
                </a:lnTo>
                <a:lnTo>
                  <a:pt x="452361" y="385216"/>
                </a:lnTo>
                <a:lnTo>
                  <a:pt x="448398" y="385216"/>
                </a:lnTo>
                <a:lnTo>
                  <a:pt x="343115" y="385216"/>
                </a:lnTo>
                <a:lnTo>
                  <a:pt x="339140" y="385216"/>
                </a:lnTo>
                <a:lnTo>
                  <a:pt x="335927" y="382574"/>
                </a:lnTo>
                <a:lnTo>
                  <a:pt x="335927" y="379323"/>
                </a:lnTo>
                <a:lnTo>
                  <a:pt x="335927" y="305752"/>
                </a:lnTo>
                <a:lnTo>
                  <a:pt x="324091" y="305752"/>
                </a:lnTo>
                <a:lnTo>
                  <a:pt x="324091" y="384911"/>
                </a:lnTo>
                <a:lnTo>
                  <a:pt x="161937" y="384911"/>
                </a:lnTo>
                <a:lnTo>
                  <a:pt x="161937" y="401358"/>
                </a:lnTo>
                <a:lnTo>
                  <a:pt x="16573" y="401358"/>
                </a:lnTo>
                <a:lnTo>
                  <a:pt x="16573" y="384911"/>
                </a:lnTo>
                <a:lnTo>
                  <a:pt x="0" y="384911"/>
                </a:lnTo>
                <a:lnTo>
                  <a:pt x="0" y="119113"/>
                </a:lnTo>
                <a:lnTo>
                  <a:pt x="76962" y="119113"/>
                </a:lnTo>
                <a:lnTo>
                  <a:pt x="76962" y="0"/>
                </a:lnTo>
                <a:lnTo>
                  <a:pt x="224180" y="0"/>
                </a:lnTo>
                <a:lnTo>
                  <a:pt x="224180" y="210324"/>
                </a:lnTo>
                <a:lnTo>
                  <a:pt x="324091" y="210324"/>
                </a:lnTo>
                <a:lnTo>
                  <a:pt x="324091" y="295617"/>
                </a:lnTo>
                <a:lnTo>
                  <a:pt x="389978" y="246113"/>
                </a:lnTo>
                <a:lnTo>
                  <a:pt x="393179" y="243713"/>
                </a:lnTo>
                <a:lnTo>
                  <a:pt x="398386" y="243713"/>
                </a:lnTo>
                <a:lnTo>
                  <a:pt x="401586" y="246113"/>
                </a:lnTo>
                <a:lnTo>
                  <a:pt x="432028" y="268986"/>
                </a:lnTo>
                <a:lnTo>
                  <a:pt x="432028" y="254381"/>
                </a:lnTo>
                <a:lnTo>
                  <a:pt x="432028" y="252336"/>
                </a:lnTo>
                <a:lnTo>
                  <a:pt x="433819" y="250672"/>
                </a:lnTo>
                <a:lnTo>
                  <a:pt x="436029" y="250672"/>
                </a:lnTo>
                <a:lnTo>
                  <a:pt x="442734" y="250672"/>
                </a:lnTo>
                <a:lnTo>
                  <a:pt x="444944" y="250672"/>
                </a:lnTo>
                <a:lnTo>
                  <a:pt x="446735" y="252336"/>
                </a:lnTo>
                <a:lnTo>
                  <a:pt x="446735" y="254381"/>
                </a:lnTo>
                <a:lnTo>
                  <a:pt x="446735" y="280035"/>
                </a:lnTo>
                <a:lnTo>
                  <a:pt x="467055" y="295300"/>
                </a:lnTo>
                <a:lnTo>
                  <a:pt x="467055" y="258597"/>
                </a:lnTo>
                <a:lnTo>
                  <a:pt x="453326" y="258597"/>
                </a:lnTo>
                <a:lnTo>
                  <a:pt x="450113" y="256184"/>
                </a:lnTo>
                <a:lnTo>
                  <a:pt x="450113" y="252272"/>
                </a:lnTo>
                <a:lnTo>
                  <a:pt x="453326" y="249872"/>
                </a:lnTo>
                <a:lnTo>
                  <a:pt x="521093" y="198958"/>
                </a:lnTo>
                <a:lnTo>
                  <a:pt x="524294" y="196545"/>
                </a:lnTo>
                <a:lnTo>
                  <a:pt x="529501" y="196545"/>
                </a:lnTo>
                <a:lnTo>
                  <a:pt x="532701" y="198958"/>
                </a:lnTo>
                <a:lnTo>
                  <a:pt x="563143" y="221818"/>
                </a:lnTo>
                <a:lnTo>
                  <a:pt x="563143" y="207213"/>
                </a:lnTo>
                <a:lnTo>
                  <a:pt x="563143" y="205168"/>
                </a:lnTo>
                <a:lnTo>
                  <a:pt x="564934" y="203504"/>
                </a:lnTo>
                <a:lnTo>
                  <a:pt x="567143" y="203504"/>
                </a:lnTo>
                <a:lnTo>
                  <a:pt x="573849" y="203504"/>
                </a:lnTo>
                <a:lnTo>
                  <a:pt x="576059" y="203504"/>
                </a:lnTo>
                <a:lnTo>
                  <a:pt x="577850" y="205168"/>
                </a:lnTo>
                <a:lnTo>
                  <a:pt x="577850" y="207213"/>
                </a:lnTo>
                <a:lnTo>
                  <a:pt x="577850" y="232867"/>
                </a:lnTo>
                <a:lnTo>
                  <a:pt x="600468" y="249872"/>
                </a:lnTo>
                <a:lnTo>
                  <a:pt x="601179" y="250405"/>
                </a:lnTo>
                <a:lnTo>
                  <a:pt x="601713" y="251015"/>
                </a:lnTo>
                <a:lnTo>
                  <a:pt x="602107" y="251675"/>
                </a:lnTo>
                <a:lnTo>
                  <a:pt x="607009" y="49098"/>
                </a:lnTo>
                <a:lnTo>
                  <a:pt x="607021" y="48399"/>
                </a:lnTo>
                <a:lnTo>
                  <a:pt x="607225" y="47713"/>
                </a:lnTo>
                <a:lnTo>
                  <a:pt x="607606" y="47117"/>
                </a:lnTo>
                <a:lnTo>
                  <a:pt x="625970" y="17335"/>
                </a:lnTo>
                <a:lnTo>
                  <a:pt x="628891" y="12598"/>
                </a:lnTo>
                <a:lnTo>
                  <a:pt x="636231" y="12484"/>
                </a:lnTo>
                <a:lnTo>
                  <a:pt x="639330" y="17132"/>
                </a:lnTo>
                <a:lnTo>
                  <a:pt x="666038" y="304266"/>
                </a:lnTo>
                <a:lnTo>
                  <a:pt x="670368" y="284981"/>
                </a:lnTo>
                <a:lnTo>
                  <a:pt x="677113" y="267169"/>
                </a:lnTo>
                <a:lnTo>
                  <a:pt x="685734" y="254092"/>
                </a:lnTo>
                <a:lnTo>
                  <a:pt x="695693" y="249008"/>
                </a:lnTo>
                <a:lnTo>
                  <a:pt x="702098" y="251106"/>
                </a:lnTo>
                <a:lnTo>
                  <a:pt x="708045" y="256855"/>
                </a:lnTo>
                <a:lnTo>
                  <a:pt x="713404" y="265441"/>
                </a:lnTo>
                <a:lnTo>
                  <a:pt x="718045" y="276047"/>
                </a:lnTo>
                <a:lnTo>
                  <a:pt x="724293" y="236767"/>
                </a:lnTo>
                <a:lnTo>
                  <a:pt x="736782" y="197839"/>
                </a:lnTo>
                <a:lnTo>
                  <a:pt x="754069" y="168042"/>
                </a:lnTo>
                <a:lnTo>
                  <a:pt x="774712" y="156159"/>
                </a:lnTo>
                <a:lnTo>
                  <a:pt x="796947" y="169966"/>
                </a:lnTo>
                <a:lnTo>
                  <a:pt x="815105" y="203942"/>
                </a:lnTo>
                <a:lnTo>
                  <a:pt x="827347" y="246920"/>
                </a:lnTo>
                <a:lnTo>
                  <a:pt x="831837" y="287731"/>
                </a:lnTo>
                <a:lnTo>
                  <a:pt x="828238" y="314793"/>
                </a:lnTo>
                <a:lnTo>
                  <a:pt x="818313" y="332801"/>
                </a:lnTo>
                <a:lnTo>
                  <a:pt x="803371" y="343282"/>
                </a:lnTo>
                <a:lnTo>
                  <a:pt x="784720" y="347764"/>
                </a:lnTo>
                <a:close/>
              </a:path>
              <a:path w="1589404" h="401954">
                <a:moveTo>
                  <a:pt x="1589074" y="215607"/>
                </a:moveTo>
                <a:lnTo>
                  <a:pt x="1559737" y="215607"/>
                </a:lnTo>
                <a:lnTo>
                  <a:pt x="1559737" y="306578"/>
                </a:lnTo>
                <a:lnTo>
                  <a:pt x="1589074" y="306578"/>
                </a:lnTo>
                <a:lnTo>
                  <a:pt x="1589074" y="215607"/>
                </a:lnTo>
                <a:close/>
              </a:path>
              <a:path w="1589404" h="401954">
                <a:moveTo>
                  <a:pt x="1491246" y="268871"/>
                </a:moveTo>
                <a:lnTo>
                  <a:pt x="1454035" y="268871"/>
                </a:lnTo>
                <a:lnTo>
                  <a:pt x="1454035" y="306578"/>
                </a:lnTo>
                <a:lnTo>
                  <a:pt x="1491246" y="306578"/>
                </a:lnTo>
                <a:lnTo>
                  <a:pt x="1491246" y="268871"/>
                </a:lnTo>
                <a:close/>
              </a:path>
              <a:path w="1589404" h="401954">
                <a:moveTo>
                  <a:pt x="1441894" y="268871"/>
                </a:moveTo>
                <a:lnTo>
                  <a:pt x="1404683" y="268871"/>
                </a:lnTo>
                <a:lnTo>
                  <a:pt x="1404683" y="306578"/>
                </a:lnTo>
                <a:lnTo>
                  <a:pt x="1441894" y="306578"/>
                </a:lnTo>
                <a:lnTo>
                  <a:pt x="1441894" y="268871"/>
                </a:lnTo>
                <a:close/>
              </a:path>
              <a:path w="1589404" h="401954">
                <a:moveTo>
                  <a:pt x="1391259" y="268871"/>
                </a:moveTo>
                <a:lnTo>
                  <a:pt x="1354048" y="268871"/>
                </a:lnTo>
                <a:lnTo>
                  <a:pt x="1354048" y="306578"/>
                </a:lnTo>
                <a:lnTo>
                  <a:pt x="1391259" y="306578"/>
                </a:lnTo>
                <a:lnTo>
                  <a:pt x="1391259" y="268871"/>
                </a:lnTo>
                <a:close/>
              </a:path>
            </a:pathLst>
          </a:custGeom>
          <a:ln w="47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82873" y="6543217"/>
            <a:ext cx="133070" cy="181952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7619316" y="6436033"/>
            <a:ext cx="723265" cy="361315"/>
          </a:xfrm>
          <a:custGeom>
            <a:avLst/>
            <a:gdLst/>
            <a:ahLst/>
            <a:cxnLst/>
            <a:rect l="l" t="t" r="r" b="b"/>
            <a:pathLst>
              <a:path w="723265" h="361315">
                <a:moveTo>
                  <a:pt x="37553" y="6619"/>
                </a:moveTo>
                <a:lnTo>
                  <a:pt x="29078" y="6833"/>
                </a:lnTo>
                <a:lnTo>
                  <a:pt x="20588" y="7035"/>
                </a:lnTo>
                <a:lnTo>
                  <a:pt x="12081" y="7223"/>
                </a:lnTo>
                <a:lnTo>
                  <a:pt x="3556" y="7394"/>
                </a:lnTo>
                <a:lnTo>
                  <a:pt x="3492" y="10480"/>
                </a:lnTo>
                <a:lnTo>
                  <a:pt x="4305" y="13528"/>
                </a:lnTo>
                <a:lnTo>
                  <a:pt x="6794" y="14417"/>
                </a:lnTo>
                <a:lnTo>
                  <a:pt x="7924" y="14836"/>
                </a:lnTo>
                <a:lnTo>
                  <a:pt x="9461" y="14595"/>
                </a:lnTo>
                <a:lnTo>
                  <a:pt x="11010" y="14557"/>
                </a:lnTo>
                <a:lnTo>
                  <a:pt x="16548" y="14404"/>
                </a:lnTo>
                <a:lnTo>
                  <a:pt x="21920" y="14112"/>
                </a:lnTo>
                <a:lnTo>
                  <a:pt x="27444" y="14036"/>
                </a:lnTo>
                <a:lnTo>
                  <a:pt x="29781" y="13998"/>
                </a:lnTo>
                <a:lnTo>
                  <a:pt x="32639" y="14112"/>
                </a:lnTo>
                <a:lnTo>
                  <a:pt x="33896" y="13642"/>
                </a:lnTo>
                <a:lnTo>
                  <a:pt x="36461" y="12677"/>
                </a:lnTo>
                <a:lnTo>
                  <a:pt x="37236" y="9261"/>
                </a:lnTo>
                <a:lnTo>
                  <a:pt x="37553" y="6619"/>
                </a:lnTo>
                <a:close/>
              </a:path>
              <a:path w="723265" h="361315">
                <a:moveTo>
                  <a:pt x="723214" y="342420"/>
                </a:moveTo>
                <a:lnTo>
                  <a:pt x="701291" y="342468"/>
                </a:lnTo>
                <a:lnTo>
                  <a:pt x="675670" y="342557"/>
                </a:lnTo>
                <a:lnTo>
                  <a:pt x="646874" y="342602"/>
                </a:lnTo>
                <a:lnTo>
                  <a:pt x="615429" y="342522"/>
                </a:lnTo>
                <a:lnTo>
                  <a:pt x="615429" y="361000"/>
                </a:lnTo>
                <a:lnTo>
                  <a:pt x="488543" y="361000"/>
                </a:lnTo>
                <a:lnTo>
                  <a:pt x="488543" y="342865"/>
                </a:lnTo>
                <a:lnTo>
                  <a:pt x="444900" y="342806"/>
                </a:lnTo>
                <a:lnTo>
                  <a:pt x="396000" y="342652"/>
                </a:lnTo>
                <a:lnTo>
                  <a:pt x="356160" y="342493"/>
                </a:lnTo>
                <a:lnTo>
                  <a:pt x="339699" y="342420"/>
                </a:lnTo>
                <a:lnTo>
                  <a:pt x="339699" y="333098"/>
                </a:lnTo>
                <a:lnTo>
                  <a:pt x="295033" y="298516"/>
                </a:lnTo>
                <a:lnTo>
                  <a:pt x="165138" y="298516"/>
                </a:lnTo>
                <a:lnTo>
                  <a:pt x="129501" y="325935"/>
                </a:lnTo>
                <a:lnTo>
                  <a:pt x="129184" y="331384"/>
                </a:lnTo>
                <a:lnTo>
                  <a:pt x="128701" y="336769"/>
                </a:lnTo>
                <a:lnTo>
                  <a:pt x="128003" y="342052"/>
                </a:lnTo>
                <a:lnTo>
                  <a:pt x="115646" y="342052"/>
                </a:lnTo>
                <a:lnTo>
                  <a:pt x="113794" y="323904"/>
                </a:lnTo>
                <a:lnTo>
                  <a:pt x="113282" y="304992"/>
                </a:lnTo>
                <a:lnTo>
                  <a:pt x="113987" y="285972"/>
                </a:lnTo>
                <a:lnTo>
                  <a:pt x="115785" y="267503"/>
                </a:lnTo>
                <a:lnTo>
                  <a:pt x="116586" y="261305"/>
                </a:lnTo>
                <a:lnTo>
                  <a:pt x="116243" y="254892"/>
                </a:lnTo>
                <a:lnTo>
                  <a:pt x="116484" y="248364"/>
                </a:lnTo>
                <a:lnTo>
                  <a:pt x="116725" y="241925"/>
                </a:lnTo>
                <a:lnTo>
                  <a:pt x="116573" y="235308"/>
                </a:lnTo>
                <a:lnTo>
                  <a:pt x="116763" y="228857"/>
                </a:lnTo>
                <a:lnTo>
                  <a:pt x="116988" y="219117"/>
                </a:lnTo>
                <a:lnTo>
                  <a:pt x="117116" y="209337"/>
                </a:lnTo>
                <a:lnTo>
                  <a:pt x="117210" y="199557"/>
                </a:lnTo>
                <a:lnTo>
                  <a:pt x="117335" y="189817"/>
                </a:lnTo>
                <a:lnTo>
                  <a:pt x="117508" y="180120"/>
                </a:lnTo>
                <a:lnTo>
                  <a:pt x="117690" y="170375"/>
                </a:lnTo>
                <a:lnTo>
                  <a:pt x="117835" y="160594"/>
                </a:lnTo>
                <a:lnTo>
                  <a:pt x="117894" y="150790"/>
                </a:lnTo>
                <a:lnTo>
                  <a:pt x="118068" y="131298"/>
                </a:lnTo>
                <a:lnTo>
                  <a:pt x="118452" y="111879"/>
                </a:lnTo>
                <a:lnTo>
                  <a:pt x="118837" y="92395"/>
                </a:lnTo>
                <a:lnTo>
                  <a:pt x="119011" y="72710"/>
                </a:lnTo>
                <a:lnTo>
                  <a:pt x="119036" y="64271"/>
                </a:lnTo>
                <a:lnTo>
                  <a:pt x="119113" y="55765"/>
                </a:lnTo>
                <a:lnTo>
                  <a:pt x="119247" y="47178"/>
                </a:lnTo>
                <a:lnTo>
                  <a:pt x="119443" y="38496"/>
                </a:lnTo>
                <a:lnTo>
                  <a:pt x="119481" y="36807"/>
                </a:lnTo>
                <a:lnTo>
                  <a:pt x="119862" y="34991"/>
                </a:lnTo>
                <a:lnTo>
                  <a:pt x="119583" y="33683"/>
                </a:lnTo>
                <a:lnTo>
                  <a:pt x="119380" y="32743"/>
                </a:lnTo>
                <a:lnTo>
                  <a:pt x="76972" y="9693"/>
                </a:lnTo>
                <a:lnTo>
                  <a:pt x="52833" y="6845"/>
                </a:lnTo>
                <a:lnTo>
                  <a:pt x="39662" y="6873"/>
                </a:lnTo>
                <a:lnTo>
                  <a:pt x="39662" y="10569"/>
                </a:lnTo>
                <a:lnTo>
                  <a:pt x="39598" y="14392"/>
                </a:lnTo>
                <a:lnTo>
                  <a:pt x="35864" y="15332"/>
                </a:lnTo>
                <a:lnTo>
                  <a:pt x="33693" y="15878"/>
                </a:lnTo>
                <a:lnTo>
                  <a:pt x="30886" y="15636"/>
                </a:lnTo>
                <a:lnTo>
                  <a:pt x="28282" y="15725"/>
                </a:lnTo>
                <a:lnTo>
                  <a:pt x="23507" y="15878"/>
                </a:lnTo>
                <a:lnTo>
                  <a:pt x="18034" y="16030"/>
                </a:lnTo>
                <a:lnTo>
                  <a:pt x="13119" y="16246"/>
                </a:lnTo>
                <a:lnTo>
                  <a:pt x="9652" y="16398"/>
                </a:lnTo>
                <a:lnTo>
                  <a:pt x="5791" y="17071"/>
                </a:lnTo>
                <a:lnTo>
                  <a:pt x="3987" y="15459"/>
                </a:lnTo>
                <a:lnTo>
                  <a:pt x="3187" y="14760"/>
                </a:lnTo>
                <a:lnTo>
                  <a:pt x="2489" y="13554"/>
                </a:lnTo>
                <a:lnTo>
                  <a:pt x="2159" y="12474"/>
                </a:lnTo>
                <a:lnTo>
                  <a:pt x="1739" y="11115"/>
                </a:lnTo>
                <a:lnTo>
                  <a:pt x="1905" y="9629"/>
                </a:lnTo>
                <a:lnTo>
                  <a:pt x="1600" y="8308"/>
                </a:lnTo>
                <a:lnTo>
                  <a:pt x="1498" y="7877"/>
                </a:lnTo>
                <a:lnTo>
                  <a:pt x="1714" y="7585"/>
                </a:lnTo>
                <a:lnTo>
                  <a:pt x="1600" y="7394"/>
                </a:lnTo>
                <a:lnTo>
                  <a:pt x="1270" y="6873"/>
                </a:lnTo>
                <a:lnTo>
                  <a:pt x="0" y="7254"/>
                </a:lnTo>
                <a:lnTo>
                  <a:pt x="50" y="6099"/>
                </a:lnTo>
                <a:lnTo>
                  <a:pt x="101" y="5019"/>
                </a:lnTo>
                <a:lnTo>
                  <a:pt x="4432" y="3330"/>
                </a:lnTo>
                <a:lnTo>
                  <a:pt x="5524" y="2974"/>
                </a:lnTo>
                <a:lnTo>
                  <a:pt x="12471" y="676"/>
                </a:lnTo>
                <a:lnTo>
                  <a:pt x="20320" y="485"/>
                </a:lnTo>
                <a:lnTo>
                  <a:pt x="28981" y="104"/>
                </a:lnTo>
                <a:lnTo>
                  <a:pt x="36343" y="0"/>
                </a:lnTo>
                <a:lnTo>
                  <a:pt x="78309" y="4448"/>
                </a:lnTo>
                <a:lnTo>
                  <a:pt x="117335" y="17808"/>
                </a:lnTo>
                <a:lnTo>
                  <a:pt x="126604" y="73733"/>
                </a:lnTo>
                <a:lnTo>
                  <a:pt x="127080" y="124044"/>
                </a:lnTo>
                <a:lnTo>
                  <a:pt x="127526" y="174421"/>
                </a:lnTo>
                <a:lnTo>
                  <a:pt x="127723" y="224691"/>
                </a:lnTo>
                <a:lnTo>
                  <a:pt x="127723" y="231397"/>
                </a:lnTo>
                <a:lnTo>
                  <a:pt x="127863" y="238115"/>
                </a:lnTo>
                <a:lnTo>
                  <a:pt x="127863" y="244859"/>
                </a:lnTo>
                <a:lnTo>
                  <a:pt x="127863" y="251501"/>
                </a:lnTo>
                <a:lnTo>
                  <a:pt x="127698" y="258270"/>
                </a:lnTo>
                <a:lnTo>
                  <a:pt x="128003" y="264899"/>
                </a:lnTo>
                <a:lnTo>
                  <a:pt x="128295" y="271186"/>
                </a:lnTo>
                <a:lnTo>
                  <a:pt x="129095" y="277523"/>
                </a:lnTo>
                <a:lnTo>
                  <a:pt x="129413" y="283886"/>
                </a:lnTo>
                <a:lnTo>
                  <a:pt x="129699" y="290473"/>
                </a:lnTo>
                <a:lnTo>
                  <a:pt x="129901" y="297079"/>
                </a:lnTo>
                <a:lnTo>
                  <a:pt x="130009" y="303694"/>
                </a:lnTo>
                <a:lnTo>
                  <a:pt x="130009" y="310302"/>
                </a:lnTo>
                <a:lnTo>
                  <a:pt x="157949" y="288788"/>
                </a:lnTo>
                <a:lnTo>
                  <a:pt x="158394" y="288331"/>
                </a:lnTo>
                <a:lnTo>
                  <a:pt x="158902" y="287937"/>
                </a:lnTo>
                <a:lnTo>
                  <a:pt x="159473" y="287620"/>
                </a:lnTo>
                <a:lnTo>
                  <a:pt x="174523" y="276037"/>
                </a:lnTo>
                <a:lnTo>
                  <a:pt x="165504" y="273239"/>
                </a:lnTo>
                <a:lnTo>
                  <a:pt x="158256" y="267833"/>
                </a:lnTo>
                <a:lnTo>
                  <a:pt x="153429" y="260417"/>
                </a:lnTo>
                <a:lnTo>
                  <a:pt x="151676" y="251590"/>
                </a:lnTo>
                <a:lnTo>
                  <a:pt x="151676" y="136680"/>
                </a:lnTo>
                <a:lnTo>
                  <a:pt x="151676" y="136096"/>
                </a:lnTo>
                <a:lnTo>
                  <a:pt x="151676" y="116233"/>
                </a:lnTo>
                <a:lnTo>
                  <a:pt x="155657" y="108812"/>
                </a:lnTo>
                <a:lnTo>
                  <a:pt x="166747" y="102368"/>
                </a:lnTo>
                <a:lnTo>
                  <a:pt x="183662" y="97281"/>
                </a:lnTo>
                <a:lnTo>
                  <a:pt x="205117" y="93932"/>
                </a:lnTo>
                <a:lnTo>
                  <a:pt x="205117" y="93703"/>
                </a:lnTo>
                <a:lnTo>
                  <a:pt x="205117" y="91468"/>
                </a:lnTo>
                <a:lnTo>
                  <a:pt x="207060" y="89665"/>
                </a:lnTo>
                <a:lnTo>
                  <a:pt x="209473" y="89665"/>
                </a:lnTo>
                <a:lnTo>
                  <a:pt x="250710" y="89665"/>
                </a:lnTo>
                <a:lnTo>
                  <a:pt x="253111" y="89665"/>
                </a:lnTo>
                <a:lnTo>
                  <a:pt x="255066" y="91468"/>
                </a:lnTo>
                <a:lnTo>
                  <a:pt x="255066" y="93703"/>
                </a:lnTo>
                <a:lnTo>
                  <a:pt x="255066" y="93932"/>
                </a:lnTo>
                <a:lnTo>
                  <a:pt x="276516" y="97281"/>
                </a:lnTo>
                <a:lnTo>
                  <a:pt x="293431" y="102368"/>
                </a:lnTo>
                <a:lnTo>
                  <a:pt x="304524" y="108812"/>
                </a:lnTo>
                <a:lnTo>
                  <a:pt x="308508" y="116233"/>
                </a:lnTo>
                <a:lnTo>
                  <a:pt x="308508" y="136096"/>
                </a:lnTo>
                <a:lnTo>
                  <a:pt x="308508" y="136680"/>
                </a:lnTo>
                <a:lnTo>
                  <a:pt x="308508" y="251590"/>
                </a:lnTo>
                <a:lnTo>
                  <a:pt x="306752" y="260417"/>
                </a:lnTo>
                <a:lnTo>
                  <a:pt x="301921" y="267833"/>
                </a:lnTo>
                <a:lnTo>
                  <a:pt x="294669" y="273239"/>
                </a:lnTo>
                <a:lnTo>
                  <a:pt x="285648" y="276037"/>
                </a:lnTo>
                <a:lnTo>
                  <a:pt x="300710" y="287620"/>
                </a:lnTo>
                <a:lnTo>
                  <a:pt x="301282" y="287937"/>
                </a:lnTo>
                <a:lnTo>
                  <a:pt x="301790" y="288331"/>
                </a:lnTo>
                <a:lnTo>
                  <a:pt x="302221" y="288788"/>
                </a:lnTo>
                <a:lnTo>
                  <a:pt x="339699" y="317807"/>
                </a:lnTo>
                <a:lnTo>
                  <a:pt x="339699" y="39627"/>
                </a:lnTo>
                <a:lnTo>
                  <a:pt x="380758" y="39665"/>
                </a:lnTo>
                <a:lnTo>
                  <a:pt x="488543" y="96688"/>
                </a:lnTo>
                <a:lnTo>
                  <a:pt x="488543" y="58245"/>
                </a:lnTo>
                <a:lnTo>
                  <a:pt x="615429" y="125364"/>
                </a:lnTo>
                <a:lnTo>
                  <a:pt x="615429" y="149621"/>
                </a:lnTo>
                <a:lnTo>
                  <a:pt x="723214" y="206644"/>
                </a:lnTo>
                <a:lnTo>
                  <a:pt x="723214" y="342420"/>
                </a:lnTo>
                <a:close/>
              </a:path>
              <a:path w="723265" h="361315">
                <a:moveTo>
                  <a:pt x="370662" y="10912"/>
                </a:moveTo>
                <a:lnTo>
                  <a:pt x="345198" y="10912"/>
                </a:lnTo>
                <a:lnTo>
                  <a:pt x="345198" y="34420"/>
                </a:lnTo>
                <a:lnTo>
                  <a:pt x="370662" y="34420"/>
                </a:lnTo>
                <a:lnTo>
                  <a:pt x="370662" y="10912"/>
                </a:lnTo>
                <a:close/>
              </a:path>
              <a:path w="723265" h="361315">
                <a:moveTo>
                  <a:pt x="293573" y="306530"/>
                </a:moveTo>
                <a:lnTo>
                  <a:pt x="166598" y="306530"/>
                </a:lnTo>
                <a:lnTo>
                  <a:pt x="163106" y="306530"/>
                </a:lnTo>
                <a:lnTo>
                  <a:pt x="160274" y="309159"/>
                </a:lnTo>
                <a:lnTo>
                  <a:pt x="160274" y="312397"/>
                </a:lnTo>
                <a:lnTo>
                  <a:pt x="160274" y="315636"/>
                </a:lnTo>
                <a:lnTo>
                  <a:pt x="163106" y="318265"/>
                </a:lnTo>
                <a:lnTo>
                  <a:pt x="166598" y="318265"/>
                </a:lnTo>
                <a:lnTo>
                  <a:pt x="293573" y="318265"/>
                </a:lnTo>
                <a:lnTo>
                  <a:pt x="297078" y="318265"/>
                </a:lnTo>
                <a:lnTo>
                  <a:pt x="299910" y="315636"/>
                </a:lnTo>
                <a:lnTo>
                  <a:pt x="299910" y="312397"/>
                </a:lnTo>
                <a:lnTo>
                  <a:pt x="299910" y="309159"/>
                </a:lnTo>
                <a:lnTo>
                  <a:pt x="297078" y="306530"/>
                </a:lnTo>
                <a:lnTo>
                  <a:pt x="293573" y="306530"/>
                </a:lnTo>
                <a:close/>
              </a:path>
            </a:pathLst>
          </a:custGeom>
          <a:ln w="47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0" y="0"/>
            <a:ext cx="9144000" cy="1522095"/>
          </a:xfrm>
          <a:custGeom>
            <a:avLst/>
            <a:gdLst/>
            <a:ahLst/>
            <a:cxnLst/>
            <a:rect l="l" t="t" r="r" b="b"/>
            <a:pathLst>
              <a:path w="9144000" h="1522095">
                <a:moveTo>
                  <a:pt x="9144000" y="485091"/>
                </a:moveTo>
                <a:lnTo>
                  <a:pt x="2391137" y="485091"/>
                </a:lnTo>
                <a:lnTo>
                  <a:pt x="2544857" y="486450"/>
                </a:lnTo>
                <a:lnTo>
                  <a:pt x="2697180" y="490727"/>
                </a:lnTo>
                <a:lnTo>
                  <a:pt x="2848223" y="497843"/>
                </a:lnTo>
                <a:lnTo>
                  <a:pt x="2998106" y="507716"/>
                </a:lnTo>
                <a:lnTo>
                  <a:pt x="3146944" y="520267"/>
                </a:lnTo>
                <a:lnTo>
                  <a:pt x="3294857" y="535414"/>
                </a:lnTo>
                <a:lnTo>
                  <a:pt x="3441962" y="553077"/>
                </a:lnTo>
                <a:lnTo>
                  <a:pt x="3588375" y="573176"/>
                </a:lnTo>
                <a:lnTo>
                  <a:pt x="3734216" y="595629"/>
                </a:lnTo>
                <a:lnTo>
                  <a:pt x="3879602" y="620357"/>
                </a:lnTo>
                <a:lnTo>
                  <a:pt x="4024650" y="647279"/>
                </a:lnTo>
                <a:lnTo>
                  <a:pt x="4217727" y="686448"/>
                </a:lnTo>
                <a:lnTo>
                  <a:pt x="4410691" y="729184"/>
                </a:lnTo>
                <a:lnTo>
                  <a:pt x="4603823" y="775294"/>
                </a:lnTo>
                <a:lnTo>
                  <a:pt x="4845897" y="837388"/>
                </a:lnTo>
                <a:lnTo>
                  <a:pt x="5138075" y="917943"/>
                </a:lnTo>
                <a:lnTo>
                  <a:pt x="5482465" y="1019440"/>
                </a:lnTo>
                <a:lnTo>
                  <a:pt x="6041123" y="1180410"/>
                </a:lnTo>
                <a:lnTo>
                  <a:pt x="6335700" y="1259503"/>
                </a:lnTo>
                <a:lnTo>
                  <a:pt x="6529453" y="1307938"/>
                </a:lnTo>
                <a:lnTo>
                  <a:pt x="6721819" y="1352470"/>
                </a:lnTo>
                <a:lnTo>
                  <a:pt x="6865554" y="1383066"/>
                </a:lnTo>
                <a:lnTo>
                  <a:pt x="7009114" y="1411072"/>
                </a:lnTo>
                <a:lnTo>
                  <a:pt x="7152760" y="1436318"/>
                </a:lnTo>
                <a:lnTo>
                  <a:pt x="7248699" y="1451532"/>
                </a:lnTo>
                <a:lnTo>
                  <a:pt x="7344869" y="1465394"/>
                </a:lnTo>
                <a:lnTo>
                  <a:pt x="7441346" y="1477853"/>
                </a:lnTo>
                <a:lnTo>
                  <a:pt x="7538207" y="1488861"/>
                </a:lnTo>
                <a:lnTo>
                  <a:pt x="7635529" y="1498366"/>
                </a:lnTo>
                <a:lnTo>
                  <a:pt x="7733390" y="1506318"/>
                </a:lnTo>
                <a:lnTo>
                  <a:pt x="7831865" y="1512667"/>
                </a:lnTo>
                <a:lnTo>
                  <a:pt x="7931033" y="1517363"/>
                </a:lnTo>
                <a:lnTo>
                  <a:pt x="8030969" y="1520356"/>
                </a:lnTo>
                <a:lnTo>
                  <a:pt x="8131752" y="1521596"/>
                </a:lnTo>
                <a:lnTo>
                  <a:pt x="8233457" y="1521032"/>
                </a:lnTo>
                <a:lnTo>
                  <a:pt x="8336162" y="1518614"/>
                </a:lnTo>
                <a:lnTo>
                  <a:pt x="8439944" y="1514293"/>
                </a:lnTo>
                <a:lnTo>
                  <a:pt x="8544879" y="1508017"/>
                </a:lnTo>
                <a:lnTo>
                  <a:pt x="8651046" y="1499738"/>
                </a:lnTo>
                <a:lnTo>
                  <a:pt x="8758519" y="1489404"/>
                </a:lnTo>
                <a:lnTo>
                  <a:pt x="8859615" y="1477881"/>
                </a:lnTo>
                <a:lnTo>
                  <a:pt x="8960237" y="1464635"/>
                </a:lnTo>
                <a:lnTo>
                  <a:pt x="9010398" y="1457387"/>
                </a:lnTo>
                <a:lnTo>
                  <a:pt x="9144000" y="1436585"/>
                </a:lnTo>
                <a:lnTo>
                  <a:pt x="9144000" y="485091"/>
                </a:lnTo>
                <a:close/>
              </a:path>
              <a:path w="9144000" h="1522095">
                <a:moveTo>
                  <a:pt x="9144000" y="0"/>
                </a:moveTo>
                <a:lnTo>
                  <a:pt x="0" y="0"/>
                </a:lnTo>
                <a:lnTo>
                  <a:pt x="0" y="845399"/>
                </a:lnTo>
                <a:lnTo>
                  <a:pt x="87933" y="818354"/>
                </a:lnTo>
                <a:lnTo>
                  <a:pt x="183243" y="790439"/>
                </a:lnTo>
                <a:lnTo>
                  <a:pt x="279355" y="763702"/>
                </a:lnTo>
                <a:lnTo>
                  <a:pt x="376253" y="738147"/>
                </a:lnTo>
                <a:lnTo>
                  <a:pt x="473926" y="713779"/>
                </a:lnTo>
                <a:lnTo>
                  <a:pt x="572359" y="690600"/>
                </a:lnTo>
                <a:lnTo>
                  <a:pt x="671539" y="668615"/>
                </a:lnTo>
                <a:lnTo>
                  <a:pt x="771453" y="647827"/>
                </a:lnTo>
                <a:lnTo>
                  <a:pt x="922671" y="618899"/>
                </a:lnTo>
                <a:lnTo>
                  <a:pt x="1075465" y="592686"/>
                </a:lnTo>
                <a:lnTo>
                  <a:pt x="1229789" y="569201"/>
                </a:lnTo>
                <a:lnTo>
                  <a:pt x="1385599" y="548456"/>
                </a:lnTo>
                <a:lnTo>
                  <a:pt x="1542849" y="530465"/>
                </a:lnTo>
                <a:lnTo>
                  <a:pt x="1706006" y="514896"/>
                </a:lnTo>
                <a:lnTo>
                  <a:pt x="1867139" y="502676"/>
                </a:lnTo>
                <a:lnTo>
                  <a:pt x="2026365" y="493724"/>
                </a:lnTo>
                <a:lnTo>
                  <a:pt x="2183801" y="487959"/>
                </a:lnTo>
                <a:lnTo>
                  <a:pt x="2339566" y="485301"/>
                </a:lnTo>
                <a:lnTo>
                  <a:pt x="9144000" y="485091"/>
                </a:lnTo>
                <a:lnTo>
                  <a:pt x="9144000" y="0"/>
                </a:lnTo>
                <a:close/>
              </a:path>
            </a:pathLst>
          </a:custGeom>
          <a:solidFill>
            <a:srgbClr val="F36E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60530" y="2287550"/>
            <a:ext cx="5243830" cy="1488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4C607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39"/>
              </a:lnSpc>
            </a:pPr>
            <a:r>
              <a:rPr spc="-30" dirty="0"/>
              <a:t>Insert</a:t>
            </a:r>
            <a:r>
              <a:rPr spc="-70" dirty="0"/>
              <a:t> </a:t>
            </a:r>
            <a:r>
              <a:rPr spc="-75" dirty="0"/>
              <a:t>Date</a:t>
            </a:r>
            <a:r>
              <a:rPr spc="-70" dirty="0"/>
              <a:t> </a:t>
            </a:r>
            <a:r>
              <a:rPr spc="-40" dirty="0"/>
              <a:t>Here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4C607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39"/>
              </a:lnSpc>
            </a:pPr>
            <a:r>
              <a:rPr spc="-30" dirty="0"/>
              <a:t>Insert</a:t>
            </a:r>
            <a:r>
              <a:rPr spc="-70" dirty="0"/>
              <a:t> </a:t>
            </a:r>
            <a:r>
              <a:rPr spc="-75" dirty="0"/>
              <a:t>Date</a:t>
            </a:r>
            <a:r>
              <a:rPr spc="-70" dirty="0"/>
              <a:t> </a:t>
            </a:r>
            <a:r>
              <a:rPr spc="-40" dirty="0"/>
              <a:t>Here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4C607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39"/>
              </a:lnSpc>
            </a:pPr>
            <a:r>
              <a:rPr spc="-30" dirty="0"/>
              <a:t>Insert</a:t>
            </a:r>
            <a:r>
              <a:rPr spc="-70" dirty="0"/>
              <a:t> </a:t>
            </a:r>
            <a:r>
              <a:rPr spc="-75" dirty="0"/>
              <a:t>Date</a:t>
            </a:r>
            <a:r>
              <a:rPr spc="-70" dirty="0"/>
              <a:t> </a:t>
            </a:r>
            <a:r>
              <a:rPr spc="-40" dirty="0"/>
              <a:t>Here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4C607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39"/>
              </a:lnSpc>
            </a:pPr>
            <a:r>
              <a:rPr spc="-30" dirty="0"/>
              <a:t>Insert</a:t>
            </a:r>
            <a:r>
              <a:rPr spc="-70" dirty="0"/>
              <a:t> </a:t>
            </a:r>
            <a:r>
              <a:rPr spc="-75" dirty="0"/>
              <a:t>Date</a:t>
            </a:r>
            <a:r>
              <a:rPr spc="-70" dirty="0"/>
              <a:t> </a:t>
            </a:r>
            <a:r>
              <a:rPr spc="-40" dirty="0"/>
              <a:t>Here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39"/>
              </a:lnSpc>
            </a:pPr>
            <a:r>
              <a:rPr spc="-30" dirty="0"/>
              <a:t>Insert</a:t>
            </a:r>
            <a:r>
              <a:rPr spc="-70" dirty="0"/>
              <a:t> </a:t>
            </a:r>
            <a:r>
              <a:rPr spc="-75" dirty="0"/>
              <a:t>Date</a:t>
            </a:r>
            <a:r>
              <a:rPr spc="-70" dirty="0"/>
              <a:t> </a:t>
            </a:r>
            <a:r>
              <a:rPr spc="-40" dirty="0"/>
              <a:t>Here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75" y="6207261"/>
            <a:ext cx="9142730" cy="650875"/>
          </a:xfrm>
          <a:custGeom>
            <a:avLst/>
            <a:gdLst/>
            <a:ahLst/>
            <a:cxnLst/>
            <a:rect l="l" t="t" r="r" b="b"/>
            <a:pathLst>
              <a:path w="9142730" h="650875">
                <a:moveTo>
                  <a:pt x="8259610" y="0"/>
                </a:moveTo>
                <a:lnTo>
                  <a:pt x="882638" y="0"/>
                </a:lnTo>
                <a:lnTo>
                  <a:pt x="828817" y="1228"/>
                </a:lnTo>
                <a:lnTo>
                  <a:pt x="775849" y="4865"/>
                </a:lnTo>
                <a:lnTo>
                  <a:pt x="723826" y="10842"/>
                </a:lnTo>
                <a:lnTo>
                  <a:pt x="672841" y="19088"/>
                </a:lnTo>
                <a:lnTo>
                  <a:pt x="622986" y="29532"/>
                </a:lnTo>
                <a:lnTo>
                  <a:pt x="574353" y="42104"/>
                </a:lnTo>
                <a:lnTo>
                  <a:pt x="527035" y="56733"/>
                </a:lnTo>
                <a:lnTo>
                  <a:pt x="481124" y="73349"/>
                </a:lnTo>
                <a:lnTo>
                  <a:pt x="436713" y="91883"/>
                </a:lnTo>
                <a:lnTo>
                  <a:pt x="393895" y="112262"/>
                </a:lnTo>
                <a:lnTo>
                  <a:pt x="352760" y="134418"/>
                </a:lnTo>
                <a:lnTo>
                  <a:pt x="313403" y="158279"/>
                </a:lnTo>
                <a:lnTo>
                  <a:pt x="275915" y="183775"/>
                </a:lnTo>
                <a:lnTo>
                  <a:pt x="240389" y="210836"/>
                </a:lnTo>
                <a:lnTo>
                  <a:pt x="206917" y="239392"/>
                </a:lnTo>
                <a:lnTo>
                  <a:pt x="175592" y="269371"/>
                </a:lnTo>
                <a:lnTo>
                  <a:pt x="146505" y="300705"/>
                </a:lnTo>
                <a:lnTo>
                  <a:pt x="119751" y="333321"/>
                </a:lnTo>
                <a:lnTo>
                  <a:pt x="95420" y="367150"/>
                </a:lnTo>
                <a:lnTo>
                  <a:pt x="73605" y="402122"/>
                </a:lnTo>
                <a:lnTo>
                  <a:pt x="54399" y="438165"/>
                </a:lnTo>
                <a:lnTo>
                  <a:pt x="37895" y="475211"/>
                </a:lnTo>
                <a:lnTo>
                  <a:pt x="24184" y="513187"/>
                </a:lnTo>
                <a:lnTo>
                  <a:pt x="13359" y="552024"/>
                </a:lnTo>
                <a:lnTo>
                  <a:pt x="5512" y="591652"/>
                </a:lnTo>
                <a:lnTo>
                  <a:pt x="736" y="632000"/>
                </a:lnTo>
                <a:lnTo>
                  <a:pt x="0" y="650739"/>
                </a:lnTo>
                <a:lnTo>
                  <a:pt x="9142249" y="650739"/>
                </a:lnTo>
                <a:lnTo>
                  <a:pt x="9136736" y="591652"/>
                </a:lnTo>
                <a:lnTo>
                  <a:pt x="9128889" y="552024"/>
                </a:lnTo>
                <a:lnTo>
                  <a:pt x="9118064" y="513187"/>
                </a:lnTo>
                <a:lnTo>
                  <a:pt x="9104353" y="475211"/>
                </a:lnTo>
                <a:lnTo>
                  <a:pt x="9087849" y="438165"/>
                </a:lnTo>
                <a:lnTo>
                  <a:pt x="9068643" y="402122"/>
                </a:lnTo>
                <a:lnTo>
                  <a:pt x="9046828" y="367150"/>
                </a:lnTo>
                <a:lnTo>
                  <a:pt x="9022498" y="333321"/>
                </a:lnTo>
                <a:lnTo>
                  <a:pt x="8995743" y="300705"/>
                </a:lnTo>
                <a:lnTo>
                  <a:pt x="8966657" y="269371"/>
                </a:lnTo>
                <a:lnTo>
                  <a:pt x="8935331" y="239392"/>
                </a:lnTo>
                <a:lnTo>
                  <a:pt x="8901859" y="210836"/>
                </a:lnTo>
                <a:lnTo>
                  <a:pt x="8866333" y="183775"/>
                </a:lnTo>
                <a:lnTo>
                  <a:pt x="8828845" y="158279"/>
                </a:lnTo>
                <a:lnTo>
                  <a:pt x="8789488" y="134418"/>
                </a:lnTo>
                <a:lnTo>
                  <a:pt x="8748354" y="112262"/>
                </a:lnTo>
                <a:lnTo>
                  <a:pt x="8705535" y="91883"/>
                </a:lnTo>
                <a:lnTo>
                  <a:pt x="8661124" y="73349"/>
                </a:lnTo>
                <a:lnTo>
                  <a:pt x="8615213" y="56733"/>
                </a:lnTo>
                <a:lnTo>
                  <a:pt x="8567895" y="42104"/>
                </a:lnTo>
                <a:lnTo>
                  <a:pt x="8519262" y="29532"/>
                </a:lnTo>
                <a:lnTo>
                  <a:pt x="8469407" y="19088"/>
                </a:lnTo>
                <a:lnTo>
                  <a:pt x="8418422" y="10842"/>
                </a:lnTo>
                <a:lnTo>
                  <a:pt x="8366399" y="4865"/>
                </a:lnTo>
                <a:lnTo>
                  <a:pt x="8313431" y="1228"/>
                </a:lnTo>
                <a:lnTo>
                  <a:pt x="8259610" y="0"/>
                </a:lnTo>
                <a:close/>
              </a:path>
            </a:pathLst>
          </a:custGeom>
          <a:solidFill>
            <a:srgbClr val="EB65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9485" y="6324813"/>
            <a:ext cx="9105265" cy="533400"/>
          </a:xfrm>
          <a:custGeom>
            <a:avLst/>
            <a:gdLst/>
            <a:ahLst/>
            <a:cxnLst/>
            <a:rect l="l" t="t" r="r" b="b"/>
            <a:pathLst>
              <a:path w="9105265" h="533400">
                <a:moveTo>
                  <a:pt x="8241000" y="0"/>
                </a:moveTo>
                <a:lnTo>
                  <a:pt x="864028" y="0"/>
                </a:lnTo>
                <a:lnTo>
                  <a:pt x="810207" y="1228"/>
                </a:lnTo>
                <a:lnTo>
                  <a:pt x="757239" y="4865"/>
                </a:lnTo>
                <a:lnTo>
                  <a:pt x="705216" y="10842"/>
                </a:lnTo>
                <a:lnTo>
                  <a:pt x="654231" y="19088"/>
                </a:lnTo>
                <a:lnTo>
                  <a:pt x="604376" y="29532"/>
                </a:lnTo>
                <a:lnTo>
                  <a:pt x="555743" y="42104"/>
                </a:lnTo>
                <a:lnTo>
                  <a:pt x="508425" y="56733"/>
                </a:lnTo>
                <a:lnTo>
                  <a:pt x="462514" y="73349"/>
                </a:lnTo>
                <a:lnTo>
                  <a:pt x="418103" y="91883"/>
                </a:lnTo>
                <a:lnTo>
                  <a:pt x="375285" y="112262"/>
                </a:lnTo>
                <a:lnTo>
                  <a:pt x="334150" y="134418"/>
                </a:lnTo>
                <a:lnTo>
                  <a:pt x="294793" y="158279"/>
                </a:lnTo>
                <a:lnTo>
                  <a:pt x="257305" y="183775"/>
                </a:lnTo>
                <a:lnTo>
                  <a:pt x="221779" y="210836"/>
                </a:lnTo>
                <a:lnTo>
                  <a:pt x="188307" y="239392"/>
                </a:lnTo>
                <a:lnTo>
                  <a:pt x="156981" y="269371"/>
                </a:lnTo>
                <a:lnTo>
                  <a:pt x="127895" y="300705"/>
                </a:lnTo>
                <a:lnTo>
                  <a:pt x="101141" y="333321"/>
                </a:lnTo>
                <a:lnTo>
                  <a:pt x="76810" y="367150"/>
                </a:lnTo>
                <a:lnTo>
                  <a:pt x="54995" y="402122"/>
                </a:lnTo>
                <a:lnTo>
                  <a:pt x="35789" y="438165"/>
                </a:lnTo>
                <a:lnTo>
                  <a:pt x="19285" y="475211"/>
                </a:lnTo>
                <a:lnTo>
                  <a:pt x="5574" y="513187"/>
                </a:lnTo>
                <a:lnTo>
                  <a:pt x="0" y="533186"/>
                </a:lnTo>
                <a:lnTo>
                  <a:pt x="9105029" y="533186"/>
                </a:lnTo>
                <a:lnTo>
                  <a:pt x="9085743" y="475211"/>
                </a:lnTo>
                <a:lnTo>
                  <a:pt x="9069239" y="438165"/>
                </a:lnTo>
                <a:lnTo>
                  <a:pt x="9050033" y="402122"/>
                </a:lnTo>
                <a:lnTo>
                  <a:pt x="9028218" y="367150"/>
                </a:lnTo>
                <a:lnTo>
                  <a:pt x="9003888" y="333321"/>
                </a:lnTo>
                <a:lnTo>
                  <a:pt x="8977133" y="300705"/>
                </a:lnTo>
                <a:lnTo>
                  <a:pt x="8948047" y="269371"/>
                </a:lnTo>
                <a:lnTo>
                  <a:pt x="8916721" y="239392"/>
                </a:lnTo>
                <a:lnTo>
                  <a:pt x="8883249" y="210836"/>
                </a:lnTo>
                <a:lnTo>
                  <a:pt x="8847723" y="183775"/>
                </a:lnTo>
                <a:lnTo>
                  <a:pt x="8810235" y="158279"/>
                </a:lnTo>
                <a:lnTo>
                  <a:pt x="8770878" y="134418"/>
                </a:lnTo>
                <a:lnTo>
                  <a:pt x="8729744" y="112262"/>
                </a:lnTo>
                <a:lnTo>
                  <a:pt x="8686925" y="91883"/>
                </a:lnTo>
                <a:lnTo>
                  <a:pt x="8642514" y="73349"/>
                </a:lnTo>
                <a:lnTo>
                  <a:pt x="8596603" y="56733"/>
                </a:lnTo>
                <a:lnTo>
                  <a:pt x="8549285" y="42104"/>
                </a:lnTo>
                <a:lnTo>
                  <a:pt x="8500652" y="29532"/>
                </a:lnTo>
                <a:lnTo>
                  <a:pt x="8450797" y="19088"/>
                </a:lnTo>
                <a:lnTo>
                  <a:pt x="8399812" y="10842"/>
                </a:lnTo>
                <a:lnTo>
                  <a:pt x="8347789" y="4865"/>
                </a:lnTo>
                <a:lnTo>
                  <a:pt x="8294821" y="1228"/>
                </a:lnTo>
                <a:lnTo>
                  <a:pt x="8241000" y="0"/>
                </a:lnTo>
                <a:close/>
              </a:path>
            </a:pathLst>
          </a:custGeom>
          <a:solidFill>
            <a:srgbClr val="4C60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8714" y="1991140"/>
            <a:ext cx="5565140" cy="1051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4C607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16973" y="6406346"/>
            <a:ext cx="1601470" cy="2832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39"/>
              </a:lnSpc>
            </a:pPr>
            <a:r>
              <a:rPr spc="-30" dirty="0"/>
              <a:t>Insert</a:t>
            </a:r>
            <a:r>
              <a:rPr spc="-70" dirty="0"/>
              <a:t> </a:t>
            </a:r>
            <a:r>
              <a:rPr spc="-75" dirty="0"/>
              <a:t>Date</a:t>
            </a:r>
            <a:r>
              <a:rPr spc="-70" dirty="0"/>
              <a:t> </a:t>
            </a:r>
            <a:r>
              <a:rPr spc="-40" dirty="0"/>
              <a:t>Here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0CEDB40-6031-D80A-6557-C9067BFE5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675" y="0"/>
            <a:ext cx="2600325" cy="1295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592FA5-8EFC-F6FD-BC1C-4014303D2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328003"/>
            <a:ext cx="3686175" cy="1714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EEBA3E-AD80-7D60-8274-DF3A4C8303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5968" y="6343650"/>
            <a:ext cx="2832232" cy="514350"/>
          </a:xfrm>
          <a:prstGeom prst="rect">
            <a:avLst/>
          </a:prstGeo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id="{BB598F8E-0F54-3C3F-8272-BA1353250D2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1919094"/>
            <a:ext cx="4953000" cy="20441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GB" sz="4400" dirty="0"/>
              <a:t>Pavilions Programme Update</a:t>
            </a:r>
            <a:endParaRPr sz="4400" dirty="0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01179127-B42B-21B6-5CB3-BCDCC32EA396}"/>
              </a:ext>
            </a:extLst>
          </p:cNvPr>
          <p:cNvSpPr txBox="1"/>
          <p:nvPr/>
        </p:nvSpPr>
        <p:spPr>
          <a:xfrm>
            <a:off x="703072" y="4343400"/>
            <a:ext cx="8212328" cy="12384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lang="en-IE" sz="2800" spc="-20" dirty="0">
                <a:solidFill>
                  <a:srgbClr val="4C6072"/>
                </a:solidFill>
                <a:latin typeface="Arial"/>
                <a:cs typeface="Arial"/>
              </a:rPr>
              <a:t>Meeting of South Dublin County Council</a:t>
            </a:r>
          </a:p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lang="en-IE" sz="2800" spc="-20" dirty="0">
                <a:solidFill>
                  <a:srgbClr val="4C6072"/>
                </a:solidFill>
                <a:latin typeface="Arial"/>
                <a:cs typeface="Arial"/>
              </a:rPr>
              <a:t>8</a:t>
            </a:r>
            <a:r>
              <a:rPr lang="en-IE" sz="2800" spc="-20" baseline="30000" dirty="0">
                <a:solidFill>
                  <a:srgbClr val="4C6072"/>
                </a:solidFill>
                <a:latin typeface="Arial"/>
                <a:cs typeface="Arial"/>
              </a:rPr>
              <a:t>th</a:t>
            </a:r>
            <a:r>
              <a:rPr lang="en-IE" sz="2800" spc="-20" dirty="0">
                <a:solidFill>
                  <a:srgbClr val="4C6072"/>
                </a:solidFill>
                <a:latin typeface="Arial"/>
                <a:cs typeface="Arial"/>
              </a:rPr>
              <a:t> April 2024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0701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364" y="377116"/>
            <a:ext cx="6629400" cy="5642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80"/>
              </a:lnSpc>
              <a:spcBef>
                <a:spcPts val="100"/>
              </a:spcBef>
            </a:pPr>
            <a:r>
              <a:rPr lang="en-IE" dirty="0"/>
              <a:t>Location Map</a:t>
            </a:r>
            <a:endParaRPr spc="-20" dirty="0"/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id="{755084FA-5447-2408-F8DD-DDC2C25E67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928" y="11545"/>
            <a:ext cx="232981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72D34E-0BE2-20CE-D577-EFC90898F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64" y="1116443"/>
            <a:ext cx="8537836" cy="50557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16DD78-2369-4218-ECD7-772D244308D7}"/>
              </a:ext>
            </a:extLst>
          </p:cNvPr>
          <p:cNvSpPr txBox="1"/>
          <p:nvPr/>
        </p:nvSpPr>
        <p:spPr>
          <a:xfrm>
            <a:off x="381000" y="56388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1200" b="1" dirty="0">
                <a:solidFill>
                  <a:srgbClr val="FF0000"/>
                </a:solidFill>
              </a:rPr>
              <a:t>Red </a:t>
            </a:r>
            <a:r>
              <a:rPr lang="en-IE" sz="1200" b="1" dirty="0">
                <a:solidFill>
                  <a:schemeClr val="tx1"/>
                </a:solidFill>
              </a:rPr>
              <a:t>= proposed locations</a:t>
            </a:r>
          </a:p>
          <a:p>
            <a:pPr algn="l"/>
            <a:r>
              <a:rPr lang="en-IE" sz="1200" b="1" dirty="0">
                <a:solidFill>
                  <a:srgbClr val="0070C0"/>
                </a:solidFill>
              </a:rPr>
              <a:t>Blue</a:t>
            </a:r>
            <a:r>
              <a:rPr lang="en-IE" sz="1200" b="1" dirty="0">
                <a:solidFill>
                  <a:srgbClr val="009ACE"/>
                </a:solidFill>
              </a:rPr>
              <a:t> </a:t>
            </a:r>
            <a:r>
              <a:rPr lang="en-IE" sz="1200" b="1" dirty="0">
                <a:solidFill>
                  <a:schemeClr val="tx1"/>
                </a:solidFill>
              </a:rPr>
              <a:t>= existing locations</a:t>
            </a:r>
          </a:p>
        </p:txBody>
      </p:sp>
    </p:spTree>
    <p:extLst>
      <p:ext uri="{BB962C8B-B14F-4D97-AF65-F5344CB8AC3E}">
        <p14:creationId xmlns:p14="http://schemas.microsoft.com/office/powerpoint/2010/main" val="2269643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393382"/>
            <a:ext cx="6019800" cy="5642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80"/>
              </a:lnSpc>
              <a:spcBef>
                <a:spcPts val="100"/>
              </a:spcBef>
            </a:pPr>
            <a:r>
              <a:rPr lang="en-IE" dirty="0"/>
              <a:t>Programme Review</a:t>
            </a:r>
            <a:endParaRPr spc="-20" dirty="0"/>
          </a:p>
        </p:txBody>
      </p:sp>
      <p:sp>
        <p:nvSpPr>
          <p:cNvPr id="3" name="object 3"/>
          <p:cNvSpPr txBox="1"/>
          <p:nvPr/>
        </p:nvSpPr>
        <p:spPr>
          <a:xfrm>
            <a:off x="381000" y="1306945"/>
            <a:ext cx="8001000" cy="3752308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60363" lvl="0" indent="-360363">
              <a:buChar char="•"/>
              <a:tabLst>
                <a:tab pos="360363" algn="l"/>
              </a:tabLst>
            </a:pPr>
            <a:r>
              <a:rPr lang="en-US" sz="4000" dirty="0">
                <a:solidFill>
                  <a:srgbClr val="4C6072"/>
                </a:solidFill>
                <a:latin typeface="Arial"/>
                <a:cs typeface="Arial"/>
              </a:rPr>
              <a:t>Review of proposed locations</a:t>
            </a:r>
          </a:p>
          <a:p>
            <a:pPr marL="360363" lvl="0" indent="-360363">
              <a:buChar char="•"/>
              <a:tabLst>
                <a:tab pos="360363" algn="l"/>
              </a:tabLst>
            </a:pPr>
            <a:r>
              <a:rPr lang="en-US" sz="4000" dirty="0">
                <a:solidFill>
                  <a:srgbClr val="4C6072"/>
                </a:solidFill>
                <a:latin typeface="Arial"/>
                <a:cs typeface="Arial"/>
              </a:rPr>
              <a:t>Change building model to modular system</a:t>
            </a:r>
          </a:p>
          <a:p>
            <a:pPr marL="360363" lvl="0" indent="-360363">
              <a:buChar char="•"/>
              <a:tabLst>
                <a:tab pos="360363" algn="l"/>
              </a:tabLst>
            </a:pPr>
            <a:r>
              <a:rPr lang="en-US" sz="4000" dirty="0">
                <a:solidFill>
                  <a:srgbClr val="4C6072"/>
                </a:solidFill>
                <a:latin typeface="Arial"/>
                <a:cs typeface="Arial"/>
              </a:rPr>
              <a:t>Procure as a framework</a:t>
            </a:r>
          </a:p>
          <a:p>
            <a:pPr marL="360363" lvl="0" indent="-360363">
              <a:buChar char="•"/>
              <a:tabLst>
                <a:tab pos="360363" algn="l"/>
              </a:tabLst>
            </a:pPr>
            <a:r>
              <a:rPr lang="en-US" sz="4000" dirty="0">
                <a:solidFill>
                  <a:srgbClr val="4C6072"/>
                </a:solidFill>
                <a:latin typeface="Arial"/>
                <a:cs typeface="Arial"/>
              </a:rPr>
              <a:t>Accelerate delivery</a:t>
            </a:r>
          </a:p>
          <a:p>
            <a:pPr marL="360363" lvl="0" indent="-360363">
              <a:buChar char="•"/>
              <a:tabLst>
                <a:tab pos="360363" algn="l"/>
              </a:tabLst>
            </a:pPr>
            <a:r>
              <a:rPr lang="en-US" sz="4000" dirty="0">
                <a:solidFill>
                  <a:srgbClr val="4C6072"/>
                </a:solidFill>
                <a:latin typeface="Arial"/>
                <a:cs typeface="Arial"/>
              </a:rPr>
              <a:t>Funding</a:t>
            </a:r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id="{755084FA-5447-2408-F8DD-DDC2C25E67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928" y="11545"/>
            <a:ext cx="232981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006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393382"/>
            <a:ext cx="6019800" cy="5642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80"/>
              </a:lnSpc>
              <a:spcBef>
                <a:spcPts val="100"/>
              </a:spcBef>
            </a:pPr>
            <a:r>
              <a:rPr lang="en-IE" dirty="0"/>
              <a:t>Locations</a:t>
            </a:r>
            <a:endParaRPr spc="-20" dirty="0"/>
          </a:p>
        </p:txBody>
      </p:sp>
      <p:sp>
        <p:nvSpPr>
          <p:cNvPr id="3" name="object 3"/>
          <p:cNvSpPr txBox="1"/>
          <p:nvPr/>
        </p:nvSpPr>
        <p:spPr>
          <a:xfrm>
            <a:off x="417945" y="1223816"/>
            <a:ext cx="8001000" cy="4791567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lvl="0">
              <a:lnSpc>
                <a:spcPct val="105000"/>
              </a:lnSpc>
            </a:pPr>
            <a:r>
              <a:rPr lang="en-IE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Original Programme</a:t>
            </a:r>
          </a:p>
          <a:p>
            <a:pPr marL="342900" lvl="0" indent="-342900">
              <a:lnSpc>
                <a:spcPct val="105000"/>
              </a:lnSpc>
              <a:buFont typeface="+mj-lt"/>
              <a:buAutoNum type="arabicPeriod"/>
            </a:pPr>
            <a:r>
              <a:rPr lang="en-IE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Griffeen Valley Park (Part 8 approved) </a:t>
            </a:r>
          </a:p>
          <a:p>
            <a:pPr marL="342900" lvl="0" indent="-342900">
              <a:lnSpc>
                <a:spcPct val="105000"/>
              </a:lnSpc>
              <a:buFont typeface="+mj-lt"/>
              <a:buAutoNum type="arabicPeriod"/>
            </a:pPr>
            <a:r>
              <a:rPr lang="en-IE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Corkagh Park ORR (Part 8 approved) </a:t>
            </a:r>
          </a:p>
          <a:p>
            <a:pPr marL="342900" indent="-342900">
              <a:lnSpc>
                <a:spcPct val="105000"/>
              </a:lnSpc>
              <a:buFont typeface="+mj-lt"/>
              <a:buAutoNum type="arabicPeriod"/>
            </a:pPr>
            <a:r>
              <a:rPr lang="en-IE" sz="2000" dirty="0">
                <a:latin typeface="Calibri" panose="020F0502020204030204" pitchFamily="34" charset="0"/>
                <a:ea typeface="Calibri" panose="020F0502020204030204" pitchFamily="34" charset="0"/>
              </a:rPr>
              <a:t>Dodder Valley Mt Carmel (Part 8 approved) </a:t>
            </a:r>
          </a:p>
          <a:p>
            <a:pPr marL="342900" lvl="0" indent="-342900">
              <a:lnSpc>
                <a:spcPct val="105000"/>
              </a:lnSpc>
              <a:buFont typeface="+mj-lt"/>
              <a:buAutoNum type="arabicPeriod"/>
            </a:pPr>
            <a:r>
              <a:rPr lang="en-IE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Collinstown Park</a:t>
            </a:r>
          </a:p>
          <a:p>
            <a:pPr marL="342900" indent="-342900">
              <a:lnSpc>
                <a:spcPct val="105000"/>
              </a:lnSpc>
              <a:buFont typeface="+mj-lt"/>
              <a:buAutoNum type="arabicPeriod"/>
            </a:pPr>
            <a:r>
              <a:rPr lang="en-IE" sz="2000" dirty="0">
                <a:latin typeface="Calibri" panose="020F0502020204030204" pitchFamily="34" charset="0"/>
                <a:ea typeface="Calibri" panose="020F0502020204030204" pitchFamily="34" charset="0"/>
              </a:rPr>
              <a:t>Griffeen Valley / Arthur Griffith Park</a:t>
            </a:r>
          </a:p>
          <a:p>
            <a:pPr marL="342900" indent="-342900">
              <a:lnSpc>
                <a:spcPct val="105000"/>
              </a:lnSpc>
              <a:buFont typeface="+mj-lt"/>
              <a:buAutoNum type="arabicPeriod"/>
            </a:pPr>
            <a:r>
              <a:rPr lang="en-IE" sz="2000" dirty="0">
                <a:latin typeface="Calibri" panose="020F0502020204030204" pitchFamily="34" charset="0"/>
                <a:ea typeface="Calibri" panose="020F0502020204030204" pitchFamily="34" charset="0"/>
              </a:rPr>
              <a:t>Tymon Park South (delivery with upgrade of 3 pitches)</a:t>
            </a:r>
          </a:p>
          <a:p>
            <a:pPr>
              <a:lnSpc>
                <a:spcPct val="105000"/>
              </a:lnSpc>
            </a:pPr>
            <a:endParaRPr lang="en-IE" sz="1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5000"/>
              </a:lnSpc>
            </a:pPr>
            <a:r>
              <a:rPr lang="en-IE" sz="2000" b="1" dirty="0">
                <a:latin typeface="Calibri" panose="020F0502020204030204" pitchFamily="34" charset="0"/>
                <a:ea typeface="Calibri" panose="020F0502020204030204" pitchFamily="34" charset="0"/>
              </a:rPr>
              <a:t>Proposed Additional Locations</a:t>
            </a:r>
            <a:endParaRPr lang="en-IE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5000"/>
              </a:lnSpc>
              <a:buFont typeface="+mj-lt"/>
              <a:buAutoNum type="arabicPeriod"/>
            </a:pPr>
            <a:r>
              <a:rPr lang="en-IE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Kilnamanagh</a:t>
            </a:r>
            <a:r>
              <a:rPr lang="en-IE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Open Space </a:t>
            </a:r>
          </a:p>
          <a:p>
            <a:pPr marL="342900" lvl="0" indent="-342900">
              <a:lnSpc>
                <a:spcPct val="105000"/>
              </a:lnSpc>
              <a:buFont typeface="+mj-lt"/>
              <a:buAutoNum type="arabicPeriod"/>
            </a:pPr>
            <a:r>
              <a:rPr lang="en-IE" sz="2000" dirty="0">
                <a:latin typeface="Calibri" panose="020F0502020204030204" pitchFamily="34" charset="0"/>
                <a:ea typeface="Calibri" panose="020F0502020204030204" pitchFamily="34" charset="0"/>
              </a:rPr>
              <a:t>Sean Walsh Park Artificial Pitch</a:t>
            </a:r>
          </a:p>
          <a:p>
            <a:pPr marL="342900" lvl="0" indent="-342900">
              <a:lnSpc>
                <a:spcPct val="105000"/>
              </a:lnSpc>
              <a:buFont typeface="+mj-lt"/>
              <a:buAutoNum type="arabicPeriod"/>
            </a:pPr>
            <a:r>
              <a:rPr lang="en-IE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Kiltipper Park</a:t>
            </a:r>
          </a:p>
          <a:p>
            <a:pPr marL="342900" lvl="0" indent="-342900">
              <a:lnSpc>
                <a:spcPct val="10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E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Willsbrook</a:t>
            </a:r>
            <a:r>
              <a:rPr lang="en-IE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Park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IE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-------------------------------------------------------------------------------------------------------</a:t>
            </a:r>
          </a:p>
          <a:p>
            <a:pPr lvl="0">
              <a:lnSpc>
                <a:spcPct val="105000"/>
              </a:lnSpc>
              <a:spcAft>
                <a:spcPts val="800"/>
              </a:spcAft>
              <a:tabLst>
                <a:tab pos="355600" algn="l"/>
              </a:tabLst>
            </a:pPr>
            <a:r>
              <a:rPr lang="en-IE" sz="2000" dirty="0">
                <a:latin typeface="Calibri" panose="020F0502020204030204" pitchFamily="34" charset="0"/>
                <a:ea typeface="Calibri" panose="020F0502020204030204" pitchFamily="34" charset="0"/>
              </a:rPr>
              <a:t>	Future Artificial Pitch Locations</a:t>
            </a:r>
            <a:endParaRPr lang="en-IE" sz="36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id="{755084FA-5447-2408-F8DD-DDC2C25E67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928" y="11545"/>
            <a:ext cx="232981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391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393382"/>
            <a:ext cx="6317728" cy="5642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80"/>
              </a:lnSpc>
              <a:spcBef>
                <a:spcPts val="100"/>
              </a:spcBef>
            </a:pPr>
            <a:r>
              <a:rPr lang="en-IE" dirty="0"/>
              <a:t>Proposed Usage &amp; Provision</a:t>
            </a:r>
            <a:endParaRPr spc="-20" dirty="0"/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id="{755084FA-5447-2408-F8DD-DDC2C25E67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928" y="11545"/>
            <a:ext cx="232981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DB23339-21F6-7B3D-B949-E25C8B442E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471932"/>
              </p:ext>
            </p:extLst>
          </p:nvPr>
        </p:nvGraphicFramePr>
        <p:xfrm>
          <a:off x="152400" y="1066800"/>
          <a:ext cx="8763000" cy="510540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90750">
                  <a:extLst>
                    <a:ext uri="{9D8B030D-6E8A-4147-A177-3AD203B41FA5}">
                      <a16:colId xmlns:a16="http://schemas.microsoft.com/office/drawing/2014/main" val="1394820714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3105768054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1904135675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18482290"/>
                    </a:ext>
                  </a:extLst>
                </a:gridCol>
              </a:tblGrid>
              <a:tr h="301949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Location</a:t>
                      </a:r>
                      <a:endParaRPr lang="en-GB" sz="1100" b="1" dirty="0"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Pitch / Facility</a:t>
                      </a:r>
                      <a:endParaRPr lang="en-GB" sz="1100" b="1" dirty="0"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2024 Season Allocations</a:t>
                      </a:r>
                      <a:endParaRPr lang="en-GB" sz="1100" b="1" dirty="0"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Proposed Provision</a:t>
                      </a:r>
                      <a:endParaRPr lang="en-GB" sz="1100" b="1" dirty="0"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75183529"/>
                  </a:ext>
                </a:extLst>
              </a:tr>
              <a:tr h="365179"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Griffeen</a:t>
                      </a:r>
                      <a:r>
                        <a:rPr lang="en-GB" sz="11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Valley Park</a:t>
                      </a:r>
                      <a:endParaRPr lang="en-US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x soccer</a:t>
                      </a:r>
                    </a:p>
                    <a:p>
                      <a:pPr marL="0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x GAA</a:t>
                      </a:r>
                      <a:endParaRPr lang="en-US" sz="1100" b="0" kern="12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Lucan Sarsfields, </a:t>
                      </a:r>
                      <a:r>
                        <a:rPr lang="en-GB" sz="1100" b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Ballyowen</a:t>
                      </a:r>
                      <a:r>
                        <a:rPr lang="en-GB" sz="11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Celtic FC, Beech Park FC, Park Run</a:t>
                      </a:r>
                      <a:endParaRPr lang="en-GB" sz="1100" b="0" kern="12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 Changing &amp; 2 Storage Bays</a:t>
                      </a:r>
                      <a:endParaRPr lang="en-GB" sz="1100" b="0" kern="12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53635448"/>
                  </a:ext>
                </a:extLst>
              </a:tr>
              <a:tr h="730357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Corkagh Park ORR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4 x GAA</a:t>
                      </a:r>
                    </a:p>
                    <a:p>
                      <a:pPr algn="ctr"/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/>
                        </a:rPr>
                        <a:t>2 x baseball</a:t>
                      </a:r>
                    </a:p>
                    <a:p>
                      <a:pPr algn="ctr"/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/>
                        </a:rPr>
                        <a:t>2 x cricket</a:t>
                      </a:r>
                    </a:p>
                    <a:p>
                      <a:pPr algn="ctr"/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 x soccer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Round Towers, Knockmitten United, Na </a:t>
                      </a:r>
                      <a:r>
                        <a:rPr lang="en-GB" sz="11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Gaeil</a:t>
                      </a: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Óga</a:t>
                      </a: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, Adamstown Cricket Club, Baseball Ireland, </a:t>
                      </a:r>
                      <a:r>
                        <a:rPr lang="en-GB" sz="11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Park Run</a:t>
                      </a:r>
                      <a:endParaRPr lang="en-GB" sz="1100" b="0" kern="12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 Changing &amp; 2 Storage Bays</a:t>
                      </a:r>
                      <a:endParaRPr lang="en-GB" sz="1100" b="0" kern="12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20489668"/>
                  </a:ext>
                </a:extLst>
              </a:tr>
              <a:tr h="365179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Collinstown Park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3 x soccer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Collinstown</a:t>
                      </a: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 FC</a:t>
                      </a:r>
                    </a:p>
                    <a:p>
                      <a:pPr algn="ctr"/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New team from Sept (tbc)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Changing &amp; 1 Storage Bays</a:t>
                      </a:r>
                      <a:endParaRPr lang="en-GB" sz="1100" b="0" kern="12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33249975"/>
                  </a:ext>
                </a:extLst>
              </a:tr>
              <a:tr h="301949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Kilnamanagh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 Open Space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2 x GAA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St. Kevin’s Killian’s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Changing &amp; 1 Storage Bays</a:t>
                      </a:r>
                      <a:endParaRPr lang="en-GB" sz="1100" b="0" kern="12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1588024"/>
                  </a:ext>
                </a:extLst>
              </a:tr>
              <a:tr h="547768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Sean Walsh Park Artificial Pitch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 x artificial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Facilities available via booking system, with up to 15 regular club users &amp; 1 1 school with daily access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Changing &amp; 1 Storage Bays</a:t>
                      </a:r>
                      <a:endParaRPr lang="en-GB" sz="1100" b="0" kern="12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40994614"/>
                  </a:ext>
                </a:extLst>
              </a:tr>
              <a:tr h="365179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Dodder Valley Mt Carmel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 x grass athletics track</a:t>
                      </a:r>
                    </a:p>
                    <a:p>
                      <a:pPr algn="ctr"/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 x soccer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Firhouse /Knocklyon (club tbc)</a:t>
                      </a:r>
                    </a:p>
                    <a:p>
                      <a:pPr algn="ctr"/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Pearse Bros Athletics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Changing &amp;2 Storage Bays</a:t>
                      </a:r>
                      <a:endParaRPr lang="en-GB" sz="1100" b="0" kern="12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19208625"/>
                  </a:ext>
                </a:extLst>
              </a:tr>
              <a:tr h="365179">
                <a:tc>
                  <a:txBody>
                    <a:bodyPr/>
                    <a:lstStyle/>
                    <a:p>
                      <a:pPr algn="ctr"/>
                      <a:r>
                        <a:rPr lang="en-GB" sz="1100" b="1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Kiltipper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 Park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Proposed: 1 x GAA </a:t>
                      </a:r>
                    </a:p>
                    <a:p>
                      <a:pPr algn="ctr"/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 x soccer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Pitches to be provided after construction tender: allocation tbc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Changing &amp; 1 Storage Bays</a:t>
                      </a:r>
                      <a:endParaRPr lang="en-GB" sz="1100" b="0" kern="12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8608324"/>
                  </a:ext>
                </a:extLst>
              </a:tr>
              <a:tr h="912946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Griffeen Valley Park-Arthur Griffith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2 x  soccer</a:t>
                      </a:r>
                    </a:p>
                    <a:p>
                      <a:pPr algn="ctr"/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 x GAA</a:t>
                      </a:r>
                    </a:p>
                    <a:p>
                      <a:pPr algn="ctr"/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 x artificial athletics track,</a:t>
                      </a:r>
                    </a:p>
                    <a:p>
                      <a:pPr algn="ctr"/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 x artificial hockey</a:t>
                      </a:r>
                    </a:p>
                    <a:p>
                      <a:pPr algn="ctr"/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 x boules court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Arthur Griffith Park FC, Lucan Sarsfields, Lucan Harriers, Weston Hockey Club, Griffeen Valle, </a:t>
                      </a:r>
                      <a:r>
                        <a:rPr lang="en-GB" sz="11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Petangue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Changing &amp; 1 Storage Bays</a:t>
                      </a:r>
                      <a:endParaRPr lang="en-GB" sz="1100" b="0" kern="12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9437066"/>
                  </a:ext>
                </a:extLst>
              </a:tr>
              <a:tr h="301949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Willsbrook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 Park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 x soccer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Esker Celtic FC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Changing &amp; 1 Storage Bays</a:t>
                      </a:r>
                      <a:endParaRPr lang="en-GB" sz="1100" b="0" kern="12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78886716"/>
                  </a:ext>
                </a:extLst>
              </a:tr>
              <a:tr h="547768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Tymon Park South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 x rugby</a:t>
                      </a:r>
                    </a:p>
                    <a:p>
                      <a:pPr algn="ctr"/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/>
                        </a:rPr>
                        <a:t>1 x American Football</a:t>
                      </a:r>
                    </a:p>
                    <a:p>
                      <a:pPr algn="ctr"/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/>
                        </a:rPr>
                        <a:t>1 x archery course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Tallaght Rugby, </a:t>
                      </a: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/>
                        </a:rPr>
                        <a:t>Panthers, Greenhills Archers Club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Changing &amp;2 Storage Bays</a:t>
                      </a:r>
                      <a:endParaRPr lang="en-GB" sz="1100" b="0" kern="12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53912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35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393382"/>
            <a:ext cx="6019800" cy="5642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80"/>
              </a:lnSpc>
              <a:spcBef>
                <a:spcPts val="100"/>
              </a:spcBef>
            </a:pPr>
            <a:r>
              <a:rPr lang="en-IE" dirty="0"/>
              <a:t>Operational Model</a:t>
            </a:r>
            <a:endParaRPr spc="-20" dirty="0"/>
          </a:p>
        </p:txBody>
      </p:sp>
      <p:sp>
        <p:nvSpPr>
          <p:cNvPr id="3" name="object 3"/>
          <p:cNvSpPr txBox="1"/>
          <p:nvPr/>
        </p:nvSpPr>
        <p:spPr>
          <a:xfrm>
            <a:off x="417945" y="1288470"/>
            <a:ext cx="8345055" cy="4479687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r>
              <a:rPr lang="en-IE" sz="2200" dirty="0">
                <a:latin typeface="+mn-lt"/>
                <a:ea typeface="+mn-lt"/>
                <a:cs typeface="+mn-lt"/>
              </a:rPr>
              <a:t>Objective: to maintain flexibility in provision &amp; ensure changing facilities for as many clubs as possible in line with Sports Pitch Strategy.</a:t>
            </a:r>
          </a:p>
          <a:p>
            <a:endParaRPr lang="en-IE" sz="2200" dirty="0">
              <a:latin typeface="+mn-lt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IE" sz="2200" dirty="0">
                <a:latin typeface="+mn-lt"/>
                <a:ea typeface="+mn-lt"/>
                <a:cs typeface="+mn-lt"/>
              </a:rPr>
              <a:t>SDCC management of facilities</a:t>
            </a:r>
            <a:endParaRPr lang="en-IE" sz="2200" dirty="0">
              <a:latin typeface="+mn-lt"/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IE" sz="2200" dirty="0">
                <a:latin typeface="+mn-lt"/>
                <a:ea typeface="+mn-lt"/>
                <a:cs typeface="+mn-lt"/>
              </a:rPr>
              <a:t>Use of on-line pavilion booking system </a:t>
            </a:r>
            <a:endParaRPr lang="en-IE" sz="2200" dirty="0">
              <a:latin typeface="+mn-lt"/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IE" sz="2200" dirty="0">
                <a:latin typeface="+mn-lt"/>
                <a:ea typeface="+mn-lt"/>
                <a:cs typeface="+mn-lt"/>
              </a:rPr>
              <a:t>Clubs with allocated pitches adjacent to the pavilions to book preferred changing room slots  </a:t>
            </a:r>
            <a:r>
              <a:rPr lang="en-IE" sz="2200" dirty="0">
                <a:effectLst/>
                <a:latin typeface="+mn-lt"/>
                <a:ea typeface="+mn-lt"/>
                <a:cs typeface="+mn-lt"/>
              </a:rPr>
              <a:t>(</a:t>
            </a:r>
            <a:r>
              <a:rPr lang="en-IE" sz="2200" dirty="0">
                <a:latin typeface="+mn-lt"/>
                <a:ea typeface="+mn-lt"/>
                <a:cs typeface="+mn-lt"/>
              </a:rPr>
              <a:t>subject to co-ordination between SDCC and local clubs &amp; availability </a:t>
            </a:r>
            <a:r>
              <a:rPr lang="en-IE" sz="2200" dirty="0">
                <a:effectLst/>
                <a:latin typeface="+mn-lt"/>
                <a:ea typeface="+mn-lt"/>
                <a:cs typeface="+mn-lt"/>
              </a:rPr>
              <a:t>of </a:t>
            </a:r>
            <a:r>
              <a:rPr lang="en-IE" sz="2200" dirty="0">
                <a:latin typeface="+mn-lt"/>
                <a:ea typeface="+mn-lt"/>
                <a:cs typeface="+mn-lt"/>
              </a:rPr>
              <a:t>slots</a:t>
            </a:r>
            <a:r>
              <a:rPr lang="en-IE" sz="2200" dirty="0">
                <a:effectLst/>
                <a:latin typeface="+mn-lt"/>
                <a:ea typeface="+mn-lt"/>
                <a:cs typeface="+mn-lt"/>
              </a:rPr>
              <a:t>)</a:t>
            </a:r>
            <a:endParaRPr lang="en-IE" sz="2200" dirty="0">
              <a:latin typeface="+mn-lt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IE" sz="2200" dirty="0">
                <a:latin typeface="+mn-lt"/>
                <a:ea typeface="+mn-lt"/>
                <a:cs typeface="+mn-lt"/>
              </a:rPr>
              <a:t>Remaining slots available for booking by other clubs / teams / groups, e.g. school sports days, park runs, yoga, orienteering etc.</a:t>
            </a:r>
            <a:endParaRPr lang="en-IE" sz="2200" dirty="0">
              <a:latin typeface="+mn-lt"/>
              <a:ea typeface="Calibri"/>
              <a:cs typeface="Calibri"/>
            </a:endParaRPr>
          </a:p>
          <a:p>
            <a:endParaRPr lang="en-IE" sz="2200" dirty="0">
              <a:latin typeface="+mn-lt"/>
              <a:ea typeface="+mn-lt"/>
              <a:cs typeface="+mn-lt"/>
            </a:endParaRPr>
          </a:p>
          <a:p>
            <a:pPr>
              <a:lnSpc>
                <a:spcPct val="105000"/>
              </a:lnSpc>
            </a:pPr>
            <a:r>
              <a:rPr lang="en-IE" sz="2200" dirty="0">
                <a:latin typeface="+mn-lt"/>
                <a:ea typeface="+mn-lt"/>
                <a:cs typeface="+mn-lt"/>
              </a:rPr>
              <a:t>Proposed model will be subject to operational review after installation to maximise on-going effectiveness of facilities</a:t>
            </a:r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id="{755084FA-5447-2408-F8DD-DDC2C25E67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928" y="11545"/>
            <a:ext cx="232981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339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393382"/>
            <a:ext cx="6324600" cy="5642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80"/>
              </a:lnSpc>
              <a:spcBef>
                <a:spcPts val="100"/>
              </a:spcBef>
            </a:pPr>
            <a:r>
              <a:rPr lang="en-IE" dirty="0"/>
              <a:t>Modular Build for Flexibility</a:t>
            </a:r>
            <a:endParaRPr spc="-20" dirty="0"/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id="{755084FA-5447-2408-F8DD-DDC2C25E67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928" y="11545"/>
            <a:ext cx="232981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blueprint of a building&#10;&#10;Description automatically generated">
            <a:extLst>
              <a:ext uri="{FF2B5EF4-FFF2-40B4-BE49-F238E27FC236}">
                <a16:creationId xmlns:a16="http://schemas.microsoft.com/office/drawing/2014/main" id="{B5F7B7D9-9EA8-B625-6F53-979003057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306944"/>
            <a:ext cx="8382000" cy="463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013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393382"/>
            <a:ext cx="6324600" cy="5642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80"/>
              </a:lnSpc>
              <a:spcBef>
                <a:spcPts val="100"/>
              </a:spcBef>
            </a:pPr>
            <a:r>
              <a:rPr lang="en-IE" dirty="0"/>
              <a:t>Modular Build for Flexibility</a:t>
            </a:r>
            <a:endParaRPr spc="-20" dirty="0"/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id="{755084FA-5447-2408-F8DD-DDC2C25E67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928" y="11545"/>
            <a:ext cx="232981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6C48E0-937F-D5B7-6972-839E58030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16" y="1279449"/>
            <a:ext cx="8437283" cy="474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489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393382"/>
            <a:ext cx="6019800" cy="5642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80"/>
              </a:lnSpc>
              <a:spcBef>
                <a:spcPts val="100"/>
              </a:spcBef>
            </a:pPr>
            <a:r>
              <a:rPr lang="en-IE" dirty="0"/>
              <a:t>Funding</a:t>
            </a:r>
            <a:endParaRPr spc="-20" dirty="0"/>
          </a:p>
        </p:txBody>
      </p:sp>
      <p:sp>
        <p:nvSpPr>
          <p:cNvPr id="3" name="object 3"/>
          <p:cNvSpPr txBox="1"/>
          <p:nvPr/>
        </p:nvSpPr>
        <p:spPr>
          <a:xfrm>
            <a:off x="304800" y="1223816"/>
            <a:ext cx="8534400" cy="5999077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>
              <a:tabLst>
                <a:tab pos="4037013" algn="l"/>
              </a:tabLst>
            </a:pPr>
            <a:r>
              <a:rPr lang="en-IE" sz="2400" dirty="0">
                <a:latin typeface="Calibri"/>
                <a:ea typeface="Calibri" panose="020F0502020204030204" pitchFamily="34" charset="0"/>
                <a:cs typeface="Calibri"/>
              </a:rPr>
              <a:t>Approved Sports Capital Grants:	Griffeen Valley Park €610,000 </a:t>
            </a:r>
          </a:p>
          <a:p>
            <a:pPr lvl="1">
              <a:tabLst>
                <a:tab pos="4037013" algn="l"/>
              </a:tabLst>
            </a:pPr>
            <a:r>
              <a:rPr lang="en-IE" sz="2400" dirty="0">
                <a:latin typeface="Calibri"/>
                <a:ea typeface="Calibri" panose="020F0502020204030204" pitchFamily="34" charset="0"/>
                <a:cs typeface="Calibri"/>
              </a:rPr>
              <a:t>	Corkagh Park ORR €550,000 </a:t>
            </a:r>
          </a:p>
          <a:p>
            <a:pPr lvl="1">
              <a:tabLst>
                <a:tab pos="4037013" algn="l"/>
              </a:tabLst>
            </a:pPr>
            <a:r>
              <a:rPr lang="en-IE" sz="2400" dirty="0">
                <a:latin typeface="Calibri"/>
                <a:ea typeface="Calibri" panose="020F0502020204030204" pitchFamily="34" charset="0"/>
                <a:cs typeface="Calibri"/>
              </a:rPr>
              <a:t>	Collinstown Park €455,905</a:t>
            </a:r>
          </a:p>
          <a:p>
            <a:pPr lvl="3">
              <a:tabLst>
                <a:tab pos="4037013" algn="l"/>
              </a:tabLst>
            </a:pPr>
            <a:r>
              <a:rPr lang="en-IE" sz="2400" dirty="0">
                <a:latin typeface="Calibri"/>
                <a:ea typeface="Calibri" panose="020F0502020204030204" pitchFamily="34" charset="0"/>
                <a:cs typeface="Calibri"/>
              </a:rPr>
              <a:t>	Dodder Valley Mt Carmel €259,458</a:t>
            </a:r>
          </a:p>
          <a:p>
            <a:pPr>
              <a:spcBef>
                <a:spcPts val="1200"/>
              </a:spcBef>
            </a:pPr>
            <a:r>
              <a:rPr lang="en-IE" sz="2400" b="1" dirty="0">
                <a:latin typeface="Calibri"/>
                <a:cs typeface="Calibri"/>
              </a:rPr>
              <a:t>Total Sports Capital Grant funding to date: €1,875,363</a:t>
            </a:r>
            <a:endParaRPr lang="en-IE" sz="2400" dirty="0">
              <a:latin typeface="Calibri"/>
              <a:cs typeface="Calibri" panose="020F0502020204030204"/>
            </a:endParaRPr>
          </a:p>
          <a:p>
            <a:pPr>
              <a:spcBef>
                <a:spcPts val="1200"/>
              </a:spcBef>
            </a:pPr>
            <a:r>
              <a:rPr lang="en-IE" sz="2400" b="1" dirty="0">
                <a:latin typeface="Calibri"/>
                <a:ea typeface="Calibri" panose="020F0502020204030204" pitchFamily="34" charset="0"/>
                <a:cs typeface="Calibri"/>
              </a:rPr>
              <a:t>€2 million SDCC funding in 2024-2026 Capital Programme</a:t>
            </a:r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>
              <a:spcBef>
                <a:spcPts val="1200"/>
              </a:spcBef>
            </a:pPr>
            <a:r>
              <a:rPr lang="en-IE" sz="2400" b="1" dirty="0">
                <a:latin typeface="Calibri"/>
                <a:ea typeface="Calibri" panose="020F0502020204030204" pitchFamily="34" charset="0"/>
                <a:cs typeface="Calibri"/>
              </a:rPr>
              <a:t>Additional €4.8m required for enhanced programme at: </a:t>
            </a:r>
            <a:r>
              <a:rPr lang="en-IE" sz="2400" dirty="0" err="1">
                <a:latin typeface="Calibri"/>
                <a:cs typeface="Calibri"/>
              </a:rPr>
              <a:t>Kilnamanagh</a:t>
            </a:r>
            <a:r>
              <a:rPr lang="en-IE" sz="2400" dirty="0">
                <a:latin typeface="Calibri"/>
                <a:cs typeface="Calibri"/>
              </a:rPr>
              <a:t> open space, Sean Walsh Park, Griffeen Valley/Arthur Griffith Park, Tymon Park South, Kiltipper Park  &amp; </a:t>
            </a:r>
            <a:r>
              <a:rPr lang="en-IE" sz="2400" dirty="0" err="1">
                <a:latin typeface="Calibri"/>
                <a:cs typeface="Calibri"/>
              </a:rPr>
              <a:t>Willsbrook</a:t>
            </a:r>
            <a:r>
              <a:rPr lang="en-IE" sz="2400" dirty="0">
                <a:latin typeface="Calibri"/>
                <a:cs typeface="Calibri"/>
              </a:rPr>
              <a:t> Park</a:t>
            </a:r>
            <a:endParaRPr lang="en-IE" sz="2400" dirty="0">
              <a:cs typeface="Calibri" panose="020F0502020204030204"/>
            </a:endParaRPr>
          </a:p>
          <a:p>
            <a:pPr>
              <a:spcBef>
                <a:spcPts val="1200"/>
              </a:spcBef>
            </a:pPr>
            <a:r>
              <a:rPr lang="en-IE" sz="2400" b="1" dirty="0">
                <a:latin typeface="Calibri"/>
                <a:cs typeface="Calibri"/>
              </a:rPr>
              <a:t>Further Sports Capital Grant applications to be made &amp; funding to be included in 2025-2027 Capital Programme</a:t>
            </a:r>
          </a:p>
          <a:p>
            <a:pPr>
              <a:spcBef>
                <a:spcPts val="1200"/>
              </a:spcBef>
            </a:pPr>
            <a:endParaRPr lang="en-IE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IE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IE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IE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id="{755084FA-5447-2408-F8DD-DDC2C25E67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928" y="11545"/>
            <a:ext cx="232981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941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364" y="377116"/>
            <a:ext cx="6629400" cy="5642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80"/>
              </a:lnSpc>
              <a:spcBef>
                <a:spcPts val="100"/>
              </a:spcBef>
            </a:pPr>
            <a:r>
              <a:rPr lang="en-IE" dirty="0"/>
              <a:t>Projected Delivery Timelines</a:t>
            </a:r>
            <a:endParaRPr spc="-20" dirty="0"/>
          </a:p>
        </p:txBody>
      </p:sp>
      <p:sp>
        <p:nvSpPr>
          <p:cNvPr id="3" name="object 3"/>
          <p:cNvSpPr txBox="1"/>
          <p:nvPr/>
        </p:nvSpPr>
        <p:spPr>
          <a:xfrm>
            <a:off x="417945" y="1288470"/>
            <a:ext cx="8345055" cy="4860304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b="1" dirty="0">
                <a:effectLst/>
              </a:rPr>
              <a:t>April 2024</a:t>
            </a:r>
            <a:r>
              <a:rPr lang="en-US" sz="2400" dirty="0">
                <a:effectLst/>
              </a:rPr>
              <a:t>: Programme</a:t>
            </a:r>
            <a:r>
              <a:rPr lang="en-US" sz="2400" dirty="0"/>
              <a:t> r</a:t>
            </a:r>
            <a:r>
              <a:rPr lang="en-US" sz="2400" dirty="0">
                <a:effectLst/>
              </a:rPr>
              <a:t>eview presented to Council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b="1" dirty="0">
                <a:effectLst/>
              </a:rPr>
              <a:t>May-Oct 2024:</a:t>
            </a:r>
            <a:r>
              <a:rPr lang="en-US" sz="2400" dirty="0"/>
              <a:t> </a:t>
            </a:r>
            <a:r>
              <a:rPr lang="en-US" sz="2400" dirty="0">
                <a:effectLst/>
              </a:rPr>
              <a:t>Part 8s for</a:t>
            </a:r>
            <a:r>
              <a:rPr lang="en-US" sz="2400" dirty="0"/>
              <a:t> </a:t>
            </a:r>
            <a:r>
              <a:rPr lang="en-US" sz="2400" dirty="0">
                <a:effectLst/>
              </a:rPr>
              <a:t>Collinstown,</a:t>
            </a:r>
            <a:r>
              <a:rPr lang="en-US" sz="2400" dirty="0"/>
              <a:t> </a:t>
            </a:r>
            <a:r>
              <a:rPr lang="en-US" sz="2400" dirty="0" err="1">
                <a:effectLst/>
              </a:rPr>
              <a:t>Kilnamanagh</a:t>
            </a:r>
            <a:r>
              <a:rPr lang="en-US" sz="2400" dirty="0">
                <a:effectLst/>
              </a:rPr>
              <a:t>, </a:t>
            </a:r>
            <a:r>
              <a:rPr lang="en-US" sz="2400" dirty="0"/>
              <a:t>Sean Walsh Park, </a:t>
            </a:r>
            <a:r>
              <a:rPr lang="en-US" sz="2400" dirty="0">
                <a:effectLst/>
              </a:rPr>
              <a:t>Arthur</a:t>
            </a:r>
            <a:r>
              <a:rPr lang="en-US" sz="2400" dirty="0"/>
              <a:t> </a:t>
            </a:r>
            <a:r>
              <a:rPr lang="en-US" sz="2400" dirty="0">
                <a:effectLst/>
              </a:rPr>
              <a:t>Griffith Park, Tymon Park South, Kiltipper &amp; </a:t>
            </a:r>
            <a:r>
              <a:rPr lang="en-US" sz="2400" dirty="0" err="1">
                <a:effectLst/>
              </a:rPr>
              <a:t>Willsbrook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b="1" dirty="0">
                <a:effectLst/>
              </a:rPr>
              <a:t>May-Aug 2024:</a:t>
            </a:r>
            <a:r>
              <a:rPr lang="en-US" sz="2400" dirty="0"/>
              <a:t> </a:t>
            </a:r>
            <a:r>
              <a:rPr lang="en-US" sz="2400" dirty="0">
                <a:effectLst/>
              </a:rPr>
              <a:t>Framework tenders for (1) civil works &amp;  (2) modular buildings framework</a:t>
            </a:r>
            <a:r>
              <a:rPr lang="en-US" sz="2400" dirty="0"/>
              <a:t> </a:t>
            </a:r>
            <a:r>
              <a:rPr lang="en-US" sz="2400" dirty="0">
                <a:effectLst/>
              </a:rPr>
              <a:t>using</a:t>
            </a:r>
            <a:r>
              <a:rPr lang="en-US" sz="2400" dirty="0"/>
              <a:t> </a:t>
            </a:r>
            <a:r>
              <a:rPr lang="en-US" sz="2400" dirty="0">
                <a:effectLst/>
              </a:rPr>
              <a:t>Corkagh</a:t>
            </a:r>
            <a:r>
              <a:rPr lang="en-US" sz="2400" dirty="0"/>
              <a:t> </a:t>
            </a:r>
            <a:r>
              <a:rPr lang="en-US" sz="2400" dirty="0">
                <a:effectLst/>
              </a:rPr>
              <a:t>&amp; Griffeen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>
                <a:effectLst/>
              </a:rPr>
              <a:t>Sep 2024</a:t>
            </a:r>
            <a:r>
              <a:rPr lang="en-US" sz="2400" b="1" dirty="0"/>
              <a:t> </a:t>
            </a:r>
            <a:r>
              <a:rPr lang="en-US" sz="2400" dirty="0">
                <a:effectLst/>
              </a:rPr>
              <a:t>Contractor</a:t>
            </a:r>
            <a:r>
              <a:rPr lang="en-US" sz="2400" dirty="0"/>
              <a:t> </a:t>
            </a:r>
            <a:r>
              <a:rPr lang="en-US" sz="2400" dirty="0" err="1">
                <a:effectLst/>
              </a:rPr>
              <a:t>mobilisation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b="1" dirty="0">
                <a:effectLst/>
              </a:rPr>
              <a:t>Oct-Dec 2024:</a:t>
            </a:r>
            <a:r>
              <a:rPr lang="en-US" sz="2400" dirty="0"/>
              <a:t> </a:t>
            </a:r>
            <a:r>
              <a:rPr lang="en-US" sz="2400" dirty="0">
                <a:effectLst/>
              </a:rPr>
              <a:t>Civil works at Corkagh &amp; Griffeen and concurrent modular</a:t>
            </a:r>
            <a:r>
              <a:rPr lang="en-US" sz="2400" dirty="0"/>
              <a:t> m</a:t>
            </a:r>
            <a:r>
              <a:rPr lang="en-US" sz="2400" dirty="0">
                <a:effectLst/>
              </a:rPr>
              <a:t>anufacture</a:t>
            </a:r>
            <a:r>
              <a:rPr lang="en-US" sz="2400" dirty="0"/>
              <a:t> 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>
                <a:effectLst/>
              </a:rPr>
              <a:t>Jan-Mar 2025:</a:t>
            </a:r>
            <a:r>
              <a:rPr lang="en-US" sz="2400" dirty="0"/>
              <a:t> M</a:t>
            </a:r>
            <a:r>
              <a:rPr lang="en-US" sz="2400" dirty="0">
                <a:effectLst/>
              </a:rPr>
              <a:t>odular installation at Griffeen</a:t>
            </a:r>
            <a:r>
              <a:rPr lang="en-US" sz="2400" dirty="0"/>
              <a:t> </a:t>
            </a:r>
            <a:r>
              <a:rPr lang="en-US" sz="2400" dirty="0">
                <a:effectLst/>
              </a:rPr>
              <a:t>&amp; Corkagh</a:t>
            </a:r>
            <a:endParaRPr lang="en-US" sz="2400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Further approved </a:t>
            </a:r>
            <a:r>
              <a:rPr lang="en-US" sz="2400" dirty="0">
                <a:effectLst/>
              </a:rPr>
              <a:t>locations progressed </a:t>
            </a:r>
            <a:r>
              <a:rPr lang="en-US" sz="2400" dirty="0"/>
              <a:t>after Part 8 approval </a:t>
            </a:r>
            <a:r>
              <a:rPr lang="en-US" sz="2400" dirty="0">
                <a:effectLst/>
              </a:rPr>
              <a:t>with estimated 28-week delivery timeframe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1400" dirty="0">
                <a:effectLst/>
              </a:rPr>
              <a:t>*Dates subject to </a:t>
            </a:r>
            <a:r>
              <a:rPr lang="en-US" sz="1400" dirty="0"/>
              <a:t>change depending on planning, procurement, manufacture, construction etc.</a:t>
            </a:r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id="{755084FA-5447-2408-F8DD-DDC2C25E67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928" y="11545"/>
            <a:ext cx="232981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319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</TotalTime>
  <Words>734</Words>
  <Application>Microsoft Office PowerPoint</Application>
  <PresentationFormat>On-screen Show (4:3)</PresentationFormat>
  <Paragraphs>118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Pavilions Programme Update</vt:lpstr>
      <vt:lpstr>Programme Review</vt:lpstr>
      <vt:lpstr>Locations</vt:lpstr>
      <vt:lpstr>Proposed Usage &amp; Provision</vt:lpstr>
      <vt:lpstr>Operational Model</vt:lpstr>
      <vt:lpstr>Modular Build for Flexibility</vt:lpstr>
      <vt:lpstr>Modular Build for Flexibility</vt:lpstr>
      <vt:lpstr>Funding</vt:lpstr>
      <vt:lpstr>Projected Delivery Timelines</vt:lpstr>
      <vt:lpstr>Location Map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94766 SDCC Powerpoint Templates 25.4cm x 19.05cm</dc:title>
  <cp:lastModifiedBy>Teresa Walsh</cp:lastModifiedBy>
  <cp:revision>2</cp:revision>
  <dcterms:created xsi:type="dcterms:W3CDTF">2023-09-19T13:48:59Z</dcterms:created>
  <dcterms:modified xsi:type="dcterms:W3CDTF">2024-04-05T13:58:43Z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2023-08-14T00:00:00Z</vt:filetime>
  </property>
  <property fmtid="{D5CDD505-2E9C-101B-9397-08002B2CF9AE}" pid="3" name="Creator">
    <vt:lpwstr>Adobe Illustrator 27.7 (Macintosh)</vt:lpwstr>
  </property>
  <property fmtid="{D5CDD505-2E9C-101B-9397-08002B2CF9AE}" pid="4" name="LastSaved">
    <vt:filetime>2023-09-19T00:00:00Z</vt:filetime>
  </property>
  <property fmtid="{D5CDD505-2E9C-101B-9397-08002B2CF9AE}" pid="5" name="Producer">
    <vt:lpwstr>Adobe PDF library 17.00</vt:lpwstr>
  </property>
</Properties>
</file>