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85" r:id="rId2"/>
    <p:sldId id="302" r:id="rId3"/>
    <p:sldId id="303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6F2E"/>
    <a:srgbClr val="D95E00"/>
    <a:srgbClr val="E5E5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546" autoAdjust="0"/>
    <p:restoredTop sz="91972" autoAdjust="0"/>
  </p:normalViewPr>
  <p:slideViewPr>
    <p:cSldViewPr snapToGrid="0">
      <p:cViewPr varScale="1">
        <p:scale>
          <a:sx n="61" d="100"/>
          <a:sy n="61" d="100"/>
        </p:scale>
        <p:origin x="116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E57B2C-9C99-41AB-B840-95DACE858F0C}" type="datetimeFigureOut">
              <a:rPr lang="en-IE" smtClean="0"/>
              <a:t>03/04/2024</a:t>
            </a:fld>
            <a:endParaRPr lang="en-IE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6C8250-515E-4038-BB6F-0F7712159726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4761814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IE" altLang="en-US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E7222A0D-6BB1-4DAE-BA87-8A2F2DEA5CCF}" type="slidenum">
              <a:rPr lang="en-IE" altLang="en-US" sz="1200" smtClean="0"/>
              <a:pPr/>
              <a:t>1</a:t>
            </a:fld>
            <a:endParaRPr lang="en-IE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840295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E652C-5784-4A6E-8E36-C98111854FAC}" type="datetimeFigureOut">
              <a:rPr lang="en-IE" smtClean="0"/>
              <a:t>03/04/2024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5FA38-A937-4AA6-9B23-38E2922020B0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471305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E652C-5784-4A6E-8E36-C98111854FAC}" type="datetimeFigureOut">
              <a:rPr lang="en-IE" smtClean="0"/>
              <a:t>03/04/2024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5FA38-A937-4AA6-9B23-38E2922020B0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549019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E652C-5784-4A6E-8E36-C98111854FAC}" type="datetimeFigureOut">
              <a:rPr lang="en-IE" smtClean="0"/>
              <a:t>03/04/2024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5FA38-A937-4AA6-9B23-38E2922020B0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324959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E652C-5784-4A6E-8E36-C98111854FAC}" type="datetimeFigureOut">
              <a:rPr lang="en-IE" smtClean="0"/>
              <a:t>03/04/2024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5FA38-A937-4AA6-9B23-38E2922020B0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150054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E652C-5784-4A6E-8E36-C98111854FAC}" type="datetimeFigureOut">
              <a:rPr lang="en-IE" smtClean="0"/>
              <a:t>03/04/2024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5FA38-A937-4AA6-9B23-38E2922020B0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981157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E652C-5784-4A6E-8E36-C98111854FAC}" type="datetimeFigureOut">
              <a:rPr lang="en-IE" smtClean="0"/>
              <a:t>03/04/2024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5FA38-A937-4AA6-9B23-38E2922020B0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501675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E652C-5784-4A6E-8E36-C98111854FAC}" type="datetimeFigureOut">
              <a:rPr lang="en-IE" smtClean="0"/>
              <a:t>03/04/2024</a:t>
            </a:fld>
            <a:endParaRPr lang="en-IE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5FA38-A937-4AA6-9B23-38E2922020B0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221218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E652C-5784-4A6E-8E36-C98111854FAC}" type="datetimeFigureOut">
              <a:rPr lang="en-IE" smtClean="0"/>
              <a:t>03/04/2024</a:t>
            </a:fld>
            <a:endParaRPr lang="en-I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5FA38-A937-4AA6-9B23-38E2922020B0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292753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E652C-5784-4A6E-8E36-C98111854FAC}" type="datetimeFigureOut">
              <a:rPr lang="en-IE" smtClean="0"/>
              <a:t>03/04/2024</a:t>
            </a:fld>
            <a:endParaRPr lang="en-IE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5FA38-A937-4AA6-9B23-38E2922020B0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179680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E652C-5784-4A6E-8E36-C98111854FAC}" type="datetimeFigureOut">
              <a:rPr lang="en-IE" smtClean="0"/>
              <a:t>03/04/2024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5FA38-A937-4AA6-9B23-38E2922020B0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748010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E652C-5784-4A6E-8E36-C98111854FAC}" type="datetimeFigureOut">
              <a:rPr lang="en-IE" smtClean="0"/>
              <a:t>03/04/2024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5FA38-A937-4AA6-9B23-38E2922020B0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38912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5E652C-5784-4A6E-8E36-C98111854FAC}" type="datetimeFigureOut">
              <a:rPr lang="en-IE" smtClean="0"/>
              <a:t>03/04/2024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D5FA38-A937-4AA6-9B23-38E2922020B0}" type="slidenum">
              <a:rPr lang="en-IE" smtClean="0"/>
              <a:t>‹#›</a:t>
            </a:fld>
            <a:endParaRPr lang="en-IE" dirty="0"/>
          </a:p>
        </p:txBody>
      </p:sp>
      <p:sp>
        <p:nvSpPr>
          <p:cNvPr id="7" name="MSIPCMContentMarking" descr="{&quot;HashCode&quot;:1045676822,&quot;Placement&quot;:&quot;Footer&quot;,&quot;Top&quot;:521.6203,&quot;Left&quot;:0.0,&quot;SlideWidth&quot;:960,&quot;SlideHeight&quot;:540}">
            <a:extLst>
              <a:ext uri="{FF2B5EF4-FFF2-40B4-BE49-F238E27FC236}">
                <a16:creationId xmlns:a16="http://schemas.microsoft.com/office/drawing/2014/main" id="{6B31613C-F8BF-E209-491A-0FF55F23D56C}"/>
              </a:ext>
            </a:extLst>
          </p:cNvPr>
          <p:cNvSpPr txBox="1"/>
          <p:nvPr userDrawn="1"/>
        </p:nvSpPr>
        <p:spPr>
          <a:xfrm>
            <a:off x="0" y="6624578"/>
            <a:ext cx="2520743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GB" sz="900" dirty="0">
                <a:solidFill>
                  <a:srgbClr val="737373"/>
                </a:solidFill>
                <a:latin typeface="Arial" panose="020B0604020202020204" pitchFamily="34" charset="0"/>
              </a:rPr>
              <a:t>Document Classification:  Class 1 - General</a:t>
            </a:r>
          </a:p>
        </p:txBody>
      </p:sp>
    </p:spTree>
    <p:extLst>
      <p:ext uri="{BB962C8B-B14F-4D97-AF65-F5344CB8AC3E}">
        <p14:creationId xmlns:p14="http://schemas.microsoft.com/office/powerpoint/2010/main" val="3047127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1" descr="An orange and white background&#10;&#10;Description automatically generate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838" y="0"/>
            <a:ext cx="12385676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1" descr="A logo for a county council&#10;&#10;Description automatically generated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9400" y="115888"/>
            <a:ext cx="2720975" cy="1512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8B9E93FB-0231-0B2B-D44B-8800A706964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646" y="1243584"/>
            <a:ext cx="3385257" cy="4232899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F020FAC2-E9FA-CCA4-4416-BF64F5038371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3736437" y="2527136"/>
            <a:ext cx="7978152" cy="3164340"/>
          </a:xfrm>
        </p:spPr>
        <p:txBody>
          <a:bodyPr anchor="ctr">
            <a:normAutofit/>
          </a:bodyPr>
          <a:lstStyle/>
          <a:p>
            <a:pPr lvl="0" algn="ctr"/>
            <a:r>
              <a:rPr lang="en-US" sz="4000" b="1" dirty="0">
                <a:solidFill>
                  <a:schemeClr val="bg1"/>
                </a:solidFill>
              </a:rPr>
              <a:t>TAP Progress Report Update</a:t>
            </a:r>
            <a:br>
              <a:rPr lang="en-US" sz="4000" b="1" dirty="0">
                <a:solidFill>
                  <a:schemeClr val="bg1"/>
                </a:solidFill>
              </a:rPr>
            </a:br>
            <a:r>
              <a:rPr lang="en-US" sz="4000" b="1" dirty="0">
                <a:solidFill>
                  <a:schemeClr val="bg1"/>
                </a:solidFill>
              </a:rPr>
              <a:t>February 2024-April 2024</a:t>
            </a:r>
            <a:br>
              <a:rPr lang="en-US" sz="4000" dirty="0">
                <a:solidFill>
                  <a:srgbClr val="3D3D3D"/>
                </a:solidFill>
              </a:rPr>
            </a:br>
            <a:br>
              <a:rPr lang="en-US" sz="4000" dirty="0">
                <a:solidFill>
                  <a:schemeClr val="accent2"/>
                </a:solidFill>
              </a:rPr>
            </a:br>
            <a:r>
              <a:rPr lang="en-US" sz="4000" dirty="0">
                <a:solidFill>
                  <a:schemeClr val="bg1"/>
                </a:solidFill>
              </a:rPr>
              <a:t>LTACC Meeting</a:t>
            </a:r>
            <a:br>
              <a:rPr lang="en-US" sz="2800" dirty="0">
                <a:solidFill>
                  <a:schemeClr val="bg1"/>
                </a:solidFill>
              </a:rPr>
            </a:br>
            <a:r>
              <a:rPr lang="en-US" sz="2800" dirty="0">
                <a:solidFill>
                  <a:schemeClr val="bg1"/>
                </a:solidFill>
              </a:rPr>
              <a:t>4</a:t>
            </a:r>
            <a:r>
              <a:rPr lang="en-US" sz="2800" baseline="30000" dirty="0">
                <a:solidFill>
                  <a:schemeClr val="bg1"/>
                </a:solidFill>
              </a:rPr>
              <a:t>th</a:t>
            </a:r>
            <a:r>
              <a:rPr lang="en-US" sz="2800" dirty="0">
                <a:solidFill>
                  <a:schemeClr val="bg1"/>
                </a:solidFill>
              </a:rPr>
              <a:t> April  2024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6875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910C41-0718-DEF9-23DE-C1CE80C13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LTACC April Update</a:t>
            </a:r>
            <a:endParaRPr lang="en-IE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11B65B1-79CF-FE63-4187-2DC51097A4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2690105"/>
              </p:ext>
            </p:extLst>
          </p:nvPr>
        </p:nvGraphicFramePr>
        <p:xfrm>
          <a:off x="838200" y="1492469"/>
          <a:ext cx="11143593" cy="517643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714531">
                  <a:extLst>
                    <a:ext uri="{9D8B030D-6E8A-4147-A177-3AD203B41FA5}">
                      <a16:colId xmlns:a16="http://schemas.microsoft.com/office/drawing/2014/main" val="484591669"/>
                    </a:ext>
                  </a:extLst>
                </a:gridCol>
                <a:gridCol w="3714531">
                  <a:extLst>
                    <a:ext uri="{9D8B030D-6E8A-4147-A177-3AD203B41FA5}">
                      <a16:colId xmlns:a16="http://schemas.microsoft.com/office/drawing/2014/main" val="3882217286"/>
                    </a:ext>
                  </a:extLst>
                </a:gridCol>
                <a:gridCol w="3714531">
                  <a:extLst>
                    <a:ext uri="{9D8B030D-6E8A-4147-A177-3AD203B41FA5}">
                      <a16:colId xmlns:a16="http://schemas.microsoft.com/office/drawing/2014/main" val="2464812239"/>
                    </a:ext>
                  </a:extLst>
                </a:gridCol>
              </a:tblGrid>
              <a:tr h="357955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Item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Units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Comment</a:t>
                      </a:r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725543"/>
                  </a:ext>
                </a:extLst>
              </a:tr>
              <a:tr h="357955">
                <a:tc>
                  <a:txBody>
                    <a:bodyPr/>
                    <a:lstStyle/>
                    <a:p>
                      <a:r>
                        <a:rPr lang="en-GB" dirty="0"/>
                        <a:t>Allocations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 Daletree Place </a:t>
                      </a:r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8547342"/>
                  </a:ext>
                </a:extLst>
              </a:tr>
              <a:tr h="882628">
                <a:tc>
                  <a:txBody>
                    <a:bodyPr/>
                    <a:lstStyle/>
                    <a:p>
                      <a:r>
                        <a:rPr lang="en-GB" dirty="0"/>
                        <a:t>Offers 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Offer of Transfer to one Family from Oldcastle Park Halting Site to Standard Housing, </a:t>
                      </a:r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8221921"/>
                  </a:ext>
                </a:extLst>
              </a:tr>
              <a:tr h="3530511">
                <a:tc>
                  <a:txBody>
                    <a:bodyPr/>
                    <a:lstStyle/>
                    <a:p>
                      <a:r>
                        <a:rPr lang="en-GB" dirty="0"/>
                        <a:t>Re-let Works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6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Relet works ongoing in a Group House in Daletree Place. Completion works to be finalised in Bays 5 Stocking Hill, works to commence in Bays 1 &amp; 2 Stocking Hill. </a:t>
                      </a:r>
                    </a:p>
                    <a:p>
                      <a:r>
                        <a:rPr lang="en-GB" dirty="0"/>
                        <a:t>An investigation is ongoing re extensive Fire Damage to recently completed Bay 7 Stocking Hill Following extensive Fire Damage. </a:t>
                      </a:r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67325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345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FB1B7-E0BB-8AA0-5252-1D03E815D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LTACC April Update</a:t>
            </a:r>
            <a:endParaRPr lang="en-IE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1905C56-2DFA-922A-634E-A90135B5D0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6714764"/>
              </p:ext>
            </p:extLst>
          </p:nvPr>
        </p:nvGraphicFramePr>
        <p:xfrm>
          <a:off x="858416" y="1690688"/>
          <a:ext cx="10495384" cy="484763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135086">
                  <a:extLst>
                    <a:ext uri="{9D8B030D-6E8A-4147-A177-3AD203B41FA5}">
                      <a16:colId xmlns:a16="http://schemas.microsoft.com/office/drawing/2014/main" val="1979367075"/>
                    </a:ext>
                  </a:extLst>
                </a:gridCol>
                <a:gridCol w="7360298">
                  <a:extLst>
                    <a:ext uri="{9D8B030D-6E8A-4147-A177-3AD203B41FA5}">
                      <a16:colId xmlns:a16="http://schemas.microsoft.com/office/drawing/2014/main" val="1800313652"/>
                    </a:ext>
                  </a:extLst>
                </a:gridCol>
              </a:tblGrid>
              <a:tr h="367079">
                <a:tc>
                  <a:txBody>
                    <a:bodyPr/>
                    <a:lstStyle/>
                    <a:p>
                      <a:r>
                        <a:rPr lang="en-GB" dirty="0"/>
                        <a:t>Item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Comment</a:t>
                      </a:r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1542577"/>
                  </a:ext>
                </a:extLst>
              </a:tr>
              <a:tr h="144819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Oldcastle Park Redevelopment</a:t>
                      </a:r>
                    </a:p>
                    <a:p>
                      <a:endParaRPr lang="en-IE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Updated preliminary drawings circulated to tenants in Oldcastle Park. The Council and Clondalkin Travellers CDP held in person consultations with families on Wednesday  February 14</a:t>
                      </a:r>
                      <a:r>
                        <a:rPr lang="en-IE" sz="180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I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2024.  Meetings ongoing with Architects on proposed design and layout.</a:t>
                      </a:r>
                    </a:p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855061"/>
                  </a:ext>
                </a:extLst>
              </a:tr>
              <a:tr h="117666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Kishogue Park Redevelopment</a:t>
                      </a:r>
                    </a:p>
                    <a:p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Site layout and design agreed with tenants, discussions near complete  temporary </a:t>
                      </a:r>
                      <a:r>
                        <a:rPr lang="en-IE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relocation and </a:t>
                      </a:r>
                      <a:r>
                        <a:rPr lang="en-I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temporary accommodation type whilst the works are ongoing. Working with SDCC Departments on design and services required</a:t>
                      </a:r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3768402"/>
                  </a:ext>
                </a:extLst>
              </a:tr>
              <a:tr h="117666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Owendoher Haven</a:t>
                      </a:r>
                    </a:p>
                    <a:p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Relocation of families to alternative accommodation to commence shortly. Council has appointed Consultants for Structural and Civil Engineering and Certifier Services for </a:t>
                      </a:r>
                      <a:r>
                        <a:rPr lang="en-IE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re-development </a:t>
                      </a:r>
                      <a:r>
                        <a:rPr lang="en-I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along with a  Specialist Ecological Consultants for the provision of an Environmental Impact Assessment.</a:t>
                      </a:r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8617288"/>
                  </a:ext>
                </a:extLst>
              </a:tr>
              <a:tr h="63358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Fonthill Road</a:t>
                      </a:r>
                    </a:p>
                    <a:p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 homes to be allocated in April 2024 </a:t>
                      </a:r>
                    </a:p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04094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53493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932</TotalTime>
  <Words>235</Words>
  <Application>Microsoft Office PowerPoint</Application>
  <PresentationFormat>Widescreen</PresentationFormat>
  <Paragraphs>27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TAP Progress Report Update February 2024-April 2024  LTACC Meeting 4th April  2024</vt:lpstr>
      <vt:lpstr>LTACC April Update</vt:lpstr>
      <vt:lpstr>LTACC April Update</vt:lpstr>
    </vt:vector>
  </TitlesOfParts>
  <Company>South Dublin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Elaine Leech</dc:creator>
  <cp:lastModifiedBy>Niamh Carton</cp:lastModifiedBy>
  <cp:revision>58</cp:revision>
  <dcterms:created xsi:type="dcterms:W3CDTF">2017-02-28T10:55:54Z</dcterms:created>
  <dcterms:modified xsi:type="dcterms:W3CDTF">2024-04-03T10:09:53Z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5236d87-3c41-4cd5-80ae-2a44d989df97_Enabled">
    <vt:lpwstr>true</vt:lpwstr>
  </property>
  <property fmtid="{D5CDD505-2E9C-101B-9397-08002B2CF9AE}" pid="3" name="MSIP_Label_35236d87-3c41-4cd5-80ae-2a44d989df97_SetDate">
    <vt:lpwstr>2024-01-31T08:12:00Z</vt:lpwstr>
  </property>
  <property fmtid="{D5CDD505-2E9C-101B-9397-08002B2CF9AE}" pid="4" name="MSIP_Label_35236d87-3c41-4cd5-80ae-2a44d989df97_Method">
    <vt:lpwstr>Standard</vt:lpwstr>
  </property>
  <property fmtid="{D5CDD505-2E9C-101B-9397-08002B2CF9AE}" pid="5" name="MSIP_Label_35236d87-3c41-4cd5-80ae-2a44d989df97_Name">
    <vt:lpwstr>35236d87-3c41-4cd5-80ae-2a44d989df97</vt:lpwstr>
  </property>
  <property fmtid="{D5CDD505-2E9C-101B-9397-08002B2CF9AE}" pid="6" name="MSIP_Label_35236d87-3c41-4cd5-80ae-2a44d989df97_SiteId">
    <vt:lpwstr>e092c3e4-727f-40c6-85c8-5a0f7ae68d2b</vt:lpwstr>
  </property>
  <property fmtid="{D5CDD505-2E9C-101B-9397-08002B2CF9AE}" pid="7" name="MSIP_Label_35236d87-3c41-4cd5-80ae-2a44d989df97_ActionId">
    <vt:lpwstr>3be5f179-f056-4afc-a6f2-37464ce22db9</vt:lpwstr>
  </property>
  <property fmtid="{D5CDD505-2E9C-101B-9397-08002B2CF9AE}" pid="8" name="MSIP_Label_35236d87-3c41-4cd5-80ae-2a44d989df97_ContentBits">
    <vt:lpwstr>2</vt:lpwstr>
  </property>
</Properties>
</file>