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6" r:id="rId2"/>
    <p:sldId id="258" r:id="rId3"/>
    <p:sldId id="304" r:id="rId4"/>
    <p:sldId id="299" r:id="rId5"/>
    <p:sldId id="308" r:id="rId6"/>
    <p:sldId id="310" r:id="rId7"/>
    <p:sldId id="307" r:id="rId8"/>
    <p:sldId id="327" r:id="rId9"/>
    <p:sldId id="309" r:id="rId10"/>
    <p:sldId id="311" r:id="rId11"/>
    <p:sldId id="312" r:id="rId12"/>
    <p:sldId id="318" r:id="rId13"/>
    <p:sldId id="319" r:id="rId14"/>
    <p:sldId id="262" r:id="rId15"/>
    <p:sldId id="264" r:id="rId16"/>
    <p:sldId id="298" r:id="rId17"/>
    <p:sldId id="320" r:id="rId18"/>
    <p:sldId id="316" r:id="rId19"/>
    <p:sldId id="317" r:id="rId20"/>
    <p:sldId id="314" r:id="rId21"/>
    <p:sldId id="284" r:id="rId22"/>
    <p:sldId id="287" r:id="rId23"/>
    <p:sldId id="305" r:id="rId24"/>
    <p:sldId id="326" r:id="rId25"/>
    <p:sldId id="321" r:id="rId26"/>
    <p:sldId id="325" r:id="rId27"/>
    <p:sldId id="32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1B772-23CA-4C14-93F5-0FA6BAE10DA4}" v="1" dt="2024-03-25T14:41:17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Leonard" userId="ef8e0f11-d099-4c49-83ec-0759974e43e2" providerId="ADAL" clId="{67E1B772-23CA-4C14-93F5-0FA6BAE10DA4}"/>
    <pc:docChg chg="undo custSel addSld delSld modSld">
      <pc:chgData name="Laura Leonard" userId="ef8e0f11-d099-4c49-83ec-0759974e43e2" providerId="ADAL" clId="{67E1B772-23CA-4C14-93F5-0FA6BAE10DA4}" dt="2024-03-25T14:42:00.529" v="168" actId="26606"/>
      <pc:docMkLst>
        <pc:docMk/>
      </pc:docMkLst>
      <pc:sldChg chg="modSp mod">
        <pc:chgData name="Laura Leonard" userId="ef8e0f11-d099-4c49-83ec-0759974e43e2" providerId="ADAL" clId="{67E1B772-23CA-4C14-93F5-0FA6BAE10DA4}" dt="2024-03-25T12:40:38.380" v="80" actId="33524"/>
        <pc:sldMkLst>
          <pc:docMk/>
          <pc:sldMk cId="2526525019" sldId="306"/>
        </pc:sldMkLst>
        <pc:spChg chg="mod">
          <ac:chgData name="Laura Leonard" userId="ef8e0f11-d099-4c49-83ec-0759974e43e2" providerId="ADAL" clId="{67E1B772-23CA-4C14-93F5-0FA6BAE10DA4}" dt="2024-03-25T12:40:18.597" v="72" actId="20577"/>
          <ac:spMkLst>
            <pc:docMk/>
            <pc:sldMk cId="2526525019" sldId="306"/>
            <ac:spMk id="2" creationId="{F17A714A-548D-97B8-7916-E39044E0F455}"/>
          </ac:spMkLst>
        </pc:spChg>
        <pc:spChg chg="mod">
          <ac:chgData name="Laura Leonard" userId="ef8e0f11-d099-4c49-83ec-0759974e43e2" providerId="ADAL" clId="{67E1B772-23CA-4C14-93F5-0FA6BAE10DA4}" dt="2024-03-25T12:40:38.380" v="80" actId="33524"/>
          <ac:spMkLst>
            <pc:docMk/>
            <pc:sldMk cId="2526525019" sldId="306"/>
            <ac:spMk id="3" creationId="{E466596E-DE86-A7F1-BFF6-1A66EDE72BF6}"/>
          </ac:spMkLst>
        </pc:spChg>
      </pc:sldChg>
      <pc:sldChg chg="addSp delSp modSp mod setBg addAnim">
        <pc:chgData name="Laura Leonard" userId="ef8e0f11-d099-4c49-83ec-0759974e43e2" providerId="ADAL" clId="{67E1B772-23CA-4C14-93F5-0FA6BAE10DA4}" dt="2024-03-25T14:41:45.689" v="167"/>
        <pc:sldMkLst>
          <pc:docMk/>
          <pc:sldMk cId="2725316460" sldId="308"/>
        </pc:sldMkLst>
        <pc:spChg chg="mod ord">
          <ac:chgData name="Laura Leonard" userId="ef8e0f11-d099-4c49-83ec-0759974e43e2" providerId="ADAL" clId="{67E1B772-23CA-4C14-93F5-0FA6BAE10DA4}" dt="2024-03-25T14:41:45.689" v="166" actId="26606"/>
          <ac:spMkLst>
            <pc:docMk/>
            <pc:sldMk cId="2725316460" sldId="308"/>
            <ac:spMk id="2" creationId="{E4E722C0-298F-26BA-F049-09B6722CF767}"/>
          </ac:spMkLst>
        </pc:spChg>
        <pc:spChg chg="add del mod">
          <ac:chgData name="Laura Leonard" userId="ef8e0f11-d099-4c49-83ec-0759974e43e2" providerId="ADAL" clId="{67E1B772-23CA-4C14-93F5-0FA6BAE10DA4}" dt="2024-03-25T14:41:17.330" v="163"/>
          <ac:spMkLst>
            <pc:docMk/>
            <pc:sldMk cId="2725316460" sldId="308"/>
            <ac:spMk id="4" creationId="{A66C16AD-B88E-2D88-F8E8-87F66099E73E}"/>
          </ac:spMkLst>
        </pc:spChg>
        <pc:spChg chg="add del">
          <ac:chgData name="Laura Leonard" userId="ef8e0f11-d099-4c49-83ec-0759974e43e2" providerId="ADAL" clId="{67E1B772-23CA-4C14-93F5-0FA6BAE10DA4}" dt="2024-03-25T14:41:40.385" v="165" actId="478"/>
          <ac:spMkLst>
            <pc:docMk/>
            <pc:sldMk cId="2725316460" sldId="308"/>
            <ac:spMk id="10" creationId="{9EBF3939-0DC0-FD86-7B69-BC2D5EF436FC}"/>
          </ac:spMkLst>
        </pc:spChg>
        <pc:spChg chg="add">
          <ac:chgData name="Laura Leonard" userId="ef8e0f11-d099-4c49-83ec-0759974e43e2" providerId="ADAL" clId="{67E1B772-23CA-4C14-93F5-0FA6BAE10DA4}" dt="2024-03-25T14:41:45.689" v="166" actId="26606"/>
          <ac:spMkLst>
            <pc:docMk/>
            <pc:sldMk cId="2725316460" sldId="308"/>
            <ac:spMk id="13" creationId="{08AC1B80-F8B2-4B95-B4B7-7917A33D244F}"/>
          </ac:spMkLst>
        </pc:spChg>
        <pc:picChg chg="add mod">
          <ac:chgData name="Laura Leonard" userId="ef8e0f11-d099-4c49-83ec-0759974e43e2" providerId="ADAL" clId="{67E1B772-23CA-4C14-93F5-0FA6BAE10DA4}" dt="2024-03-25T14:41:45.689" v="166" actId="26606"/>
          <ac:picMkLst>
            <pc:docMk/>
            <pc:sldMk cId="2725316460" sldId="308"/>
            <ac:picMk id="5" creationId="{3CB795ED-A110-8988-F856-A17D2C1EEDDE}"/>
          </ac:picMkLst>
        </pc:picChg>
        <pc:picChg chg="mod">
          <ac:chgData name="Laura Leonard" userId="ef8e0f11-d099-4c49-83ec-0759974e43e2" providerId="ADAL" clId="{67E1B772-23CA-4C14-93F5-0FA6BAE10DA4}" dt="2024-03-25T14:41:45.689" v="166" actId="26606"/>
          <ac:picMkLst>
            <pc:docMk/>
            <pc:sldMk cId="2725316460" sldId="308"/>
            <ac:picMk id="8" creationId="{1ACD3CA8-049A-7FE0-AD82-0797E8D0EF69}"/>
          </ac:picMkLst>
        </pc:picChg>
        <pc:picChg chg="del">
          <ac:chgData name="Laura Leonard" userId="ef8e0f11-d099-4c49-83ec-0759974e43e2" providerId="ADAL" clId="{67E1B772-23CA-4C14-93F5-0FA6BAE10DA4}" dt="2024-03-25T14:41:06.369" v="161" actId="478"/>
          <ac:picMkLst>
            <pc:docMk/>
            <pc:sldMk cId="2725316460" sldId="308"/>
            <ac:picMk id="12" creationId="{AFC3DA66-CD1A-1D86-AE2F-995B7ECD3B39}"/>
          </ac:picMkLst>
        </pc:picChg>
      </pc:sldChg>
      <pc:sldChg chg="addSp delSp modSp mod setBg">
        <pc:chgData name="Laura Leonard" userId="ef8e0f11-d099-4c49-83ec-0759974e43e2" providerId="ADAL" clId="{67E1B772-23CA-4C14-93F5-0FA6BAE10DA4}" dt="2024-03-25T14:42:00.529" v="168" actId="26606"/>
        <pc:sldMkLst>
          <pc:docMk/>
          <pc:sldMk cId="3327310036" sldId="310"/>
        </pc:sldMkLst>
        <pc:spChg chg="mod">
          <ac:chgData name="Laura Leonard" userId="ef8e0f11-d099-4c49-83ec-0759974e43e2" providerId="ADAL" clId="{67E1B772-23CA-4C14-93F5-0FA6BAE10DA4}" dt="2024-03-25T14:42:00.529" v="168" actId="26606"/>
          <ac:spMkLst>
            <pc:docMk/>
            <pc:sldMk cId="3327310036" sldId="310"/>
            <ac:spMk id="2" creationId="{030A8952-6670-6764-D0AD-25558859417A}"/>
          </ac:spMkLst>
        </pc:spChg>
        <pc:spChg chg="add">
          <ac:chgData name="Laura Leonard" userId="ef8e0f11-d099-4c49-83ec-0759974e43e2" providerId="ADAL" clId="{67E1B772-23CA-4C14-93F5-0FA6BAE10DA4}" dt="2024-03-25T14:42:00.529" v="168" actId="26606"/>
          <ac:spMkLst>
            <pc:docMk/>
            <pc:sldMk cId="3327310036" sldId="310"/>
            <ac:spMk id="12" creationId="{329E69AA-EBCE-499E-81FE-10A8414B1A60}"/>
          </ac:spMkLst>
        </pc:spChg>
        <pc:picChg chg="del">
          <ac:chgData name="Laura Leonard" userId="ef8e0f11-d099-4c49-83ec-0759974e43e2" providerId="ADAL" clId="{67E1B772-23CA-4C14-93F5-0FA6BAE10DA4}" dt="2024-03-25T14:41:13.671" v="162" actId="21"/>
          <ac:picMkLst>
            <pc:docMk/>
            <pc:sldMk cId="3327310036" sldId="310"/>
            <ac:picMk id="4" creationId="{D3AF44B3-5D75-3B72-B946-91F56C612CFA}"/>
          </ac:picMkLst>
        </pc:picChg>
        <pc:picChg chg="mod">
          <ac:chgData name="Laura Leonard" userId="ef8e0f11-d099-4c49-83ec-0759974e43e2" providerId="ADAL" clId="{67E1B772-23CA-4C14-93F5-0FA6BAE10DA4}" dt="2024-03-25T14:42:00.529" v="168" actId="26606"/>
          <ac:picMkLst>
            <pc:docMk/>
            <pc:sldMk cId="3327310036" sldId="310"/>
            <ac:picMk id="7" creationId="{E440FF51-B82C-BF22-BB25-7380CA261310}"/>
          </ac:picMkLst>
        </pc:picChg>
      </pc:sldChg>
      <pc:sldChg chg="del">
        <pc:chgData name="Laura Leonard" userId="ef8e0f11-d099-4c49-83ec-0759974e43e2" providerId="ADAL" clId="{67E1B772-23CA-4C14-93F5-0FA6BAE10DA4}" dt="2024-03-25T13:35:32.102" v="123" actId="47"/>
        <pc:sldMkLst>
          <pc:docMk/>
          <pc:sldMk cId="2605788135" sldId="313"/>
        </pc:sldMkLst>
      </pc:sldChg>
      <pc:sldChg chg="del">
        <pc:chgData name="Laura Leonard" userId="ef8e0f11-d099-4c49-83ec-0759974e43e2" providerId="ADAL" clId="{67E1B772-23CA-4C14-93F5-0FA6BAE10DA4}" dt="2024-03-25T13:37:07.666" v="124" actId="47"/>
        <pc:sldMkLst>
          <pc:docMk/>
          <pc:sldMk cId="2300566580" sldId="315"/>
        </pc:sldMkLst>
      </pc:sldChg>
      <pc:sldChg chg="modSp mod">
        <pc:chgData name="Laura Leonard" userId="ef8e0f11-d099-4c49-83ec-0759974e43e2" providerId="ADAL" clId="{67E1B772-23CA-4C14-93F5-0FA6BAE10DA4}" dt="2024-03-25T13:37:31.388" v="142" actId="20577"/>
        <pc:sldMkLst>
          <pc:docMk/>
          <pc:sldMk cId="3678434034" sldId="316"/>
        </pc:sldMkLst>
        <pc:spChg chg="mod">
          <ac:chgData name="Laura Leonard" userId="ef8e0f11-d099-4c49-83ec-0759974e43e2" providerId="ADAL" clId="{67E1B772-23CA-4C14-93F5-0FA6BAE10DA4}" dt="2024-03-25T13:37:31.388" v="142" actId="20577"/>
          <ac:spMkLst>
            <pc:docMk/>
            <pc:sldMk cId="3678434034" sldId="316"/>
            <ac:spMk id="13" creationId="{DBD9A3AF-2B12-3851-2A99-F65A558FDCF4}"/>
          </ac:spMkLst>
        </pc:spChg>
      </pc:sldChg>
      <pc:sldChg chg="del">
        <pc:chgData name="Laura Leonard" userId="ef8e0f11-d099-4c49-83ec-0759974e43e2" providerId="ADAL" clId="{67E1B772-23CA-4C14-93F5-0FA6BAE10DA4}" dt="2024-03-25T12:38:15.985" v="0" actId="47"/>
        <pc:sldMkLst>
          <pc:docMk/>
          <pc:sldMk cId="2449395775" sldId="323"/>
        </pc:sldMkLst>
      </pc:sldChg>
      <pc:sldChg chg="modSp del mod">
        <pc:chgData name="Laura Leonard" userId="ef8e0f11-d099-4c49-83ec-0759974e43e2" providerId="ADAL" clId="{67E1B772-23CA-4C14-93F5-0FA6BAE10DA4}" dt="2024-03-25T13:29:21.871" v="81" actId="47"/>
        <pc:sldMkLst>
          <pc:docMk/>
          <pc:sldMk cId="1192261432" sldId="324"/>
        </pc:sldMkLst>
        <pc:spChg chg="mod">
          <ac:chgData name="Laura Leonard" userId="ef8e0f11-d099-4c49-83ec-0759974e43e2" providerId="ADAL" clId="{67E1B772-23CA-4C14-93F5-0FA6BAE10DA4}" dt="2024-03-25T12:39:12.010" v="11" actId="27636"/>
          <ac:spMkLst>
            <pc:docMk/>
            <pc:sldMk cId="1192261432" sldId="324"/>
            <ac:spMk id="2" creationId="{D6CC0E91-67D0-4DF3-8A6B-CED279413DAC}"/>
          </ac:spMkLst>
        </pc:spChg>
      </pc:sldChg>
      <pc:sldChg chg="addSp delSp modSp new mod setBg">
        <pc:chgData name="Laura Leonard" userId="ef8e0f11-d099-4c49-83ec-0759974e43e2" providerId="ADAL" clId="{67E1B772-23CA-4C14-93F5-0FA6BAE10DA4}" dt="2024-03-25T14:39:47.001" v="160" actId="20577"/>
        <pc:sldMkLst>
          <pc:docMk/>
          <pc:sldMk cId="904596813" sldId="327"/>
        </pc:sldMkLst>
        <pc:spChg chg="mod ord">
          <ac:chgData name="Laura Leonard" userId="ef8e0f11-d099-4c49-83ec-0759974e43e2" providerId="ADAL" clId="{67E1B772-23CA-4C14-93F5-0FA6BAE10DA4}" dt="2024-03-25T14:39:47.001" v="160" actId="20577"/>
          <ac:spMkLst>
            <pc:docMk/>
            <pc:sldMk cId="904596813" sldId="327"/>
            <ac:spMk id="2" creationId="{7CB4CF01-899C-8FFC-6428-E575D052A7DA}"/>
          </ac:spMkLst>
        </pc:spChg>
        <pc:spChg chg="del">
          <ac:chgData name="Laura Leonard" userId="ef8e0f11-d099-4c49-83ec-0759974e43e2" providerId="ADAL" clId="{67E1B772-23CA-4C14-93F5-0FA6BAE10DA4}" dt="2024-03-25T13:31:24.396" v="83" actId="22"/>
          <ac:spMkLst>
            <pc:docMk/>
            <pc:sldMk cId="904596813" sldId="327"/>
            <ac:spMk id="3" creationId="{BCC0B831-2D34-E3E5-E08A-40D12EA6218E}"/>
          </ac:spMkLst>
        </pc:spChg>
        <pc:spChg chg="add del">
          <ac:chgData name="Laura Leonard" userId="ef8e0f11-d099-4c49-83ec-0759974e43e2" providerId="ADAL" clId="{67E1B772-23CA-4C14-93F5-0FA6BAE10DA4}" dt="2024-03-25T13:33:11.009" v="101" actId="478"/>
          <ac:spMkLst>
            <pc:docMk/>
            <pc:sldMk cId="904596813" sldId="327"/>
            <ac:spMk id="15" creationId="{AC389F66-F9B1-AADF-84D7-E38E97DE29F1}"/>
          </ac:spMkLst>
        </pc:spChg>
        <pc:spChg chg="add del">
          <ac:chgData name="Laura Leonard" userId="ef8e0f11-d099-4c49-83ec-0759974e43e2" providerId="ADAL" clId="{67E1B772-23CA-4C14-93F5-0FA6BAE10DA4}" dt="2024-03-25T13:33:24.119" v="103" actId="26606"/>
          <ac:spMkLst>
            <pc:docMk/>
            <pc:sldMk cId="904596813" sldId="327"/>
            <ac:spMk id="18" creationId="{CA163AFF-F385-4C18-9DD6-69F367BDEC49}"/>
          </ac:spMkLst>
        </pc:spChg>
        <pc:spChg chg="add del">
          <ac:chgData name="Laura Leonard" userId="ef8e0f11-d099-4c49-83ec-0759974e43e2" providerId="ADAL" clId="{67E1B772-23CA-4C14-93F5-0FA6BAE10DA4}" dt="2024-03-25T13:33:41.116" v="107" actId="26606"/>
          <ac:spMkLst>
            <pc:docMk/>
            <pc:sldMk cId="904596813" sldId="327"/>
            <ac:spMk id="23" creationId="{329E69AA-EBCE-499E-81FE-10A8414B1A60}"/>
          </ac:spMkLst>
        </pc:spChg>
        <pc:spChg chg="add">
          <ac:chgData name="Laura Leonard" userId="ef8e0f11-d099-4c49-83ec-0759974e43e2" providerId="ADAL" clId="{67E1B772-23CA-4C14-93F5-0FA6BAE10DA4}" dt="2024-03-25T13:33:41.116" v="107" actId="26606"/>
          <ac:spMkLst>
            <pc:docMk/>
            <pc:sldMk cId="904596813" sldId="327"/>
            <ac:spMk id="28" creationId="{329E69AA-EBCE-499E-81FE-10A8414B1A60}"/>
          </ac:spMkLst>
        </pc:spChg>
        <pc:picChg chg="add mod ord">
          <ac:chgData name="Laura Leonard" userId="ef8e0f11-d099-4c49-83ec-0759974e43e2" providerId="ADAL" clId="{67E1B772-23CA-4C14-93F5-0FA6BAE10DA4}" dt="2024-03-25T13:34:59.019" v="120" actId="14100"/>
          <ac:picMkLst>
            <pc:docMk/>
            <pc:sldMk cId="904596813" sldId="327"/>
            <ac:picMk id="5" creationId="{9666EAC4-F559-8018-E1D7-810BA2B4CAF9}"/>
          </ac:picMkLst>
        </pc:picChg>
        <pc:picChg chg="add mod ord">
          <ac:chgData name="Laura Leonard" userId="ef8e0f11-d099-4c49-83ec-0759974e43e2" providerId="ADAL" clId="{67E1B772-23CA-4C14-93F5-0FA6BAE10DA4}" dt="2024-03-25T13:34:32.690" v="116" actId="1076"/>
          <ac:picMkLst>
            <pc:docMk/>
            <pc:sldMk cId="904596813" sldId="327"/>
            <ac:picMk id="7" creationId="{07B66F41-6B30-92CD-D353-3C1A95E7F620}"/>
          </ac:picMkLst>
        </pc:picChg>
        <pc:picChg chg="add mod">
          <ac:chgData name="Laura Leonard" userId="ef8e0f11-d099-4c49-83ec-0759974e43e2" providerId="ADAL" clId="{67E1B772-23CA-4C14-93F5-0FA6BAE10DA4}" dt="2024-03-25T13:35:04.195" v="121" actId="14100"/>
          <ac:picMkLst>
            <pc:docMk/>
            <pc:sldMk cId="904596813" sldId="327"/>
            <ac:picMk id="9" creationId="{53B07F83-C990-F66D-5F95-C6525B00F9DA}"/>
          </ac:picMkLst>
        </pc:picChg>
        <pc:picChg chg="add mod">
          <ac:chgData name="Laura Leonard" userId="ef8e0f11-d099-4c49-83ec-0759974e43e2" providerId="ADAL" clId="{67E1B772-23CA-4C14-93F5-0FA6BAE10DA4}" dt="2024-03-25T13:35:09.530" v="122" actId="14100"/>
          <ac:picMkLst>
            <pc:docMk/>
            <pc:sldMk cId="904596813" sldId="327"/>
            <ac:picMk id="11" creationId="{E353C7F8-5F62-35DB-2B1A-4B25BA86A23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4F4D8-FC1D-4D07-A0D2-361145BD87F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90075F9D-B354-44B9-9D51-B22AB94A303D}">
      <dgm:prSet phldrT="[Text]"/>
      <dgm:spPr/>
      <dgm:t>
        <a:bodyPr/>
        <a:lstStyle/>
        <a:p>
          <a:r>
            <a:rPr lang="en-GB" dirty="0"/>
            <a:t>Part 8 Public Consultation</a:t>
          </a:r>
        </a:p>
        <a:p>
          <a:r>
            <a:rPr lang="en-GB" dirty="0"/>
            <a:t>1. Industrial Unit</a:t>
          </a:r>
        </a:p>
        <a:p>
          <a:r>
            <a:rPr lang="en-GB" dirty="0"/>
            <a:t>2. Grange Cottage </a:t>
          </a:r>
          <a:endParaRPr lang="en-IE" dirty="0"/>
        </a:p>
      </dgm:t>
    </dgm:pt>
    <dgm:pt modelId="{38BF9A2F-8275-4393-9C1C-23141C7C9477}" type="parTrans" cxnId="{0B69BB92-6315-4A01-BA03-171849511B24}">
      <dgm:prSet/>
      <dgm:spPr/>
      <dgm:t>
        <a:bodyPr/>
        <a:lstStyle/>
        <a:p>
          <a:endParaRPr lang="en-IE"/>
        </a:p>
      </dgm:t>
    </dgm:pt>
    <dgm:pt modelId="{BF1D946E-EA98-4FE0-988D-04FFE484B265}" type="sibTrans" cxnId="{0B69BB92-6315-4A01-BA03-171849511B24}">
      <dgm:prSet/>
      <dgm:spPr/>
      <dgm:t>
        <a:bodyPr/>
        <a:lstStyle/>
        <a:p>
          <a:endParaRPr lang="en-IE"/>
        </a:p>
      </dgm:t>
    </dgm:pt>
    <dgm:pt modelId="{36AD6EFB-05ED-47CC-8F15-9F6D6095A9ED}">
      <dgm:prSet phldrT="[Text]"/>
      <dgm:spPr/>
      <dgm:t>
        <a:bodyPr/>
        <a:lstStyle/>
        <a:p>
          <a:r>
            <a:rPr lang="en-GB" dirty="0"/>
            <a:t>1. March 2024 </a:t>
          </a:r>
          <a:endParaRPr lang="en-IE" dirty="0"/>
        </a:p>
      </dgm:t>
    </dgm:pt>
    <dgm:pt modelId="{D74C9F6C-F117-4699-AB26-BA446A25205C}" type="parTrans" cxnId="{656F8055-F3D4-4C3D-87FD-DE569798EFC5}">
      <dgm:prSet/>
      <dgm:spPr/>
      <dgm:t>
        <a:bodyPr/>
        <a:lstStyle/>
        <a:p>
          <a:endParaRPr lang="en-IE"/>
        </a:p>
      </dgm:t>
    </dgm:pt>
    <dgm:pt modelId="{00B332F2-DB9C-467B-9DC9-F2E2E4EF42FD}" type="sibTrans" cxnId="{656F8055-F3D4-4C3D-87FD-DE569798EFC5}">
      <dgm:prSet/>
      <dgm:spPr/>
      <dgm:t>
        <a:bodyPr/>
        <a:lstStyle/>
        <a:p>
          <a:endParaRPr lang="en-IE"/>
        </a:p>
      </dgm:t>
    </dgm:pt>
    <dgm:pt modelId="{0E166ADC-A760-4607-8ECE-1D348DD4D6F5}">
      <dgm:prSet phldrT="[Text]"/>
      <dgm:spPr/>
      <dgm:t>
        <a:bodyPr/>
        <a:lstStyle/>
        <a:p>
          <a:r>
            <a:rPr lang="en-GB" dirty="0"/>
            <a:t>Council Approval July 2024</a:t>
          </a:r>
        </a:p>
        <a:p>
          <a:r>
            <a:rPr lang="en-GB" dirty="0"/>
            <a:t>2. May 2024</a:t>
          </a:r>
        </a:p>
        <a:p>
          <a:r>
            <a:rPr lang="en-GB" dirty="0"/>
            <a:t>Council Approval September 2024</a:t>
          </a:r>
          <a:endParaRPr lang="en-IE" dirty="0"/>
        </a:p>
      </dgm:t>
    </dgm:pt>
    <dgm:pt modelId="{9C55D6FD-55F5-4963-973C-CF9A9CD6D4DD}" type="parTrans" cxnId="{A9D62D72-D127-4D8E-A8D5-E07230969325}">
      <dgm:prSet/>
      <dgm:spPr/>
      <dgm:t>
        <a:bodyPr/>
        <a:lstStyle/>
        <a:p>
          <a:endParaRPr lang="en-IE"/>
        </a:p>
      </dgm:t>
    </dgm:pt>
    <dgm:pt modelId="{C814B8A4-C0CF-4223-BF9B-2F1BFC8E9135}" type="sibTrans" cxnId="{A9D62D72-D127-4D8E-A8D5-E07230969325}">
      <dgm:prSet/>
      <dgm:spPr/>
      <dgm:t>
        <a:bodyPr/>
        <a:lstStyle/>
        <a:p>
          <a:endParaRPr lang="en-IE"/>
        </a:p>
      </dgm:t>
    </dgm:pt>
    <dgm:pt modelId="{955EEE61-C9E5-480E-8C6D-69B09F7577AD}">
      <dgm:prSet phldrT="[Text]"/>
      <dgm:spPr/>
      <dgm:t>
        <a:bodyPr/>
        <a:lstStyle/>
        <a:p>
          <a:r>
            <a:rPr lang="en-GB" dirty="0"/>
            <a:t>Detailed Design /</a:t>
          </a:r>
          <a:r>
            <a:rPr lang="en-GB" dirty="0" err="1"/>
            <a:t>BoQ</a:t>
          </a:r>
          <a:endParaRPr lang="en-IE" dirty="0"/>
        </a:p>
      </dgm:t>
    </dgm:pt>
    <dgm:pt modelId="{4DFDB041-9E24-490C-BC0B-1DE031966DD5}" type="parTrans" cxnId="{4B327ECD-7E6C-4A29-BEF0-275D01838506}">
      <dgm:prSet/>
      <dgm:spPr/>
      <dgm:t>
        <a:bodyPr/>
        <a:lstStyle/>
        <a:p>
          <a:endParaRPr lang="en-IE"/>
        </a:p>
      </dgm:t>
    </dgm:pt>
    <dgm:pt modelId="{4A78C4B5-5E0C-4291-ADEC-39177CFBEE40}" type="sibTrans" cxnId="{4B327ECD-7E6C-4A29-BEF0-275D01838506}">
      <dgm:prSet/>
      <dgm:spPr/>
      <dgm:t>
        <a:bodyPr/>
        <a:lstStyle/>
        <a:p>
          <a:endParaRPr lang="en-IE"/>
        </a:p>
      </dgm:t>
    </dgm:pt>
    <dgm:pt modelId="{89744281-ECAF-4E1C-A133-8833DDFF1A6C}">
      <dgm:prSet phldrT="[Text]"/>
      <dgm:spPr/>
      <dgm:t>
        <a:bodyPr/>
        <a:lstStyle/>
        <a:p>
          <a:r>
            <a:rPr lang="en-GB" dirty="0"/>
            <a:t>Completed July 2024</a:t>
          </a:r>
          <a:endParaRPr lang="en-IE" dirty="0"/>
        </a:p>
      </dgm:t>
    </dgm:pt>
    <dgm:pt modelId="{BBCAF07F-65CC-4B10-8F11-FBD7E27DDFF1}" type="parTrans" cxnId="{B22B0F94-4121-4147-97D0-5E0FB23CC2D1}">
      <dgm:prSet/>
      <dgm:spPr/>
      <dgm:t>
        <a:bodyPr/>
        <a:lstStyle/>
        <a:p>
          <a:endParaRPr lang="en-IE"/>
        </a:p>
      </dgm:t>
    </dgm:pt>
    <dgm:pt modelId="{ED0E389B-02B1-4C57-B5D8-6A9CEE8DFB5F}" type="sibTrans" cxnId="{B22B0F94-4121-4147-97D0-5E0FB23CC2D1}">
      <dgm:prSet/>
      <dgm:spPr/>
      <dgm:t>
        <a:bodyPr/>
        <a:lstStyle/>
        <a:p>
          <a:endParaRPr lang="en-IE"/>
        </a:p>
      </dgm:t>
    </dgm:pt>
    <dgm:pt modelId="{7EB0B61C-25FF-4C62-AEFC-3C780539774E}">
      <dgm:prSet phldrT="[Text]"/>
      <dgm:spPr/>
      <dgm:t>
        <a:bodyPr/>
        <a:lstStyle/>
        <a:p>
          <a:r>
            <a:rPr lang="en-GB" dirty="0"/>
            <a:t>Completed July 2024</a:t>
          </a:r>
          <a:endParaRPr lang="en-IE" dirty="0"/>
        </a:p>
      </dgm:t>
    </dgm:pt>
    <dgm:pt modelId="{5F589A37-7BB8-44CF-9B8F-447CDEE61420}" type="parTrans" cxnId="{9F2985F5-0B2C-4C7A-88D4-81D83DD1E81D}">
      <dgm:prSet/>
      <dgm:spPr/>
      <dgm:t>
        <a:bodyPr/>
        <a:lstStyle/>
        <a:p>
          <a:endParaRPr lang="en-IE"/>
        </a:p>
      </dgm:t>
    </dgm:pt>
    <dgm:pt modelId="{632A2CC0-0A1E-4571-8689-8FF069F521DA}" type="sibTrans" cxnId="{9F2985F5-0B2C-4C7A-88D4-81D83DD1E81D}">
      <dgm:prSet/>
      <dgm:spPr/>
      <dgm:t>
        <a:bodyPr/>
        <a:lstStyle/>
        <a:p>
          <a:endParaRPr lang="en-IE"/>
        </a:p>
      </dgm:t>
    </dgm:pt>
    <dgm:pt modelId="{3CE884AE-D733-4E34-BC1F-1E5EDBE9A5A2}">
      <dgm:prSet phldrT="[Text]"/>
      <dgm:spPr/>
      <dgm:t>
        <a:bodyPr/>
        <a:lstStyle/>
        <a:p>
          <a:endParaRPr lang="en-GB"/>
        </a:p>
        <a:p>
          <a:r>
            <a:rPr lang="en-GB"/>
            <a:t>Procurement </a:t>
          </a:r>
          <a:r>
            <a:rPr lang="en-GB" dirty="0"/>
            <a:t>of Operators</a:t>
          </a:r>
        </a:p>
        <a:p>
          <a:r>
            <a:rPr lang="en-GB" dirty="0"/>
            <a:t>Procurement of Contractor/s </a:t>
          </a:r>
        </a:p>
        <a:p>
          <a:endParaRPr lang="en-IE" dirty="0"/>
        </a:p>
      </dgm:t>
    </dgm:pt>
    <dgm:pt modelId="{5947B32F-6506-4A9A-AEBF-E0A7C5F125D7}" type="parTrans" cxnId="{91FBF3A0-AC58-465D-82CD-4256140CEB34}">
      <dgm:prSet/>
      <dgm:spPr/>
      <dgm:t>
        <a:bodyPr/>
        <a:lstStyle/>
        <a:p>
          <a:endParaRPr lang="en-IE"/>
        </a:p>
      </dgm:t>
    </dgm:pt>
    <dgm:pt modelId="{E47332B5-7667-451E-A001-B3AB69062742}" type="sibTrans" cxnId="{91FBF3A0-AC58-465D-82CD-4256140CEB34}">
      <dgm:prSet/>
      <dgm:spPr/>
      <dgm:t>
        <a:bodyPr/>
        <a:lstStyle/>
        <a:p>
          <a:endParaRPr lang="en-IE"/>
        </a:p>
      </dgm:t>
    </dgm:pt>
    <dgm:pt modelId="{41C02806-2D28-4453-A3C6-489CEAED57B1}">
      <dgm:prSet phldrT="[Text]"/>
      <dgm:spPr/>
      <dgm:t>
        <a:bodyPr/>
        <a:lstStyle/>
        <a:p>
          <a:r>
            <a:rPr lang="en-GB" dirty="0"/>
            <a:t>June – September 2024</a:t>
          </a:r>
          <a:endParaRPr lang="en-IE" dirty="0"/>
        </a:p>
      </dgm:t>
    </dgm:pt>
    <dgm:pt modelId="{A1E7062E-E92E-4C9D-BB96-79D405266551}" type="parTrans" cxnId="{3BC5810C-55CF-4EF7-8CCF-AC3012011C20}">
      <dgm:prSet/>
      <dgm:spPr/>
      <dgm:t>
        <a:bodyPr/>
        <a:lstStyle/>
        <a:p>
          <a:endParaRPr lang="en-IE"/>
        </a:p>
      </dgm:t>
    </dgm:pt>
    <dgm:pt modelId="{3192CB81-9CE8-4469-9BB7-A77701A2537E}" type="sibTrans" cxnId="{3BC5810C-55CF-4EF7-8CCF-AC3012011C20}">
      <dgm:prSet/>
      <dgm:spPr/>
      <dgm:t>
        <a:bodyPr/>
        <a:lstStyle/>
        <a:p>
          <a:endParaRPr lang="en-IE"/>
        </a:p>
      </dgm:t>
    </dgm:pt>
    <dgm:pt modelId="{9384261E-85A3-4E99-9A8B-56C31C42B012}">
      <dgm:prSet phldrT="[Text]"/>
      <dgm:spPr/>
      <dgm:t>
        <a:bodyPr/>
        <a:lstStyle/>
        <a:p>
          <a:r>
            <a:rPr lang="en-GB" dirty="0"/>
            <a:t>July – September 2024</a:t>
          </a:r>
          <a:endParaRPr lang="en-IE" dirty="0"/>
        </a:p>
      </dgm:t>
    </dgm:pt>
    <dgm:pt modelId="{F2932781-BC05-4C25-940C-C8EE367FEF5C}" type="parTrans" cxnId="{D9297685-C0CB-4A31-9198-55C2B6BCDA1B}">
      <dgm:prSet/>
      <dgm:spPr/>
      <dgm:t>
        <a:bodyPr/>
        <a:lstStyle/>
        <a:p>
          <a:endParaRPr lang="en-IE"/>
        </a:p>
      </dgm:t>
    </dgm:pt>
    <dgm:pt modelId="{173FC8DE-770D-48D8-96AC-C75413D8075B}" type="sibTrans" cxnId="{D9297685-C0CB-4A31-9198-55C2B6BCDA1B}">
      <dgm:prSet/>
      <dgm:spPr/>
      <dgm:t>
        <a:bodyPr/>
        <a:lstStyle/>
        <a:p>
          <a:endParaRPr lang="en-IE"/>
        </a:p>
      </dgm:t>
    </dgm:pt>
    <dgm:pt modelId="{9E360E40-3609-498A-8BE9-B22F9FB530A4}">
      <dgm:prSet/>
      <dgm:spPr/>
      <dgm:t>
        <a:bodyPr/>
        <a:lstStyle/>
        <a:p>
          <a:r>
            <a:rPr lang="en-GB" dirty="0"/>
            <a:t>Phase 1 Redevelopment </a:t>
          </a:r>
          <a:endParaRPr lang="en-IE" dirty="0"/>
        </a:p>
      </dgm:t>
    </dgm:pt>
    <dgm:pt modelId="{D1735706-B1DF-4275-B4C9-A56B7C627CFC}" type="parTrans" cxnId="{3B1882AF-AC19-4212-BBDB-E6C20DAFB6C5}">
      <dgm:prSet/>
      <dgm:spPr/>
      <dgm:t>
        <a:bodyPr/>
        <a:lstStyle/>
        <a:p>
          <a:endParaRPr lang="en-IE"/>
        </a:p>
      </dgm:t>
    </dgm:pt>
    <dgm:pt modelId="{674C2549-DE49-4FF2-A098-47AEBB6FDE15}" type="sibTrans" cxnId="{3B1882AF-AC19-4212-BBDB-E6C20DAFB6C5}">
      <dgm:prSet/>
      <dgm:spPr/>
      <dgm:t>
        <a:bodyPr/>
        <a:lstStyle/>
        <a:p>
          <a:endParaRPr lang="en-IE"/>
        </a:p>
      </dgm:t>
    </dgm:pt>
    <dgm:pt modelId="{E11F6389-25C9-4A8C-A2B6-16BA9F5CAAB8}">
      <dgm:prSet/>
      <dgm:spPr/>
      <dgm:t>
        <a:bodyPr/>
        <a:lstStyle/>
        <a:p>
          <a:r>
            <a:rPr lang="en-GB" dirty="0"/>
            <a:t>Q4 2024 – Q1 2026</a:t>
          </a:r>
          <a:endParaRPr lang="en-IE" dirty="0"/>
        </a:p>
      </dgm:t>
    </dgm:pt>
    <dgm:pt modelId="{56670BBC-A10D-4762-801B-9BBAA1AEA8AF}" type="parTrans" cxnId="{9D6C3198-3309-4C25-982B-94F9783B48B0}">
      <dgm:prSet/>
      <dgm:spPr/>
      <dgm:t>
        <a:bodyPr/>
        <a:lstStyle/>
        <a:p>
          <a:endParaRPr lang="en-IE"/>
        </a:p>
      </dgm:t>
    </dgm:pt>
    <dgm:pt modelId="{271C85E1-697D-46DF-BB63-4B6308376B6A}" type="sibTrans" cxnId="{9D6C3198-3309-4C25-982B-94F9783B48B0}">
      <dgm:prSet/>
      <dgm:spPr/>
      <dgm:t>
        <a:bodyPr/>
        <a:lstStyle/>
        <a:p>
          <a:endParaRPr lang="en-IE"/>
        </a:p>
      </dgm:t>
    </dgm:pt>
    <dgm:pt modelId="{ECE004AE-10A6-41A1-ABDC-6B023063BB57}" type="pres">
      <dgm:prSet presAssocID="{C8F4F4D8-FC1D-4D07-A0D2-361145BD87F6}" presName="Name0" presStyleCnt="0">
        <dgm:presLayoutVars>
          <dgm:dir/>
          <dgm:animLvl val="lvl"/>
          <dgm:resizeHandles val="exact"/>
        </dgm:presLayoutVars>
      </dgm:prSet>
      <dgm:spPr/>
    </dgm:pt>
    <dgm:pt modelId="{96E37BEF-BD45-403B-A088-E81FD7FC481C}" type="pres">
      <dgm:prSet presAssocID="{9E360E40-3609-498A-8BE9-B22F9FB530A4}" presName="boxAndChildren" presStyleCnt="0"/>
      <dgm:spPr/>
    </dgm:pt>
    <dgm:pt modelId="{F6D64832-0159-451B-97D0-8B6724562D3D}" type="pres">
      <dgm:prSet presAssocID="{9E360E40-3609-498A-8BE9-B22F9FB530A4}" presName="parentTextBox" presStyleLbl="alignNode1" presStyleIdx="0" presStyleCnt="4"/>
      <dgm:spPr/>
    </dgm:pt>
    <dgm:pt modelId="{E3B9775D-8CFC-468E-A1A2-3BA9937383D0}" type="pres">
      <dgm:prSet presAssocID="{9E360E40-3609-498A-8BE9-B22F9FB530A4}" presName="descendantBox" presStyleLbl="bgAccFollowNode1" presStyleIdx="0" presStyleCnt="4"/>
      <dgm:spPr/>
    </dgm:pt>
    <dgm:pt modelId="{4CCDC2B5-0272-45DF-8E05-10CF9C1494A8}" type="pres">
      <dgm:prSet presAssocID="{E47332B5-7667-451E-A001-B3AB69062742}" presName="sp" presStyleCnt="0"/>
      <dgm:spPr/>
    </dgm:pt>
    <dgm:pt modelId="{F70A40D2-DB66-47B7-A4C2-156169C0504F}" type="pres">
      <dgm:prSet presAssocID="{3CE884AE-D733-4E34-BC1F-1E5EDBE9A5A2}" presName="arrowAndChildren" presStyleCnt="0"/>
      <dgm:spPr/>
    </dgm:pt>
    <dgm:pt modelId="{6809B70A-9501-4756-8BA2-ECED22132952}" type="pres">
      <dgm:prSet presAssocID="{3CE884AE-D733-4E34-BC1F-1E5EDBE9A5A2}" presName="parentTextArrow" presStyleLbl="node1" presStyleIdx="0" presStyleCnt="0"/>
      <dgm:spPr/>
    </dgm:pt>
    <dgm:pt modelId="{BE329AF8-549E-4FC5-B873-C676C61208AD}" type="pres">
      <dgm:prSet presAssocID="{3CE884AE-D733-4E34-BC1F-1E5EDBE9A5A2}" presName="arrow" presStyleLbl="alignNode1" presStyleIdx="1" presStyleCnt="4"/>
      <dgm:spPr/>
    </dgm:pt>
    <dgm:pt modelId="{ACABBFA2-CD33-41A5-8A12-A7F14B337209}" type="pres">
      <dgm:prSet presAssocID="{3CE884AE-D733-4E34-BC1F-1E5EDBE9A5A2}" presName="descendantArrow" presStyleLbl="bgAccFollowNode1" presStyleIdx="1" presStyleCnt="4"/>
      <dgm:spPr/>
    </dgm:pt>
    <dgm:pt modelId="{A4F3CDFE-1C99-42B5-B7B4-8448613FF2FE}" type="pres">
      <dgm:prSet presAssocID="{4A78C4B5-5E0C-4291-ADEC-39177CFBEE40}" presName="sp" presStyleCnt="0"/>
      <dgm:spPr/>
    </dgm:pt>
    <dgm:pt modelId="{832297DF-0BB6-441C-9D64-124964D97371}" type="pres">
      <dgm:prSet presAssocID="{955EEE61-C9E5-480E-8C6D-69B09F7577AD}" presName="arrowAndChildren" presStyleCnt="0"/>
      <dgm:spPr/>
    </dgm:pt>
    <dgm:pt modelId="{F85A5671-6E7E-4D7E-A781-2FA5D75A1816}" type="pres">
      <dgm:prSet presAssocID="{955EEE61-C9E5-480E-8C6D-69B09F7577AD}" presName="parentTextArrow" presStyleLbl="node1" presStyleIdx="0" presStyleCnt="0"/>
      <dgm:spPr/>
    </dgm:pt>
    <dgm:pt modelId="{997484A9-8777-46C0-B5E6-BB3F5B3D40C3}" type="pres">
      <dgm:prSet presAssocID="{955EEE61-C9E5-480E-8C6D-69B09F7577AD}" presName="arrow" presStyleLbl="alignNode1" presStyleIdx="2" presStyleCnt="4"/>
      <dgm:spPr/>
    </dgm:pt>
    <dgm:pt modelId="{592434CF-860F-4536-A658-A734DBBA4DCB}" type="pres">
      <dgm:prSet presAssocID="{955EEE61-C9E5-480E-8C6D-69B09F7577AD}" presName="descendantArrow" presStyleLbl="bgAccFollowNode1" presStyleIdx="2" presStyleCnt="4"/>
      <dgm:spPr/>
    </dgm:pt>
    <dgm:pt modelId="{4333BECA-024A-4A9D-AAEB-7094C8415E52}" type="pres">
      <dgm:prSet presAssocID="{BF1D946E-EA98-4FE0-988D-04FFE484B265}" presName="sp" presStyleCnt="0"/>
      <dgm:spPr/>
    </dgm:pt>
    <dgm:pt modelId="{121E426C-04CA-463E-AE3B-CC09FA774AB2}" type="pres">
      <dgm:prSet presAssocID="{90075F9D-B354-44B9-9D51-B22AB94A303D}" presName="arrowAndChildren" presStyleCnt="0"/>
      <dgm:spPr/>
    </dgm:pt>
    <dgm:pt modelId="{D8DE1E71-7FC2-4CF4-80ED-BA0DBF602025}" type="pres">
      <dgm:prSet presAssocID="{90075F9D-B354-44B9-9D51-B22AB94A303D}" presName="parentTextArrow" presStyleLbl="node1" presStyleIdx="0" presStyleCnt="0"/>
      <dgm:spPr/>
    </dgm:pt>
    <dgm:pt modelId="{866E7344-2B9D-47CC-AD07-B74B8EF9B196}" type="pres">
      <dgm:prSet presAssocID="{90075F9D-B354-44B9-9D51-B22AB94A303D}" presName="arrow" presStyleLbl="alignNode1" presStyleIdx="3" presStyleCnt="4"/>
      <dgm:spPr/>
    </dgm:pt>
    <dgm:pt modelId="{5938FF6A-EFFD-480E-AEA8-32309D776779}" type="pres">
      <dgm:prSet presAssocID="{90075F9D-B354-44B9-9D51-B22AB94A303D}" presName="descendantArrow" presStyleLbl="bgAccFollowNode1" presStyleIdx="3" presStyleCnt="4"/>
      <dgm:spPr/>
    </dgm:pt>
  </dgm:ptLst>
  <dgm:cxnLst>
    <dgm:cxn modelId="{EC202501-E568-4AB7-A84A-A2656543522A}" type="presOf" srcId="{9E360E40-3609-498A-8BE9-B22F9FB530A4}" destId="{F6D64832-0159-451B-97D0-8B6724562D3D}" srcOrd="0" destOrd="0" presId="urn:microsoft.com/office/officeart/2016/7/layout/VerticalDownArrowProcess"/>
    <dgm:cxn modelId="{E4001404-4A1A-40A2-BC53-5C1C79993878}" type="presOf" srcId="{3CE884AE-D733-4E34-BC1F-1E5EDBE9A5A2}" destId="{BE329AF8-549E-4FC5-B873-C676C61208AD}" srcOrd="1" destOrd="0" presId="urn:microsoft.com/office/officeart/2016/7/layout/VerticalDownArrowProcess"/>
    <dgm:cxn modelId="{3BC5810C-55CF-4EF7-8CCF-AC3012011C20}" srcId="{3CE884AE-D733-4E34-BC1F-1E5EDBE9A5A2}" destId="{41C02806-2D28-4453-A3C6-489CEAED57B1}" srcOrd="0" destOrd="0" parTransId="{A1E7062E-E92E-4C9D-BB96-79D405266551}" sibTransId="{3192CB81-9CE8-4469-9BB7-A77701A2537E}"/>
    <dgm:cxn modelId="{540B6E0E-A2E9-4BE0-9029-7F64A99BE779}" type="presOf" srcId="{41C02806-2D28-4453-A3C6-489CEAED57B1}" destId="{ACABBFA2-CD33-41A5-8A12-A7F14B337209}" srcOrd="0" destOrd="0" presId="urn:microsoft.com/office/officeart/2016/7/layout/VerticalDownArrowProcess"/>
    <dgm:cxn modelId="{BFD81B12-DDCE-4EFD-84EE-83E7D012E906}" type="presOf" srcId="{955EEE61-C9E5-480E-8C6D-69B09F7577AD}" destId="{997484A9-8777-46C0-B5E6-BB3F5B3D40C3}" srcOrd="1" destOrd="0" presId="urn:microsoft.com/office/officeart/2016/7/layout/VerticalDownArrowProcess"/>
    <dgm:cxn modelId="{85E9C939-BD92-4E94-8EEE-13ED011BD1FC}" type="presOf" srcId="{C8F4F4D8-FC1D-4D07-A0D2-361145BD87F6}" destId="{ECE004AE-10A6-41A1-ABDC-6B023063BB57}" srcOrd="0" destOrd="0" presId="urn:microsoft.com/office/officeart/2016/7/layout/VerticalDownArrowProcess"/>
    <dgm:cxn modelId="{F3CE9E3B-3F3C-4CDD-BE4F-774FF5956004}" type="presOf" srcId="{90075F9D-B354-44B9-9D51-B22AB94A303D}" destId="{D8DE1E71-7FC2-4CF4-80ED-BA0DBF602025}" srcOrd="0" destOrd="0" presId="urn:microsoft.com/office/officeart/2016/7/layout/VerticalDownArrowProcess"/>
    <dgm:cxn modelId="{3F04225C-C544-447B-AB3B-6BB793AC123C}" type="presOf" srcId="{955EEE61-C9E5-480E-8C6D-69B09F7577AD}" destId="{F85A5671-6E7E-4D7E-A781-2FA5D75A1816}" srcOrd="0" destOrd="0" presId="urn:microsoft.com/office/officeart/2016/7/layout/VerticalDownArrowProcess"/>
    <dgm:cxn modelId="{0892B169-9180-479D-9AFC-14E0203CDC4E}" type="presOf" srcId="{E11F6389-25C9-4A8C-A2B6-16BA9F5CAAB8}" destId="{E3B9775D-8CFC-468E-A1A2-3BA9937383D0}" srcOrd="0" destOrd="0" presId="urn:microsoft.com/office/officeart/2016/7/layout/VerticalDownArrowProcess"/>
    <dgm:cxn modelId="{DF813A4F-9E61-43BF-8DF4-54D107FEF8AD}" type="presOf" srcId="{89744281-ECAF-4E1C-A133-8833DDFF1A6C}" destId="{592434CF-860F-4536-A658-A734DBBA4DCB}" srcOrd="0" destOrd="0" presId="urn:microsoft.com/office/officeart/2016/7/layout/VerticalDownArrowProcess"/>
    <dgm:cxn modelId="{1A2C1852-52D9-46CE-83BD-8799226A3EA7}" type="presOf" srcId="{90075F9D-B354-44B9-9D51-B22AB94A303D}" destId="{866E7344-2B9D-47CC-AD07-B74B8EF9B196}" srcOrd="1" destOrd="0" presId="urn:microsoft.com/office/officeart/2016/7/layout/VerticalDownArrowProcess"/>
    <dgm:cxn modelId="{A9D62D72-D127-4D8E-A8D5-E07230969325}" srcId="{90075F9D-B354-44B9-9D51-B22AB94A303D}" destId="{0E166ADC-A760-4607-8ECE-1D348DD4D6F5}" srcOrd="1" destOrd="0" parTransId="{9C55D6FD-55F5-4963-973C-CF9A9CD6D4DD}" sibTransId="{C814B8A4-C0CF-4223-BF9B-2F1BFC8E9135}"/>
    <dgm:cxn modelId="{656F8055-F3D4-4C3D-87FD-DE569798EFC5}" srcId="{90075F9D-B354-44B9-9D51-B22AB94A303D}" destId="{36AD6EFB-05ED-47CC-8F15-9F6D6095A9ED}" srcOrd="0" destOrd="0" parTransId="{D74C9F6C-F117-4699-AB26-BA446A25205C}" sibTransId="{00B332F2-DB9C-467B-9DC9-F2E2E4EF42FD}"/>
    <dgm:cxn modelId="{F70AF056-DAC3-4043-BF89-F510695798A3}" type="presOf" srcId="{3CE884AE-D733-4E34-BC1F-1E5EDBE9A5A2}" destId="{6809B70A-9501-4756-8BA2-ECED22132952}" srcOrd="0" destOrd="0" presId="urn:microsoft.com/office/officeart/2016/7/layout/VerticalDownArrowProcess"/>
    <dgm:cxn modelId="{AE8ABF7B-996C-46EE-82E8-28F7D321FFE0}" type="presOf" srcId="{7EB0B61C-25FF-4C62-AEFC-3C780539774E}" destId="{592434CF-860F-4536-A658-A734DBBA4DCB}" srcOrd="0" destOrd="1" presId="urn:microsoft.com/office/officeart/2016/7/layout/VerticalDownArrowProcess"/>
    <dgm:cxn modelId="{D9297685-C0CB-4A31-9198-55C2B6BCDA1B}" srcId="{3CE884AE-D733-4E34-BC1F-1E5EDBE9A5A2}" destId="{9384261E-85A3-4E99-9A8B-56C31C42B012}" srcOrd="1" destOrd="0" parTransId="{F2932781-BC05-4C25-940C-C8EE367FEF5C}" sibTransId="{173FC8DE-770D-48D8-96AC-C75413D8075B}"/>
    <dgm:cxn modelId="{E600228F-D91A-4B39-9B47-F91C00A31430}" type="presOf" srcId="{0E166ADC-A760-4607-8ECE-1D348DD4D6F5}" destId="{5938FF6A-EFFD-480E-AEA8-32309D776779}" srcOrd="0" destOrd="1" presId="urn:microsoft.com/office/officeart/2016/7/layout/VerticalDownArrowProcess"/>
    <dgm:cxn modelId="{0B69BB92-6315-4A01-BA03-171849511B24}" srcId="{C8F4F4D8-FC1D-4D07-A0D2-361145BD87F6}" destId="{90075F9D-B354-44B9-9D51-B22AB94A303D}" srcOrd="0" destOrd="0" parTransId="{38BF9A2F-8275-4393-9C1C-23141C7C9477}" sibTransId="{BF1D946E-EA98-4FE0-988D-04FFE484B265}"/>
    <dgm:cxn modelId="{B22B0F94-4121-4147-97D0-5E0FB23CC2D1}" srcId="{955EEE61-C9E5-480E-8C6D-69B09F7577AD}" destId="{89744281-ECAF-4E1C-A133-8833DDFF1A6C}" srcOrd="0" destOrd="0" parTransId="{BBCAF07F-65CC-4B10-8F11-FBD7E27DDFF1}" sibTransId="{ED0E389B-02B1-4C57-B5D8-6A9CEE8DFB5F}"/>
    <dgm:cxn modelId="{9D6C3198-3309-4C25-982B-94F9783B48B0}" srcId="{9E360E40-3609-498A-8BE9-B22F9FB530A4}" destId="{E11F6389-25C9-4A8C-A2B6-16BA9F5CAAB8}" srcOrd="0" destOrd="0" parTransId="{56670BBC-A10D-4762-801B-9BBAA1AEA8AF}" sibTransId="{271C85E1-697D-46DF-BB63-4B6308376B6A}"/>
    <dgm:cxn modelId="{91FBF3A0-AC58-465D-82CD-4256140CEB34}" srcId="{C8F4F4D8-FC1D-4D07-A0D2-361145BD87F6}" destId="{3CE884AE-D733-4E34-BC1F-1E5EDBE9A5A2}" srcOrd="2" destOrd="0" parTransId="{5947B32F-6506-4A9A-AEBF-E0A7C5F125D7}" sibTransId="{E47332B5-7667-451E-A001-B3AB69062742}"/>
    <dgm:cxn modelId="{3368ABA6-075A-4CDD-8813-29180A7251A7}" type="presOf" srcId="{9384261E-85A3-4E99-9A8B-56C31C42B012}" destId="{ACABBFA2-CD33-41A5-8A12-A7F14B337209}" srcOrd="0" destOrd="1" presId="urn:microsoft.com/office/officeart/2016/7/layout/VerticalDownArrowProcess"/>
    <dgm:cxn modelId="{3B1882AF-AC19-4212-BBDB-E6C20DAFB6C5}" srcId="{C8F4F4D8-FC1D-4D07-A0D2-361145BD87F6}" destId="{9E360E40-3609-498A-8BE9-B22F9FB530A4}" srcOrd="3" destOrd="0" parTransId="{D1735706-B1DF-4275-B4C9-A56B7C627CFC}" sibTransId="{674C2549-DE49-4FF2-A098-47AEBB6FDE15}"/>
    <dgm:cxn modelId="{4B327ECD-7E6C-4A29-BEF0-275D01838506}" srcId="{C8F4F4D8-FC1D-4D07-A0D2-361145BD87F6}" destId="{955EEE61-C9E5-480E-8C6D-69B09F7577AD}" srcOrd="1" destOrd="0" parTransId="{4DFDB041-9E24-490C-BC0B-1DE031966DD5}" sibTransId="{4A78C4B5-5E0C-4291-ADEC-39177CFBEE40}"/>
    <dgm:cxn modelId="{E480F5DF-23BD-482F-86DF-2BECB7A0C155}" type="presOf" srcId="{36AD6EFB-05ED-47CC-8F15-9F6D6095A9ED}" destId="{5938FF6A-EFFD-480E-AEA8-32309D776779}" srcOrd="0" destOrd="0" presId="urn:microsoft.com/office/officeart/2016/7/layout/VerticalDownArrowProcess"/>
    <dgm:cxn modelId="{9F2985F5-0B2C-4C7A-88D4-81D83DD1E81D}" srcId="{955EEE61-C9E5-480E-8C6D-69B09F7577AD}" destId="{7EB0B61C-25FF-4C62-AEFC-3C780539774E}" srcOrd="1" destOrd="0" parTransId="{5F589A37-7BB8-44CF-9B8F-447CDEE61420}" sibTransId="{632A2CC0-0A1E-4571-8689-8FF069F521DA}"/>
    <dgm:cxn modelId="{47295C98-D953-4B9D-863A-B59727C0BA4C}" type="presParOf" srcId="{ECE004AE-10A6-41A1-ABDC-6B023063BB57}" destId="{96E37BEF-BD45-403B-A088-E81FD7FC481C}" srcOrd="0" destOrd="0" presId="urn:microsoft.com/office/officeart/2016/7/layout/VerticalDownArrowProcess"/>
    <dgm:cxn modelId="{46B66F8F-3D59-4BA2-AA56-7EE7023E14D0}" type="presParOf" srcId="{96E37BEF-BD45-403B-A088-E81FD7FC481C}" destId="{F6D64832-0159-451B-97D0-8B6724562D3D}" srcOrd="0" destOrd="0" presId="urn:microsoft.com/office/officeart/2016/7/layout/VerticalDownArrowProcess"/>
    <dgm:cxn modelId="{14E1D7C8-79D7-463A-AE34-11748BE5AB07}" type="presParOf" srcId="{96E37BEF-BD45-403B-A088-E81FD7FC481C}" destId="{E3B9775D-8CFC-468E-A1A2-3BA9937383D0}" srcOrd="1" destOrd="0" presId="urn:microsoft.com/office/officeart/2016/7/layout/VerticalDownArrowProcess"/>
    <dgm:cxn modelId="{D8B8934F-3B3A-4AE5-8FBF-5C81DFE1FBA2}" type="presParOf" srcId="{ECE004AE-10A6-41A1-ABDC-6B023063BB57}" destId="{4CCDC2B5-0272-45DF-8E05-10CF9C1494A8}" srcOrd="1" destOrd="0" presId="urn:microsoft.com/office/officeart/2016/7/layout/VerticalDownArrowProcess"/>
    <dgm:cxn modelId="{DADFE535-E90E-4103-833A-A609A77D5B48}" type="presParOf" srcId="{ECE004AE-10A6-41A1-ABDC-6B023063BB57}" destId="{F70A40D2-DB66-47B7-A4C2-156169C0504F}" srcOrd="2" destOrd="0" presId="urn:microsoft.com/office/officeart/2016/7/layout/VerticalDownArrowProcess"/>
    <dgm:cxn modelId="{C0979289-2E8C-4588-B0CF-974B0A14A3AE}" type="presParOf" srcId="{F70A40D2-DB66-47B7-A4C2-156169C0504F}" destId="{6809B70A-9501-4756-8BA2-ECED22132952}" srcOrd="0" destOrd="0" presId="urn:microsoft.com/office/officeart/2016/7/layout/VerticalDownArrowProcess"/>
    <dgm:cxn modelId="{DAAAFE31-2435-4E18-BAFA-2250BA100624}" type="presParOf" srcId="{F70A40D2-DB66-47B7-A4C2-156169C0504F}" destId="{BE329AF8-549E-4FC5-B873-C676C61208AD}" srcOrd="1" destOrd="0" presId="urn:microsoft.com/office/officeart/2016/7/layout/VerticalDownArrowProcess"/>
    <dgm:cxn modelId="{828EC3CC-9A1A-4FB9-AD1A-4E00D2D2C77F}" type="presParOf" srcId="{F70A40D2-DB66-47B7-A4C2-156169C0504F}" destId="{ACABBFA2-CD33-41A5-8A12-A7F14B337209}" srcOrd="2" destOrd="0" presId="urn:microsoft.com/office/officeart/2016/7/layout/VerticalDownArrowProcess"/>
    <dgm:cxn modelId="{79E0BE3B-A43A-4FE5-8F38-B3E7A07CCC32}" type="presParOf" srcId="{ECE004AE-10A6-41A1-ABDC-6B023063BB57}" destId="{A4F3CDFE-1C99-42B5-B7B4-8448613FF2FE}" srcOrd="3" destOrd="0" presId="urn:microsoft.com/office/officeart/2016/7/layout/VerticalDownArrowProcess"/>
    <dgm:cxn modelId="{B1305569-B675-4732-A0BE-031022DF0716}" type="presParOf" srcId="{ECE004AE-10A6-41A1-ABDC-6B023063BB57}" destId="{832297DF-0BB6-441C-9D64-124964D97371}" srcOrd="4" destOrd="0" presId="urn:microsoft.com/office/officeart/2016/7/layout/VerticalDownArrowProcess"/>
    <dgm:cxn modelId="{E9C45284-89B7-41A2-BA15-7978CA501D7F}" type="presParOf" srcId="{832297DF-0BB6-441C-9D64-124964D97371}" destId="{F85A5671-6E7E-4D7E-A781-2FA5D75A1816}" srcOrd="0" destOrd="0" presId="urn:microsoft.com/office/officeart/2016/7/layout/VerticalDownArrowProcess"/>
    <dgm:cxn modelId="{2A5C1F21-0191-4F10-A2F7-D026A6F11CFB}" type="presParOf" srcId="{832297DF-0BB6-441C-9D64-124964D97371}" destId="{997484A9-8777-46C0-B5E6-BB3F5B3D40C3}" srcOrd="1" destOrd="0" presId="urn:microsoft.com/office/officeart/2016/7/layout/VerticalDownArrowProcess"/>
    <dgm:cxn modelId="{3AADACAF-AE08-4F84-A881-090D10A8AE05}" type="presParOf" srcId="{832297DF-0BB6-441C-9D64-124964D97371}" destId="{592434CF-860F-4536-A658-A734DBBA4DCB}" srcOrd="2" destOrd="0" presId="urn:microsoft.com/office/officeart/2016/7/layout/VerticalDownArrowProcess"/>
    <dgm:cxn modelId="{52F6C86F-1C31-4B54-AE52-5C10FF93D6DF}" type="presParOf" srcId="{ECE004AE-10A6-41A1-ABDC-6B023063BB57}" destId="{4333BECA-024A-4A9D-AAEB-7094C8415E52}" srcOrd="5" destOrd="0" presId="urn:microsoft.com/office/officeart/2016/7/layout/VerticalDownArrowProcess"/>
    <dgm:cxn modelId="{FBDD04F6-28B1-43D0-AF0A-FF246D1543E1}" type="presParOf" srcId="{ECE004AE-10A6-41A1-ABDC-6B023063BB57}" destId="{121E426C-04CA-463E-AE3B-CC09FA774AB2}" srcOrd="6" destOrd="0" presId="urn:microsoft.com/office/officeart/2016/7/layout/VerticalDownArrowProcess"/>
    <dgm:cxn modelId="{C5F75ECF-E933-4240-8896-2160CD2F77ED}" type="presParOf" srcId="{121E426C-04CA-463E-AE3B-CC09FA774AB2}" destId="{D8DE1E71-7FC2-4CF4-80ED-BA0DBF602025}" srcOrd="0" destOrd="0" presId="urn:microsoft.com/office/officeart/2016/7/layout/VerticalDownArrowProcess"/>
    <dgm:cxn modelId="{121ED341-8A38-4419-B00B-B297DEA58B72}" type="presParOf" srcId="{121E426C-04CA-463E-AE3B-CC09FA774AB2}" destId="{866E7344-2B9D-47CC-AD07-B74B8EF9B196}" srcOrd="1" destOrd="0" presId="urn:microsoft.com/office/officeart/2016/7/layout/VerticalDownArrowProcess"/>
    <dgm:cxn modelId="{76ECB7D7-3732-4FC4-B29F-92F0A762620E}" type="presParOf" srcId="{121E426C-04CA-463E-AE3B-CC09FA774AB2}" destId="{5938FF6A-EFFD-480E-AEA8-32309D776779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64832-0159-451B-97D0-8B6724562D3D}">
      <dsp:nvSpPr>
        <dsp:cNvPr id="0" name=""/>
        <dsp:cNvSpPr/>
      </dsp:nvSpPr>
      <dsp:spPr>
        <a:xfrm>
          <a:off x="0" y="4125033"/>
          <a:ext cx="1514475" cy="9024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09" tIns="92456" rIns="10770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Phase 1 Redevelopment </a:t>
          </a:r>
          <a:endParaRPr lang="en-IE" sz="1300" kern="1200" dirty="0"/>
        </a:p>
      </dsp:txBody>
      <dsp:txXfrm>
        <a:off x="0" y="4125033"/>
        <a:ext cx="1514475" cy="902456"/>
      </dsp:txXfrm>
    </dsp:sp>
    <dsp:sp modelId="{E3B9775D-8CFC-468E-A1A2-3BA9937383D0}">
      <dsp:nvSpPr>
        <dsp:cNvPr id="0" name=""/>
        <dsp:cNvSpPr/>
      </dsp:nvSpPr>
      <dsp:spPr>
        <a:xfrm>
          <a:off x="1514474" y="4125033"/>
          <a:ext cx="4543425" cy="9024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2" tIns="139700" rIns="9216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Q4 2024 – Q1 2026</a:t>
          </a:r>
          <a:endParaRPr lang="en-IE" sz="1100" kern="1200" dirty="0"/>
        </a:p>
      </dsp:txBody>
      <dsp:txXfrm>
        <a:off x="1514474" y="4125033"/>
        <a:ext cx="4543425" cy="902456"/>
      </dsp:txXfrm>
    </dsp:sp>
    <dsp:sp modelId="{BE329AF8-549E-4FC5-B873-C676C61208AD}">
      <dsp:nvSpPr>
        <dsp:cNvPr id="0" name=""/>
        <dsp:cNvSpPr/>
      </dsp:nvSpPr>
      <dsp:spPr>
        <a:xfrm rot="10800000">
          <a:off x="0" y="2750592"/>
          <a:ext cx="1514475" cy="1387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09" tIns="92456" rIns="10770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Procurement </a:t>
          </a:r>
          <a:r>
            <a:rPr lang="en-GB" sz="1300" kern="1200" dirty="0"/>
            <a:t>of Operators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Procurement of Contractor/s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300" kern="1200" dirty="0"/>
        </a:p>
      </dsp:txBody>
      <dsp:txXfrm rot="-10800000">
        <a:off x="0" y="2750592"/>
        <a:ext cx="1514475" cy="902185"/>
      </dsp:txXfrm>
    </dsp:sp>
    <dsp:sp modelId="{ACABBFA2-CD33-41A5-8A12-A7F14B337209}">
      <dsp:nvSpPr>
        <dsp:cNvPr id="0" name=""/>
        <dsp:cNvSpPr/>
      </dsp:nvSpPr>
      <dsp:spPr>
        <a:xfrm>
          <a:off x="1514474" y="2750592"/>
          <a:ext cx="4543425" cy="90218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2" tIns="139700" rIns="9216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June – September 2024</a:t>
          </a:r>
          <a:endParaRPr lang="en-IE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July – September 2024</a:t>
          </a:r>
          <a:endParaRPr lang="en-IE" sz="1100" kern="1200" dirty="0"/>
        </a:p>
      </dsp:txBody>
      <dsp:txXfrm>
        <a:off x="1514474" y="2750592"/>
        <a:ext cx="4543425" cy="902185"/>
      </dsp:txXfrm>
    </dsp:sp>
    <dsp:sp modelId="{997484A9-8777-46C0-B5E6-BB3F5B3D40C3}">
      <dsp:nvSpPr>
        <dsp:cNvPr id="0" name=""/>
        <dsp:cNvSpPr/>
      </dsp:nvSpPr>
      <dsp:spPr>
        <a:xfrm rot="10800000">
          <a:off x="0" y="1376151"/>
          <a:ext cx="1514475" cy="1387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09" tIns="92456" rIns="10770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Detailed Design /</a:t>
          </a:r>
          <a:r>
            <a:rPr lang="en-GB" sz="1300" kern="1200" dirty="0" err="1"/>
            <a:t>BoQ</a:t>
          </a:r>
          <a:endParaRPr lang="en-IE" sz="1300" kern="1200" dirty="0"/>
        </a:p>
      </dsp:txBody>
      <dsp:txXfrm rot="-10800000">
        <a:off x="0" y="1376151"/>
        <a:ext cx="1514475" cy="902185"/>
      </dsp:txXfrm>
    </dsp:sp>
    <dsp:sp modelId="{592434CF-860F-4536-A658-A734DBBA4DCB}">
      <dsp:nvSpPr>
        <dsp:cNvPr id="0" name=""/>
        <dsp:cNvSpPr/>
      </dsp:nvSpPr>
      <dsp:spPr>
        <a:xfrm>
          <a:off x="1514474" y="1376151"/>
          <a:ext cx="4543425" cy="90218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2" tIns="139700" rIns="9216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Completed July 2024</a:t>
          </a:r>
          <a:endParaRPr lang="en-IE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Completed July 2024</a:t>
          </a:r>
          <a:endParaRPr lang="en-IE" sz="1100" kern="1200" dirty="0"/>
        </a:p>
      </dsp:txBody>
      <dsp:txXfrm>
        <a:off x="1514474" y="1376151"/>
        <a:ext cx="4543425" cy="902185"/>
      </dsp:txXfrm>
    </dsp:sp>
    <dsp:sp modelId="{866E7344-2B9D-47CC-AD07-B74B8EF9B196}">
      <dsp:nvSpPr>
        <dsp:cNvPr id="0" name=""/>
        <dsp:cNvSpPr/>
      </dsp:nvSpPr>
      <dsp:spPr>
        <a:xfrm rot="10800000">
          <a:off x="0" y="1709"/>
          <a:ext cx="1514475" cy="1387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09" tIns="92456" rIns="107709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Part 8 Public Consultation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1. Industrial Unit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2. Grange Cottage </a:t>
          </a:r>
          <a:endParaRPr lang="en-IE" sz="1300" kern="1200" dirty="0"/>
        </a:p>
      </dsp:txBody>
      <dsp:txXfrm rot="-10800000">
        <a:off x="0" y="1709"/>
        <a:ext cx="1514475" cy="902185"/>
      </dsp:txXfrm>
    </dsp:sp>
    <dsp:sp modelId="{5938FF6A-EFFD-480E-AEA8-32309D776779}">
      <dsp:nvSpPr>
        <dsp:cNvPr id="0" name=""/>
        <dsp:cNvSpPr/>
      </dsp:nvSpPr>
      <dsp:spPr>
        <a:xfrm>
          <a:off x="1514474" y="1709"/>
          <a:ext cx="4543425" cy="90218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162" tIns="139700" rIns="9216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1. March 2024 </a:t>
          </a:r>
          <a:endParaRPr lang="en-IE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Council Approval July 2024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2. May 2024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Council Approval September 2024</a:t>
          </a:r>
          <a:endParaRPr lang="en-IE" sz="1100" kern="1200" dirty="0"/>
        </a:p>
      </dsp:txBody>
      <dsp:txXfrm>
        <a:off x="1514474" y="1709"/>
        <a:ext cx="4543425" cy="902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3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1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2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8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3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8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6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714A-548D-97B8-7916-E39044E0F4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lock masterplan proposed part 8’s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Lucan Palmerstown north Clondalkin area committee 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66596E-DE86-A7F1-BFF6-1A66EDE72B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March 26</a:t>
            </a:r>
            <a:r>
              <a:rPr lang="en-GB" baseline="30000" dirty="0"/>
              <a:t>th</a:t>
            </a:r>
            <a:r>
              <a:rPr lang="en-GB" dirty="0"/>
              <a:t>, 2024.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6525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om with a window and tables&#10;&#10;Description automatically generated with medium confidence">
            <a:extLst>
              <a:ext uri="{FF2B5EF4-FFF2-40B4-BE49-F238E27FC236}">
                <a16:creationId xmlns:a16="http://schemas.microsoft.com/office/drawing/2014/main" id="{0D6F25A8-3120-A4BF-1985-5F7F8B4A4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" r="26254" b="-1"/>
          <a:stretch/>
        </p:blipFill>
        <p:spPr>
          <a:xfrm>
            <a:off x="-3189" y="10"/>
            <a:ext cx="9769998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89412" y="-189413"/>
            <a:ext cx="6858000" cy="723682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3824A-F6C5-08EF-FA4B-390144E7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327354"/>
            <a:ext cx="5226627" cy="34351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Studio Concept and First Floor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A420850-D244-9D6F-9F8C-9EB0E6AE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075227"/>
            <a:ext cx="5226626" cy="9064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Content Placeholder 4" descr="A room with white tables and a black carpet&#10;&#10;Description automatically generated">
            <a:extLst>
              <a:ext uri="{FF2B5EF4-FFF2-40B4-BE49-F238E27FC236}">
                <a16:creationId xmlns:a16="http://schemas.microsoft.com/office/drawing/2014/main" id="{CE847DF6-9F49-B050-CD3A-C9AC37912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18" r="18908" b="3"/>
          <a:stretch/>
        </p:blipFill>
        <p:spPr>
          <a:xfrm>
            <a:off x="9798108" y="-1"/>
            <a:ext cx="2393892" cy="2276792"/>
          </a:xfrm>
          <a:prstGeom prst="rect">
            <a:avLst/>
          </a:prstGeom>
        </p:spPr>
      </p:pic>
      <p:pic>
        <p:nvPicPr>
          <p:cNvPr id="7" name="Picture 6" descr="A room with glass walls and a large window&#10;&#10;Description automatically generated with medium confidence">
            <a:extLst>
              <a:ext uri="{FF2B5EF4-FFF2-40B4-BE49-F238E27FC236}">
                <a16:creationId xmlns:a16="http://schemas.microsoft.com/office/drawing/2014/main" id="{6A1FA7BF-1BF2-9FF2-A230-E6CDEB8BF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" r="-1" b="-1"/>
          <a:stretch/>
        </p:blipFill>
        <p:spPr>
          <a:xfrm>
            <a:off x="9798108" y="2309844"/>
            <a:ext cx="2393892" cy="2266630"/>
          </a:xfrm>
          <a:prstGeom prst="rect">
            <a:avLst/>
          </a:prstGeom>
        </p:spPr>
      </p:pic>
      <p:pic>
        <p:nvPicPr>
          <p:cNvPr id="11" name="Picture 10" descr="A room with a large ceiling&#10;&#10;Description automatically generated with medium confidence">
            <a:extLst>
              <a:ext uri="{FF2B5EF4-FFF2-40B4-BE49-F238E27FC236}">
                <a16:creationId xmlns:a16="http://schemas.microsoft.com/office/drawing/2014/main" id="{6BDAD22D-5F77-FAAF-A1F4-217FF033A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3" r="17957"/>
          <a:stretch/>
        </p:blipFill>
        <p:spPr>
          <a:xfrm>
            <a:off x="9798108" y="4609437"/>
            <a:ext cx="2393892" cy="22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FEAA-BC1A-41E3-3F2A-1160B08C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Landscape strategy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D9615-3BEC-46F1-4D5A-488C6BC28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474" y="2095500"/>
            <a:ext cx="7180353" cy="3848100"/>
          </a:xfrm>
        </p:spPr>
      </p:pic>
    </p:spTree>
    <p:extLst>
      <p:ext uri="{BB962C8B-B14F-4D97-AF65-F5344CB8AC3E}">
        <p14:creationId xmlns:p14="http://schemas.microsoft.com/office/powerpoint/2010/main" val="169834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5AE6-C423-1415-08B7-1AE390AD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Phase 2 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919B78-927E-4FDD-4EC6-E1A806C10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711" y="2095500"/>
            <a:ext cx="7333878" cy="3848100"/>
          </a:xfrm>
        </p:spPr>
      </p:pic>
    </p:spTree>
    <p:extLst>
      <p:ext uri="{BB962C8B-B14F-4D97-AF65-F5344CB8AC3E}">
        <p14:creationId xmlns:p14="http://schemas.microsoft.com/office/powerpoint/2010/main" val="385379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205B-5074-3643-8A69-5D154A4A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phase 3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0F61DB-0C67-C9B4-08AD-297C4066F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066" y="2095500"/>
            <a:ext cx="8009169" cy="3848100"/>
          </a:xfrm>
        </p:spPr>
      </p:pic>
    </p:spTree>
    <p:extLst>
      <p:ext uri="{BB962C8B-B14F-4D97-AF65-F5344CB8AC3E}">
        <p14:creationId xmlns:p14="http://schemas.microsoft.com/office/powerpoint/2010/main" val="2484387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AC1B80-F8B2-4B95-B4B7-7917A33D2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4E12F-04E8-A6CB-3E1A-6E3EFCFF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73" y="647700"/>
            <a:ext cx="9512727" cy="9478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Grange Cottage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E6C2D-08A4-06D4-0247-0F3D2BE7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957555"/>
            <a:ext cx="5020735" cy="293712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6C6C79-A6AA-E20C-3EA4-8BA47A0B5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7" y="2781830"/>
            <a:ext cx="5020734" cy="32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DF537F-248D-114E-984A-7E3AA517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B5C10C-3026-974C-A0F9-32E0C21E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EE97-EC2B-36E1-2600-BFE83413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Grange Cottage area proposed uses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C49947-3CB8-AAFA-7755-1F9F966A7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196" y="1841230"/>
            <a:ext cx="8686800" cy="4369070"/>
          </a:xfrm>
        </p:spPr>
      </p:pic>
    </p:spTree>
    <p:extLst>
      <p:ext uri="{BB962C8B-B14F-4D97-AF65-F5344CB8AC3E}">
        <p14:creationId xmlns:p14="http://schemas.microsoft.com/office/powerpoint/2010/main" val="4115929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CAFEDC9-01F4-403B-9CC2-619E67A6C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4068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61352D-E9DC-2DEA-220C-84B74FCCE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78" r="-3" b="6244"/>
          <a:stretch/>
        </p:blipFill>
        <p:spPr>
          <a:xfrm>
            <a:off x="9" y="-15887"/>
            <a:ext cx="3678784" cy="2599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813CC-7593-893C-94F0-48A4645E8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2" r="21912" b="1"/>
          <a:stretch/>
        </p:blipFill>
        <p:spPr>
          <a:xfrm>
            <a:off x="20" y="2617470"/>
            <a:ext cx="3678764" cy="2449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AC773-D78A-54EA-6627-EE79CC548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4" r="11770" b="-3"/>
          <a:stretch/>
        </p:blipFill>
        <p:spPr>
          <a:xfrm>
            <a:off x="3716011" y="-14075"/>
            <a:ext cx="3718514" cy="5081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D26EF-C9DC-BC1E-96FA-A1C4A4F5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018" y="664670"/>
            <a:ext cx="4900609" cy="1700765"/>
          </a:xfrm>
        </p:spPr>
        <p:txBody>
          <a:bodyPr anchor="b">
            <a:normAutofit/>
          </a:bodyPr>
          <a:lstStyle/>
          <a:p>
            <a:r>
              <a:rPr lang="en-GB" dirty="0"/>
              <a:t>Grange cottage</a:t>
            </a:r>
            <a:endParaRPr lang="en-IE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BD9A3AF-2B12-3851-2A99-F65A558FD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861187"/>
            <a:ext cx="3124200" cy="3082413"/>
          </a:xfrm>
        </p:spPr>
        <p:txBody>
          <a:bodyPr>
            <a:normAutofit/>
          </a:bodyPr>
          <a:lstStyle/>
          <a:p>
            <a:r>
              <a:rPr lang="en-US" dirty="0"/>
              <a:t>Repurpose as Creche</a:t>
            </a:r>
          </a:p>
          <a:p>
            <a:r>
              <a:rPr lang="en-US" dirty="0"/>
              <a:t>Incorporate shop – small local shop </a:t>
            </a:r>
          </a:p>
        </p:txBody>
      </p:sp>
    </p:spTree>
    <p:extLst>
      <p:ext uri="{BB962C8B-B14F-4D97-AF65-F5344CB8AC3E}">
        <p14:creationId xmlns:p14="http://schemas.microsoft.com/office/powerpoint/2010/main" val="3678434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DCBDF1-30E5-4F45-9B63-B53978E9A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6A65D-87A0-2A8E-8B7B-1852E7648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" r="1" b="1"/>
          <a:stretch/>
        </p:blipFill>
        <p:spPr>
          <a:xfrm>
            <a:off x="1988446" y="1"/>
            <a:ext cx="6172200" cy="506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B5728-1846-5960-59B2-E49D93F5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2"/>
            <a:ext cx="5373566" cy="2177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Proposed Internal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88795D-87B4-0692-D581-B7EFA297D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013" r="15052" b="1"/>
          <a:stretch/>
        </p:blipFill>
        <p:spPr>
          <a:xfrm>
            <a:off x="8195074" y="1"/>
            <a:ext cx="4019233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CF337-D627-0B2F-ECAF-C9A765A6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242" y="3429000"/>
            <a:ext cx="3888758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2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42F6-ADA1-7E3F-3798-2ADD9825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Study Area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2500C30-6187-BB3F-7433-72D90C5FF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0" r="-1" b="-1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96635E0-4ECC-606F-186D-316690741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94499" y="2938584"/>
            <a:ext cx="4625378" cy="30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58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ED69-AA5A-0C63-6513-34703610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Design- Courtyard area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68811B-E891-8166-BD9A-5BF1866E0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978" y="2095500"/>
            <a:ext cx="7685344" cy="3848100"/>
          </a:xfrm>
        </p:spPr>
      </p:pic>
    </p:spTree>
    <p:extLst>
      <p:ext uri="{BB962C8B-B14F-4D97-AF65-F5344CB8AC3E}">
        <p14:creationId xmlns:p14="http://schemas.microsoft.com/office/powerpoint/2010/main" val="3625448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9E9B85-83E8-FDD2-FD1E-E94004C07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73" y="647700"/>
            <a:ext cx="9512727" cy="947897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IE" sz="2500" dirty="0"/>
              <a:t>Grange Cottage Internal Courtyard Space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008F35F-D16F-4570-858B-EF5728837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37" y="1589460"/>
            <a:ext cx="9525000" cy="723645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Zone C</a:t>
            </a:r>
          </a:p>
          <a:p>
            <a:pPr algn="l"/>
            <a:endParaRPr lang="en-US" dirty="0"/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05268C68-0720-0EEA-B9AD-28219E27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014038"/>
            <a:ext cx="5020735" cy="282416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AF067C-A6AA-D446-B084-0B46A0E7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7" y="3014039"/>
            <a:ext cx="5020734" cy="2824162"/>
          </a:xfrm>
          <a:prstGeom prst="rect">
            <a:avLst/>
          </a:prstGeom>
          <a:noFill/>
        </p:spPr>
      </p:pic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04E35474-1A9A-4F0C-82BB-186980BF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4480A08-E844-47BD-A0DE-642EA0A9BA3E}" type="datetime1">
              <a:rPr lang="en-US" smtClean="0"/>
              <a:pPr>
                <a:spcAft>
                  <a:spcPts val="600"/>
                </a:spcAft>
              </a:pPr>
              <a:t>3/25/2024</a:t>
            </a:fld>
            <a:endParaRPr lang="en-US"/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11199D09-9DAC-4D8F-8067-411B9B5F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4643FDF9-4F10-41D0-B36B-A0E7E181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0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03DEAE-DB99-0145-9C4E-771CA1275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020"/>
          <a:stretch/>
        </p:blipFill>
        <p:spPr>
          <a:xfrm>
            <a:off x="2001078" y="647700"/>
            <a:ext cx="8191500" cy="556260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 smtClean="0"/>
              <a:pPr>
                <a:spcAft>
                  <a:spcPts val="600"/>
                </a:spcAft>
              </a:pPr>
              <a:t>3/25/2024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BDA5040-0983-45D9-B231-3FD27BE4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40" dirty="0"/>
              <a:t>Café /Restaurant Area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15406BD-170A-483E-B0EB-0C2552ECA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5D2E94A-EC2A-A55F-9CC2-4D76481C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2" r="1439" b="-1"/>
          <a:stretch/>
        </p:blipFill>
        <p:spPr>
          <a:xfrm>
            <a:off x="20" y="10"/>
            <a:ext cx="81152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270CA-38F5-AE7E-C5A5-E605EAE1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47700"/>
            <a:ext cx="4225166" cy="24207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Re-purposed farm building</a:t>
            </a:r>
            <a:br>
              <a:rPr lang="en-US"/>
            </a:br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2D3B81D-2CF1-B4BA-F8A1-8EC1F6EB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932" y="914400"/>
            <a:ext cx="2689367" cy="5295900"/>
          </a:xfrm>
        </p:spPr>
        <p:txBody>
          <a:bodyPr>
            <a:normAutofit/>
          </a:bodyPr>
          <a:lstStyle/>
          <a:p>
            <a:r>
              <a:rPr lang="en-US" dirty="0"/>
              <a:t>Artists studio space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E1A9623-FF65-4491-8E53-ECD5C1F6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2EF6563-1E8C-4580-9B78-C6EE124F204E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3/25/2024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62771D2E-CA64-458D-8D8E-9CA1AFDE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9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D009-07B6-1A04-48A4-2D20E55E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4246744"/>
            <a:ext cx="4883124" cy="1696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100"/>
              <a:t>Re-purposed Courtyard buildings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055C0-55B6-F3F2-AECF-92E53DE13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33" r="1" b="7422"/>
          <a:stretch/>
        </p:blipFill>
        <p:spPr>
          <a:xfrm>
            <a:off x="647700" y="1613134"/>
            <a:ext cx="5262147" cy="221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36943-0F4E-6488-EEDA-9FBE623C7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" r="18526"/>
          <a:stretch/>
        </p:blipFill>
        <p:spPr>
          <a:xfrm>
            <a:off x="6282153" y="647700"/>
            <a:ext cx="3724351" cy="3181734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968C7F0-BF73-0DF9-D73C-6216224F2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2152" y="4246744"/>
            <a:ext cx="4995448" cy="1963556"/>
          </a:xfrm>
        </p:spPr>
        <p:txBody>
          <a:bodyPr>
            <a:normAutofit/>
          </a:bodyPr>
          <a:lstStyle/>
          <a:p>
            <a:r>
              <a:rPr lang="en-US"/>
              <a:t>Multi-purpose Event space</a:t>
            </a:r>
          </a:p>
          <a:p>
            <a:r>
              <a:rPr lang="en-US"/>
              <a:t>Water sports facilities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72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0101-0D1D-A6C4-A3ED-F690451B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public Realm Development</a:t>
            </a:r>
            <a:endParaRPr lang="en-I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1376BA-9519-05A9-7338-E4679903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179" y="2095500"/>
            <a:ext cx="10476943" cy="3848100"/>
          </a:xfrm>
        </p:spPr>
      </p:pic>
    </p:spTree>
    <p:extLst>
      <p:ext uri="{BB962C8B-B14F-4D97-AF65-F5344CB8AC3E}">
        <p14:creationId xmlns:p14="http://schemas.microsoft.com/office/powerpoint/2010/main" val="91832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E30AE-53D1-AFF2-416F-4EDFEE91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8608-805A-D523-4432-859BDD0BC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INTEGRATION OF public Realm Development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154963-11F4-DC38-5560-C4050D611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5304" y="2095500"/>
            <a:ext cx="6154693" cy="3848100"/>
          </a:xfrm>
        </p:spPr>
      </p:pic>
    </p:spTree>
    <p:extLst>
      <p:ext uri="{BB962C8B-B14F-4D97-AF65-F5344CB8AC3E}">
        <p14:creationId xmlns:p14="http://schemas.microsoft.com/office/powerpoint/2010/main" val="3031965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04A7-0580-2D89-FFEB-6F935947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3424329" cy="2781300"/>
          </a:xfrm>
        </p:spPr>
        <p:txBody>
          <a:bodyPr anchor="t">
            <a:normAutofit/>
          </a:bodyPr>
          <a:lstStyle/>
          <a:p>
            <a:r>
              <a:rPr lang="en-GB" sz="3200"/>
              <a:t>Next steps -Proposed Timelines  </a:t>
            </a:r>
            <a:endParaRPr lang="en-IE" sz="320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6F8B67-BAA4-C8F7-8A76-710991A7B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735406"/>
              </p:ext>
            </p:extLst>
          </p:nvPr>
        </p:nvGraphicFramePr>
        <p:xfrm>
          <a:off x="5486400" y="914400"/>
          <a:ext cx="60579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21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030C083-7BDA-4E25-BFBB-C9679AF2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0796C7-9D9D-9C75-AEA6-6D964BA2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647701"/>
            <a:ext cx="9534525" cy="941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500" dirty="0"/>
              <a:t>Masterplan Overall Vision</a:t>
            </a:r>
            <a:br>
              <a:rPr lang="en-US" sz="2500" dirty="0"/>
            </a:br>
            <a:endParaRPr lang="en-US" sz="25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D2D498-5ADB-4C3B-898A-9A801EBB4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40" y="1412240"/>
            <a:ext cx="8534400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5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0FFFF3-9C04-E14E-816A-22003D6F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AC1B80-F8B2-4B95-B4B7-7917A33D2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D3CA8-049A-7FE0-AD82-0797E8D0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49" r="2" b="10781"/>
          <a:stretch/>
        </p:blipFill>
        <p:spPr>
          <a:xfrm>
            <a:off x="-12" y="-3"/>
            <a:ext cx="8153400" cy="5067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E722C0-298F-26BA-F049-09B6722C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62200"/>
            <a:ext cx="6085609" cy="2037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land use Boundary – overall site strategy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B795ED-A110-8988-F856-A17D2C1EE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9" r="11732" b="1"/>
          <a:stretch/>
        </p:blipFill>
        <p:spPr>
          <a:xfrm>
            <a:off x="8186050" y="1"/>
            <a:ext cx="4005887" cy="50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9E69AA-EBCE-499E-81FE-10A8414B1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A8952-6670-6764-D0AD-25558859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059" y="1231900"/>
            <a:ext cx="3418541" cy="3184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Phase 1- Site STRATEGY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40FF51-B82C-BF22-BB25-7380CA261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714" y="647700"/>
            <a:ext cx="64122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1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8C5A24-0D67-4D91-A8AB-79267D9C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CA058-F85A-A459-3EB7-97624945B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62" r="7505" b="1"/>
          <a:stretch/>
        </p:blipFill>
        <p:spPr>
          <a:xfrm flipH="1">
            <a:off x="264160" y="284899"/>
            <a:ext cx="7248991" cy="4077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362451"/>
            <a:ext cx="12191999" cy="24955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5000">
                <a:srgbClr val="000000">
                  <a:alpha val="6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257A1-2C60-EF87-D100-158F6BA9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327354"/>
            <a:ext cx="3924300" cy="34351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Proposed Façade 12</a:t>
            </a:r>
            <a:r>
              <a:rPr lang="en-US" baseline="30000" dirty="0"/>
              <a:t>th</a:t>
            </a:r>
            <a:r>
              <a:rPr lang="en-US" dirty="0"/>
              <a:t> lock studios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AA8C6-72E3-96C9-CB45-6E912FA5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151" y="3864186"/>
            <a:ext cx="4503808" cy="2612209"/>
          </a:xfrm>
          <a:prstGeom prst="rect">
            <a:avLst/>
          </a:prstGeom>
          <a:noFill/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1E73F6B-F9FA-BBE1-3D54-C51F18867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869" y="621876"/>
            <a:ext cx="4441413" cy="2620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506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29E69AA-EBCE-499E-81FE-10A8414B1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4CF01-899C-8FFC-6428-E575D052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14400"/>
            <a:ext cx="4771193" cy="35019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Exterior Views</a:t>
            </a:r>
            <a:br>
              <a:rPr lang="en-US" dirty="0"/>
            </a:br>
            <a:r>
              <a:rPr lang="en-US" dirty="0"/>
              <a:t>Industrial Unit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66F41-6B30-92CD-D353-3C1A95E7F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8" r="29126" b="3"/>
          <a:stretch/>
        </p:blipFill>
        <p:spPr>
          <a:xfrm>
            <a:off x="8788238" y="831522"/>
            <a:ext cx="2424259" cy="280744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6EAC4-F559-8018-E1D7-810BA2B4C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7" r="19738" b="2"/>
          <a:stretch/>
        </p:blipFill>
        <p:spPr>
          <a:xfrm>
            <a:off x="6066593" y="831522"/>
            <a:ext cx="2635974" cy="2890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07F83-C990-F66D-5F95-C6525B00F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56" r="39838" b="3"/>
          <a:stretch/>
        </p:blipFill>
        <p:spPr>
          <a:xfrm>
            <a:off x="6069352" y="3698849"/>
            <a:ext cx="2633215" cy="289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3C7F8-5F62-35DB-2B1A-4B25BA86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52" r="25861" b="3"/>
          <a:stretch/>
        </p:blipFill>
        <p:spPr>
          <a:xfrm>
            <a:off x="8765057" y="3691756"/>
            <a:ext cx="2495827" cy="28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96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9F96-739C-EB33-5721-812CA010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88900"/>
            <a:ext cx="10625229" cy="1147053"/>
          </a:xfrm>
        </p:spPr>
        <p:txBody>
          <a:bodyPr/>
          <a:lstStyle/>
          <a:p>
            <a:r>
              <a:rPr lang="en-GB" dirty="0"/>
              <a:t>Proposed Interior layouts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0AEC7-402D-5566-F534-D0BFB3E0D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800" y="1612320"/>
            <a:ext cx="5213515" cy="4402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22154-8A2E-0626-36B6-9475468B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71" y="1515440"/>
            <a:ext cx="3854614" cy="190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520C9-CEC6-8D29-41A1-B39FFDA4B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90" y="3615853"/>
            <a:ext cx="4557090" cy="31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48681"/>
      </p:ext>
    </p:extLst>
  </p:cSld>
  <p:clrMapOvr>
    <a:masterClrMapping/>
  </p:clrMapOvr>
</p:sld>
</file>

<file path=ppt/theme/theme1.xml><?xml version="1.0" encoding="utf-8"?>
<a:theme xmlns:a="http://schemas.openxmlformats.org/drawingml/2006/main" name="CitationVTI">
  <a:themeElements>
    <a:clrScheme name="AnalogousFromLightSeed_2SEEDS">
      <a:dk1>
        <a:srgbClr val="000000"/>
      </a:dk1>
      <a:lt1>
        <a:srgbClr val="FFFFFF"/>
      </a:lt1>
      <a:dk2>
        <a:srgbClr val="22363C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26308</TotalTime>
  <Words>201</Words>
  <Application>Microsoft Office PowerPoint</Application>
  <PresentationFormat>Widescreen</PresentationFormat>
  <Paragraphs>56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Grandview</vt:lpstr>
      <vt:lpstr>Grandview Display</vt:lpstr>
      <vt:lpstr>CitationVTI</vt:lpstr>
      <vt:lpstr>12th lock masterplan proposed part 8’s  Lucan Palmerstown north Clondalkin area committee </vt:lpstr>
      <vt:lpstr>Study Area</vt:lpstr>
      <vt:lpstr>Masterplan Overall Vision </vt:lpstr>
      <vt:lpstr>PowerPoint Presentation</vt:lpstr>
      <vt:lpstr>land use Boundary – overall site strategy</vt:lpstr>
      <vt:lpstr>Phase 1- Site STRATEGY</vt:lpstr>
      <vt:lpstr>Proposed Façade 12th lock studios</vt:lpstr>
      <vt:lpstr>Exterior Views Industrial Unit</vt:lpstr>
      <vt:lpstr>Proposed Interior layouts</vt:lpstr>
      <vt:lpstr>Studio Concept and First Floor</vt:lpstr>
      <vt:lpstr>Landscape strategy</vt:lpstr>
      <vt:lpstr>Proposed Phase 2 </vt:lpstr>
      <vt:lpstr>Proposed phase 3</vt:lpstr>
      <vt:lpstr>Grange Cottage</vt:lpstr>
      <vt:lpstr>PowerPoint Presentation</vt:lpstr>
      <vt:lpstr>PowerPoint Presentation</vt:lpstr>
      <vt:lpstr>Grange Cottage area proposed uses</vt:lpstr>
      <vt:lpstr>Grange cottage</vt:lpstr>
      <vt:lpstr>Proposed Internal Layout</vt:lpstr>
      <vt:lpstr>Concept Design- Courtyard area</vt:lpstr>
      <vt:lpstr>Grange Cottage Internal Courtyard Space</vt:lpstr>
      <vt:lpstr>PowerPoint Presentation</vt:lpstr>
      <vt:lpstr>Re-purposed farm building </vt:lpstr>
      <vt:lpstr>Re-purposed Courtyard buildings</vt:lpstr>
      <vt:lpstr>Proposed public Realm Development</vt:lpstr>
      <vt:lpstr>Proposed INTEGRATION OF public Realm Development</vt:lpstr>
      <vt:lpstr>Next steps -Proposed Timelines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enterprise &amp; tourism development spc</dc:title>
  <dc:creator>Laura Leonard</dc:creator>
  <cp:lastModifiedBy>Laura Leonard</cp:lastModifiedBy>
  <cp:revision>4</cp:revision>
  <dcterms:created xsi:type="dcterms:W3CDTF">2023-09-11T15:08:59Z</dcterms:created>
  <dcterms:modified xsi:type="dcterms:W3CDTF">2024-03-25T14:42:08Z</dcterms:modified>
</cp:coreProperties>
</file>