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0"/>
  </p:notesMasterIdLst>
  <p:sldIdLst>
    <p:sldId id="301" r:id="rId2"/>
    <p:sldId id="307" r:id="rId3"/>
    <p:sldId id="302" r:id="rId4"/>
    <p:sldId id="316" r:id="rId5"/>
    <p:sldId id="312" r:id="rId6"/>
    <p:sldId id="289" r:id="rId7"/>
    <p:sldId id="314" r:id="rId8"/>
    <p:sldId id="31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3" autoAdjust="0"/>
    <p:restoredTop sz="72134" autoAdjust="0"/>
  </p:normalViewPr>
  <p:slideViewPr>
    <p:cSldViewPr snapToGrid="0">
      <p:cViewPr varScale="1">
        <p:scale>
          <a:sx n="82" d="100"/>
          <a:sy n="82" d="100"/>
        </p:scale>
        <p:origin x="15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1443A-182B-4C29-B438-023C1A074197}" type="datetimeFigureOut">
              <a:rPr lang="en-IE" smtClean="0"/>
              <a:t>15/02/2024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6ED03-A955-4B3A-8E52-DFADD0314DA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8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Sign</a:t>
            </a:r>
            <a:r>
              <a:rPr lang="en-GB" altLang="en-US" baseline="0" dirty="0"/>
              <a:t> in sheet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42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2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22276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3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546393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4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111370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5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522623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6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6757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7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4206414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8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7196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3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8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7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6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2687638"/>
            <a:ext cx="8305800" cy="17526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Brine Saturation Facility</a:t>
            </a:r>
          </a:p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Part VIII Report – For Noting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873369" y="5692166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Lucan / Palmerstown / North Clondalkin Area Committee Meeting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</a:rPr>
              <a:t>27/02/2024</a:t>
            </a:r>
            <a:endParaRPr lang="en-GB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72838" y="926123"/>
            <a:ext cx="5823162" cy="447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Context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SDCC wish to convert our winter maintenance process from dry treatment (rock salt) to pre-wet treatment (brine)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To enable this conversion we require a Brine Saturation Facility to be constructed beside the existing salt barn at our Palmerstown Depot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This facility requires Part VIII Planning Permission</a:t>
            </a:r>
          </a:p>
          <a:p>
            <a:pPr marL="0" indent="0">
              <a:buNone/>
            </a:pPr>
            <a:r>
              <a:rPr lang="en-US" sz="2000" dirty="0">
                <a:cs typeface="Arial" panose="020B0604020202020204" pitchFamily="34" charset="0"/>
              </a:rPr>
              <a:t> 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 descr="A group of white and black containers&#10;&#10;Description automatically generated">
            <a:extLst>
              <a:ext uri="{FF2B5EF4-FFF2-40B4-BE49-F238E27FC236}">
                <a16:creationId xmlns:a16="http://schemas.microsoft.com/office/drawing/2014/main" id="{37956BFF-9C71-3FDA-8925-707D9DE29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762" y="2165276"/>
            <a:ext cx="5486400" cy="4121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C87413-2472-9B5E-BC0D-7E88A38F9C62}"/>
              </a:ext>
            </a:extLst>
          </p:cNvPr>
          <p:cNvSpPr txBox="1"/>
          <p:nvPr/>
        </p:nvSpPr>
        <p:spPr>
          <a:xfrm>
            <a:off x="7492616" y="6264753"/>
            <a:ext cx="3366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Brine Saturation facility – Westmeath Co </a:t>
            </a:r>
            <a:r>
              <a:rPr lang="en-GB" sz="1400" dirty="0" err="1"/>
              <a:t>Co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405577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What is Brine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Brine is a solution consisting of salt and water that is used in conjunction with rock salt for the treatment of roads during cold periods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Benefits of Brine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Provides a faster acting treatment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More efficient use of salt, can spread less while getting the same result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Less salt wasted through bounce off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Environmental benefits through less salt being spread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Increases residual salt on the road</a:t>
            </a:r>
            <a:endParaRPr lang="en-US" altLang="en-US" sz="16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8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72838" y="770394"/>
            <a:ext cx="5823162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Project Proposal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The facility will consist of;</a:t>
            </a:r>
          </a:p>
          <a:p>
            <a:r>
              <a:rPr lang="en-GB" sz="1600" dirty="0">
                <a:cs typeface="Arial" panose="020B0604020202020204" pitchFamily="34" charset="0"/>
              </a:rPr>
              <a:t>Rainwater harvesting tank with back up mains feed</a:t>
            </a:r>
          </a:p>
          <a:p>
            <a:r>
              <a:rPr lang="en-GB" sz="1600" dirty="0">
                <a:cs typeface="Arial" panose="020B0604020202020204" pitchFamily="34" charset="0"/>
              </a:rPr>
              <a:t>Brine storage tank </a:t>
            </a:r>
          </a:p>
          <a:p>
            <a:r>
              <a:rPr lang="en-GB" sz="1600" dirty="0">
                <a:cs typeface="Arial" panose="020B0604020202020204" pitchFamily="34" charset="0"/>
              </a:rPr>
              <a:t>Salt Silo </a:t>
            </a:r>
          </a:p>
          <a:p>
            <a:r>
              <a:rPr lang="en-GB" sz="1600" dirty="0">
                <a:cs typeface="Arial" panose="020B0604020202020204" pitchFamily="34" charset="0"/>
              </a:rPr>
              <a:t>Brine Saturator</a:t>
            </a:r>
          </a:p>
          <a:p>
            <a:endParaRPr lang="en-GB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The whole facility will be constructed on a raised concrete plinth.</a:t>
            </a:r>
          </a:p>
          <a:p>
            <a:pPr marL="0" indent="0">
              <a:buNone/>
            </a:pPr>
            <a:endParaRPr lang="en-GB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A cesspool will be constructed to store any brine run-off.</a:t>
            </a:r>
          </a:p>
          <a:p>
            <a:pPr marL="0" indent="0">
              <a:buNone/>
            </a:pPr>
            <a:r>
              <a:rPr lang="en-US" sz="2000" dirty="0">
                <a:cs typeface="Arial" panose="020B0604020202020204" pitchFamily="34" charset="0"/>
              </a:rPr>
              <a:t> 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2" name="Picture 1" descr="A group of white and black containers&#10;&#10;Description automatically generated">
            <a:extLst>
              <a:ext uri="{FF2B5EF4-FFF2-40B4-BE49-F238E27FC236}">
                <a16:creationId xmlns:a16="http://schemas.microsoft.com/office/drawing/2014/main" id="{12B46F06-A049-4E18-B33A-CA1DCD585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762" y="2165276"/>
            <a:ext cx="5486400" cy="41217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CED3E3-D7F6-586A-A53E-5BDBAC25F47B}"/>
              </a:ext>
            </a:extLst>
          </p:cNvPr>
          <p:cNvSpPr txBox="1"/>
          <p:nvPr/>
        </p:nvSpPr>
        <p:spPr>
          <a:xfrm>
            <a:off x="7492616" y="6264753"/>
            <a:ext cx="3366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Brine Saturation facility – Westmeath Co </a:t>
            </a:r>
            <a:r>
              <a:rPr lang="en-GB" sz="1400" dirty="0" err="1"/>
              <a:t>Co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126711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B44662-00EE-34B8-6ABC-AD2528D2C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4" y="1945942"/>
            <a:ext cx="8566272" cy="473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9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3CB376-9FB1-E8C9-DD07-E188C372F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29" y="1727301"/>
            <a:ext cx="6785463" cy="4866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74982-DCAF-A06F-91B7-DE4994FE79FA}"/>
              </a:ext>
            </a:extLst>
          </p:cNvPr>
          <p:cNvSpPr txBox="1"/>
          <p:nvPr/>
        </p:nvSpPr>
        <p:spPr>
          <a:xfrm>
            <a:off x="8135815" y="2625968"/>
            <a:ext cx="3434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Site has Part VIII approval for a mechanical depot to be constructed, this proposal is designed to have no impact on the delivery or functionality of that project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4176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lvl="1" indent="0">
              <a:buNone/>
            </a:pPr>
            <a:r>
              <a:rPr lang="en-US" sz="3200" b="1" dirty="0">
                <a:solidFill>
                  <a:srgbClr val="D95E00"/>
                </a:solidFill>
                <a:cs typeface="Arial" panose="020B0604020202020204" pitchFamily="34" charset="0"/>
              </a:rPr>
              <a:t>Statutory Consultation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D95E00"/>
                </a:solidFill>
                <a:cs typeface="Arial" panose="020B0604020202020204" pitchFamily="34" charset="0"/>
              </a:rPr>
              <a:t>21/12/2023 – 15/02/2024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Presentation at December ACM</a:t>
            </a:r>
          </a:p>
          <a:p>
            <a:r>
              <a:rPr lang="en-US" sz="2000" dirty="0">
                <a:cs typeface="Arial" panose="020B0604020202020204" pitchFamily="34" charset="0"/>
              </a:rPr>
              <a:t>Legal Notices erected on site</a:t>
            </a:r>
          </a:p>
          <a:p>
            <a:r>
              <a:rPr lang="en-US" sz="2000" dirty="0">
                <a:cs typeface="Arial" panose="020B0604020202020204" pitchFamily="34" charset="0"/>
              </a:rPr>
              <a:t>Newspaper Advertisement (The Echo)</a:t>
            </a:r>
          </a:p>
          <a:p>
            <a:r>
              <a:rPr lang="en-US" sz="2000" dirty="0">
                <a:cs typeface="Arial" panose="020B0604020202020204" pitchFamily="34" charset="0"/>
              </a:rPr>
              <a:t>Notification to prescribed bodies, access groups and local schools.</a:t>
            </a:r>
          </a:p>
          <a:p>
            <a:r>
              <a:rPr lang="en-US" sz="2000" dirty="0">
                <a:cs typeface="Arial" panose="020B0604020202020204" pitchFamily="34" charset="0"/>
              </a:rPr>
              <a:t>Regular Social Media Posts.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1600" dirty="0"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3200" b="1" dirty="0">
                <a:solidFill>
                  <a:srgbClr val="D95E00"/>
                </a:solidFill>
                <a:cs typeface="Arial" panose="020B0604020202020204" pitchFamily="34" charset="0"/>
              </a:rPr>
              <a:t>Submissions</a:t>
            </a:r>
          </a:p>
          <a:p>
            <a:pPr marL="0" indent="0">
              <a:buNone/>
            </a:pPr>
            <a:r>
              <a:rPr lang="en-IE" sz="1800" dirty="0">
                <a:cs typeface="Arial" panose="020B0604020202020204" pitchFamily="34" charset="0"/>
              </a:rPr>
              <a:t>Zero submissions were received as part of this Part VIII Public Consultation</a:t>
            </a:r>
          </a:p>
          <a:p>
            <a:pPr marL="0" indent="0">
              <a:buNone/>
            </a:pPr>
            <a:endParaRPr lang="en-IE" sz="1600" dirty="0"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pPr lvl="1">
              <a:buNone/>
            </a:pPr>
            <a:endParaRPr lang="en-US" sz="36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92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Recommendation</a:t>
            </a:r>
          </a:p>
          <a:p>
            <a:pPr eaLnBrk="1" hangingPunct="1">
              <a:buFontTx/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GB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It is recommended that Part VIII approval is granted for the construction of a Brine Saturation Facility at the existing Salt Depot at the Old Dublin Road, Dublin 20.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13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</TotalTime>
  <Words>328</Words>
  <Application>Microsoft Office PowerPoint</Application>
  <PresentationFormat>Widescreen</PresentationFormat>
  <Paragraphs>66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Qoutes</dc:title>
  <dc:creator>Mary Connell</dc:creator>
  <cp:lastModifiedBy>Gary Walsh</cp:lastModifiedBy>
  <cp:revision>97</cp:revision>
  <dcterms:created xsi:type="dcterms:W3CDTF">2017-09-01T12:10:35Z</dcterms:created>
  <dcterms:modified xsi:type="dcterms:W3CDTF">2024-02-15T16:33:11Z</dcterms:modified>
</cp:coreProperties>
</file>