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E2F4C-1989-4E1D-8D61-C33FF3A1A3E4}" v="6" dt="2024-02-19T08:48:56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Fusco" userId="c9fb652f-3652-429d-90e8-4ef6ed265901" providerId="ADAL" clId="{AEDE2F4C-1989-4E1D-8D61-C33FF3A1A3E4}"/>
    <pc:docChg chg="undo custSel addSld delSld modSld">
      <pc:chgData name="Paul Fusco" userId="c9fb652f-3652-429d-90e8-4ef6ed265901" providerId="ADAL" clId="{AEDE2F4C-1989-4E1D-8D61-C33FF3A1A3E4}" dt="2024-02-19T09:00:48.290" v="310" actId="27614"/>
      <pc:docMkLst>
        <pc:docMk/>
      </pc:docMkLst>
      <pc:sldChg chg="del">
        <pc:chgData name="Paul Fusco" userId="c9fb652f-3652-429d-90e8-4ef6ed265901" providerId="ADAL" clId="{AEDE2F4C-1989-4E1D-8D61-C33FF3A1A3E4}" dt="2024-02-08T09:56:14.575" v="0" actId="47"/>
        <pc:sldMkLst>
          <pc:docMk/>
          <pc:sldMk cId="2157471861" sldId="256"/>
        </pc:sldMkLst>
      </pc:sldChg>
      <pc:sldChg chg="del">
        <pc:chgData name="Paul Fusco" userId="c9fb652f-3652-429d-90e8-4ef6ed265901" providerId="ADAL" clId="{AEDE2F4C-1989-4E1D-8D61-C33FF3A1A3E4}" dt="2024-02-08T09:56:14.575" v="0" actId="47"/>
        <pc:sldMkLst>
          <pc:docMk/>
          <pc:sldMk cId="1706126390" sldId="257"/>
        </pc:sldMkLst>
      </pc:sldChg>
      <pc:sldChg chg="del">
        <pc:chgData name="Paul Fusco" userId="c9fb652f-3652-429d-90e8-4ef6ed265901" providerId="ADAL" clId="{AEDE2F4C-1989-4E1D-8D61-C33FF3A1A3E4}" dt="2024-02-08T09:56:14.575" v="0" actId="47"/>
        <pc:sldMkLst>
          <pc:docMk/>
          <pc:sldMk cId="1294462640" sldId="258"/>
        </pc:sldMkLst>
      </pc:sldChg>
      <pc:sldChg chg="addSp delSp modSp new mod setBg">
        <pc:chgData name="Paul Fusco" userId="c9fb652f-3652-429d-90e8-4ef6ed265901" providerId="ADAL" clId="{AEDE2F4C-1989-4E1D-8D61-C33FF3A1A3E4}" dt="2024-02-08T09:59:30.200" v="62" actId="26606"/>
        <pc:sldMkLst>
          <pc:docMk/>
          <pc:sldMk cId="1560197544" sldId="260"/>
        </pc:sldMkLst>
        <pc:spChg chg="mod ord">
          <ac:chgData name="Paul Fusco" userId="c9fb652f-3652-429d-90e8-4ef6ed265901" providerId="ADAL" clId="{AEDE2F4C-1989-4E1D-8D61-C33FF3A1A3E4}" dt="2024-02-08T09:59:30.200" v="62" actId="26606"/>
          <ac:spMkLst>
            <pc:docMk/>
            <pc:sldMk cId="1560197544" sldId="260"/>
            <ac:spMk id="2" creationId="{2F6D61F3-F818-F569-6B45-D6D46E0D711F}"/>
          </ac:spMkLst>
        </pc:spChg>
        <pc:spChg chg="mod">
          <ac:chgData name="Paul Fusco" userId="c9fb652f-3652-429d-90e8-4ef6ed265901" providerId="ADAL" clId="{AEDE2F4C-1989-4E1D-8D61-C33FF3A1A3E4}" dt="2024-02-08T09:59:30.200" v="62" actId="26606"/>
          <ac:spMkLst>
            <pc:docMk/>
            <pc:sldMk cId="1560197544" sldId="260"/>
            <ac:spMk id="3" creationId="{0D9EEE35-5278-2F86-64E1-9D1288C9DC74}"/>
          </ac:spMkLst>
        </pc:spChg>
        <pc:spChg chg="add del">
          <ac:chgData name="Paul Fusco" userId="c9fb652f-3652-429d-90e8-4ef6ed265901" providerId="ADAL" clId="{AEDE2F4C-1989-4E1D-8D61-C33FF3A1A3E4}" dt="2024-02-08T09:59:30.200" v="62" actId="26606"/>
          <ac:spMkLst>
            <pc:docMk/>
            <pc:sldMk cId="1560197544" sldId="260"/>
            <ac:spMk id="10" creationId="{245A9F99-D9B1-4094-A2E2-B90AC1DB7B9C}"/>
          </ac:spMkLst>
        </pc:spChg>
        <pc:spChg chg="add del">
          <ac:chgData name="Paul Fusco" userId="c9fb652f-3652-429d-90e8-4ef6ed265901" providerId="ADAL" clId="{AEDE2F4C-1989-4E1D-8D61-C33FF3A1A3E4}" dt="2024-02-08T09:59:30.200" v="62" actId="26606"/>
          <ac:spMkLst>
            <pc:docMk/>
            <pc:sldMk cId="1560197544" sldId="260"/>
            <ac:spMk id="12" creationId="{B7FAF607-473A-4A43-A23D-BBFF5C4117BB}"/>
          </ac:spMkLst>
        </pc:spChg>
        <pc:spChg chg="add">
          <ac:chgData name="Paul Fusco" userId="c9fb652f-3652-429d-90e8-4ef6ed265901" providerId="ADAL" clId="{AEDE2F4C-1989-4E1D-8D61-C33FF3A1A3E4}" dt="2024-02-08T09:59:30.200" v="62" actId="26606"/>
          <ac:spMkLst>
            <pc:docMk/>
            <pc:sldMk cId="1560197544" sldId="260"/>
            <ac:spMk id="22" creationId="{7B831B6F-405A-4B47-B9BB-5CA88F285844}"/>
          </ac:spMkLst>
        </pc:spChg>
        <pc:spChg chg="add">
          <ac:chgData name="Paul Fusco" userId="c9fb652f-3652-429d-90e8-4ef6ed265901" providerId="ADAL" clId="{AEDE2F4C-1989-4E1D-8D61-C33FF3A1A3E4}" dt="2024-02-08T09:59:30.200" v="62" actId="26606"/>
          <ac:spMkLst>
            <pc:docMk/>
            <pc:sldMk cId="1560197544" sldId="260"/>
            <ac:spMk id="24" creationId="{15109354-9C5D-4F8C-B0E6-D1043C7BF20A}"/>
          </ac:spMkLst>
        </pc:spChg>
        <pc:spChg chg="add">
          <ac:chgData name="Paul Fusco" userId="c9fb652f-3652-429d-90e8-4ef6ed265901" providerId="ADAL" clId="{AEDE2F4C-1989-4E1D-8D61-C33FF3A1A3E4}" dt="2024-02-08T09:59:30.200" v="62" actId="26606"/>
          <ac:spMkLst>
            <pc:docMk/>
            <pc:sldMk cId="1560197544" sldId="260"/>
            <ac:spMk id="26" creationId="{49B530FE-A87D-41A0-A920-ADC6539EAA44}"/>
          </ac:spMkLst>
        </pc:spChg>
        <pc:grpChg chg="add del">
          <ac:chgData name="Paul Fusco" userId="c9fb652f-3652-429d-90e8-4ef6ed265901" providerId="ADAL" clId="{AEDE2F4C-1989-4E1D-8D61-C33FF3A1A3E4}" dt="2024-02-08T09:59:30.200" v="62" actId="26606"/>
          <ac:grpSpMkLst>
            <pc:docMk/>
            <pc:sldMk cId="1560197544" sldId="260"/>
            <ac:grpSpMk id="14" creationId="{C5F6476F-D303-44D3-B30F-1BA348F0F64A}"/>
          </ac:grpSpMkLst>
        </pc:grpChg>
        <pc:picChg chg="add mod">
          <ac:chgData name="Paul Fusco" userId="c9fb652f-3652-429d-90e8-4ef6ed265901" providerId="ADAL" clId="{AEDE2F4C-1989-4E1D-8D61-C33FF3A1A3E4}" dt="2024-02-08T09:59:30.200" v="62" actId="26606"/>
          <ac:picMkLst>
            <pc:docMk/>
            <pc:sldMk cId="1560197544" sldId="260"/>
            <ac:picMk id="7" creationId="{63EFE857-769C-BE6E-0B55-2C4C01EE9B9F}"/>
          </ac:picMkLst>
        </pc:picChg>
      </pc:sldChg>
      <pc:sldChg chg="del">
        <pc:chgData name="Paul Fusco" userId="c9fb652f-3652-429d-90e8-4ef6ed265901" providerId="ADAL" clId="{AEDE2F4C-1989-4E1D-8D61-C33FF3A1A3E4}" dt="2024-02-08T09:56:14.575" v="0" actId="47"/>
        <pc:sldMkLst>
          <pc:docMk/>
          <pc:sldMk cId="2382865953" sldId="260"/>
        </pc:sldMkLst>
      </pc:sldChg>
      <pc:sldChg chg="del">
        <pc:chgData name="Paul Fusco" userId="c9fb652f-3652-429d-90e8-4ef6ed265901" providerId="ADAL" clId="{AEDE2F4C-1989-4E1D-8D61-C33FF3A1A3E4}" dt="2024-02-08T09:56:14.575" v="0" actId="47"/>
        <pc:sldMkLst>
          <pc:docMk/>
          <pc:sldMk cId="1576449551" sldId="261"/>
        </pc:sldMkLst>
      </pc:sldChg>
      <pc:sldChg chg="addSp delSp modSp new mod setBg">
        <pc:chgData name="Paul Fusco" userId="c9fb652f-3652-429d-90e8-4ef6ed265901" providerId="ADAL" clId="{AEDE2F4C-1989-4E1D-8D61-C33FF3A1A3E4}" dt="2024-02-19T08:48:56.381" v="72" actId="14100"/>
        <pc:sldMkLst>
          <pc:docMk/>
          <pc:sldMk cId="3442367271" sldId="261"/>
        </pc:sldMkLst>
        <pc:spChg chg="del">
          <ac:chgData name="Paul Fusco" userId="c9fb652f-3652-429d-90e8-4ef6ed265901" providerId="ADAL" clId="{AEDE2F4C-1989-4E1D-8D61-C33FF3A1A3E4}" dt="2024-02-19T08:47:37.081" v="64" actId="478"/>
          <ac:spMkLst>
            <pc:docMk/>
            <pc:sldMk cId="3442367271" sldId="261"/>
            <ac:spMk id="2" creationId="{603BCF4D-5780-439B-D762-A77D163EDD74}"/>
          </ac:spMkLst>
        </pc:spChg>
        <pc:spChg chg="del">
          <ac:chgData name="Paul Fusco" userId="c9fb652f-3652-429d-90e8-4ef6ed265901" providerId="ADAL" clId="{AEDE2F4C-1989-4E1D-8D61-C33FF3A1A3E4}" dt="2024-02-19T08:47:38.880" v="65" actId="478"/>
          <ac:spMkLst>
            <pc:docMk/>
            <pc:sldMk cId="3442367271" sldId="261"/>
            <ac:spMk id="3" creationId="{507D6E0C-C5CD-B92E-94CD-BE3942E4195B}"/>
          </ac:spMkLst>
        </pc:spChg>
        <pc:spChg chg="add del">
          <ac:chgData name="Paul Fusco" userId="c9fb652f-3652-429d-90e8-4ef6ed265901" providerId="ADAL" clId="{AEDE2F4C-1989-4E1D-8D61-C33FF3A1A3E4}" dt="2024-02-19T08:48:15.779" v="70" actId="26606"/>
          <ac:spMkLst>
            <pc:docMk/>
            <pc:sldMk cId="3442367271" sldId="261"/>
            <ac:spMk id="1031" creationId="{11B2B030-4738-4359-9E46-144B7C8BFF8B}"/>
          </ac:spMkLst>
        </pc:spChg>
        <pc:spChg chg="add del">
          <ac:chgData name="Paul Fusco" userId="c9fb652f-3652-429d-90e8-4ef6ed265901" providerId="ADAL" clId="{AEDE2F4C-1989-4E1D-8D61-C33FF3A1A3E4}" dt="2024-02-19T08:48:15.779" v="70" actId="26606"/>
          <ac:spMkLst>
            <pc:docMk/>
            <pc:sldMk cId="3442367271" sldId="261"/>
            <ac:spMk id="1033" creationId="{E722B2DD-E14D-4972-9D98-5D6E61B1B2D2}"/>
          </ac:spMkLst>
        </pc:spChg>
        <pc:picChg chg="add mod">
          <ac:chgData name="Paul Fusco" userId="c9fb652f-3652-429d-90e8-4ef6ed265901" providerId="ADAL" clId="{AEDE2F4C-1989-4E1D-8D61-C33FF3A1A3E4}" dt="2024-02-19T08:48:56.381" v="72" actId="14100"/>
          <ac:picMkLst>
            <pc:docMk/>
            <pc:sldMk cId="3442367271" sldId="261"/>
            <ac:picMk id="1026" creationId="{0A6E969C-2408-A007-0D06-ACB69B161A09}"/>
          </ac:picMkLst>
        </pc:picChg>
      </pc:sldChg>
      <pc:sldChg chg="del">
        <pc:chgData name="Paul Fusco" userId="c9fb652f-3652-429d-90e8-4ef6ed265901" providerId="ADAL" clId="{AEDE2F4C-1989-4E1D-8D61-C33FF3A1A3E4}" dt="2024-02-08T09:56:14.575" v="0" actId="47"/>
        <pc:sldMkLst>
          <pc:docMk/>
          <pc:sldMk cId="988627519" sldId="262"/>
        </pc:sldMkLst>
      </pc:sldChg>
      <pc:sldChg chg="addSp delSp add mod">
        <pc:chgData name="Paul Fusco" userId="c9fb652f-3652-429d-90e8-4ef6ed265901" providerId="ADAL" clId="{AEDE2F4C-1989-4E1D-8D61-C33FF3A1A3E4}" dt="2024-02-19T08:50:24.153" v="76" actId="9405"/>
        <pc:sldMkLst>
          <pc:docMk/>
          <pc:sldMk cId="3950288959" sldId="262"/>
        </pc:sldMkLst>
        <pc:inkChg chg="add del">
          <ac:chgData name="Paul Fusco" userId="c9fb652f-3652-429d-90e8-4ef6ed265901" providerId="ADAL" clId="{AEDE2F4C-1989-4E1D-8D61-C33FF3A1A3E4}" dt="2024-02-19T08:50:08.314" v="75" actId="9405"/>
          <ac:inkMkLst>
            <pc:docMk/>
            <pc:sldMk cId="3950288959" sldId="262"/>
            <ac:inkMk id="2" creationId="{AFF71B83-C868-57B1-EB29-8F47C4D72A93}"/>
          </ac:inkMkLst>
        </pc:inkChg>
        <pc:inkChg chg="add">
          <ac:chgData name="Paul Fusco" userId="c9fb652f-3652-429d-90e8-4ef6ed265901" providerId="ADAL" clId="{AEDE2F4C-1989-4E1D-8D61-C33FF3A1A3E4}" dt="2024-02-19T08:50:24.153" v="76" actId="9405"/>
          <ac:inkMkLst>
            <pc:docMk/>
            <pc:sldMk cId="3950288959" sldId="262"/>
            <ac:inkMk id="3" creationId="{687272D1-0455-4B37-95D2-506E317653CA}"/>
          </ac:inkMkLst>
        </pc:inkChg>
      </pc:sldChg>
      <pc:sldChg chg="addSp add mod">
        <pc:chgData name="Paul Fusco" userId="c9fb652f-3652-429d-90e8-4ef6ed265901" providerId="ADAL" clId="{AEDE2F4C-1989-4E1D-8D61-C33FF3A1A3E4}" dt="2024-02-19T08:51:00.415" v="78" actId="9405"/>
        <pc:sldMkLst>
          <pc:docMk/>
          <pc:sldMk cId="4164097799" sldId="263"/>
        </pc:sldMkLst>
        <pc:inkChg chg="add">
          <ac:chgData name="Paul Fusco" userId="c9fb652f-3652-429d-90e8-4ef6ed265901" providerId="ADAL" clId="{AEDE2F4C-1989-4E1D-8D61-C33FF3A1A3E4}" dt="2024-02-19T08:51:00.415" v="78" actId="9405"/>
          <ac:inkMkLst>
            <pc:docMk/>
            <pc:sldMk cId="4164097799" sldId="263"/>
            <ac:inkMk id="2" creationId="{99F74623-B940-734C-06D3-992DE53D0416}"/>
          </ac:inkMkLst>
        </pc:inkChg>
      </pc:sldChg>
      <pc:sldChg chg="addSp add mod">
        <pc:chgData name="Paul Fusco" userId="c9fb652f-3652-429d-90e8-4ef6ed265901" providerId="ADAL" clId="{AEDE2F4C-1989-4E1D-8D61-C33FF3A1A3E4}" dt="2024-02-19T08:51:30.862" v="83" actId="9405"/>
        <pc:sldMkLst>
          <pc:docMk/>
          <pc:sldMk cId="3703238735" sldId="264"/>
        </pc:sldMkLst>
        <pc:inkChg chg="add">
          <ac:chgData name="Paul Fusco" userId="c9fb652f-3652-429d-90e8-4ef6ed265901" providerId="ADAL" clId="{AEDE2F4C-1989-4E1D-8D61-C33FF3A1A3E4}" dt="2024-02-19T08:51:20.006" v="80" actId="9405"/>
          <ac:inkMkLst>
            <pc:docMk/>
            <pc:sldMk cId="3703238735" sldId="264"/>
            <ac:inkMk id="4" creationId="{87D36A46-5714-E708-B737-69F4F848420C}"/>
          </ac:inkMkLst>
        </pc:inkChg>
        <pc:inkChg chg="add">
          <ac:chgData name="Paul Fusco" userId="c9fb652f-3652-429d-90e8-4ef6ed265901" providerId="ADAL" clId="{AEDE2F4C-1989-4E1D-8D61-C33FF3A1A3E4}" dt="2024-02-19T08:51:23.045" v="81" actId="9405"/>
          <ac:inkMkLst>
            <pc:docMk/>
            <pc:sldMk cId="3703238735" sldId="264"/>
            <ac:inkMk id="5" creationId="{030201A3-08AB-042D-AFEB-D75673908DEA}"/>
          </ac:inkMkLst>
        </pc:inkChg>
        <pc:inkChg chg="add">
          <ac:chgData name="Paul Fusco" userId="c9fb652f-3652-429d-90e8-4ef6ed265901" providerId="ADAL" clId="{AEDE2F4C-1989-4E1D-8D61-C33FF3A1A3E4}" dt="2024-02-19T08:51:27.406" v="82" actId="9405"/>
          <ac:inkMkLst>
            <pc:docMk/>
            <pc:sldMk cId="3703238735" sldId="264"/>
            <ac:inkMk id="6" creationId="{2C52C530-202B-E608-FFB6-A4D3A9EE5F28}"/>
          </ac:inkMkLst>
        </pc:inkChg>
        <pc:inkChg chg="add">
          <ac:chgData name="Paul Fusco" userId="c9fb652f-3652-429d-90e8-4ef6ed265901" providerId="ADAL" clId="{AEDE2F4C-1989-4E1D-8D61-C33FF3A1A3E4}" dt="2024-02-19T08:51:30.862" v="83" actId="9405"/>
          <ac:inkMkLst>
            <pc:docMk/>
            <pc:sldMk cId="3703238735" sldId="264"/>
            <ac:inkMk id="7" creationId="{8108A3CA-A195-AF00-B313-5DB005A4CC5C}"/>
          </ac:inkMkLst>
        </pc:inkChg>
      </pc:sldChg>
      <pc:sldChg chg="addSp delSp modSp new mod setBg">
        <pc:chgData name="Paul Fusco" userId="c9fb652f-3652-429d-90e8-4ef6ed265901" providerId="ADAL" clId="{AEDE2F4C-1989-4E1D-8D61-C33FF3A1A3E4}" dt="2024-02-19T09:00:48.290" v="310" actId="27614"/>
        <pc:sldMkLst>
          <pc:docMk/>
          <pc:sldMk cId="1174539029" sldId="265"/>
        </pc:sldMkLst>
        <pc:spChg chg="mod">
          <ac:chgData name="Paul Fusco" userId="c9fb652f-3652-429d-90e8-4ef6ed265901" providerId="ADAL" clId="{AEDE2F4C-1989-4E1D-8D61-C33FF3A1A3E4}" dt="2024-02-19T09:00:38.378" v="309" actId="26606"/>
          <ac:spMkLst>
            <pc:docMk/>
            <pc:sldMk cId="1174539029" sldId="265"/>
            <ac:spMk id="2" creationId="{F98319AF-E574-D4EC-57F1-F55E6BC20E83}"/>
          </ac:spMkLst>
        </pc:spChg>
        <pc:spChg chg="del">
          <ac:chgData name="Paul Fusco" userId="c9fb652f-3652-429d-90e8-4ef6ed265901" providerId="ADAL" clId="{AEDE2F4C-1989-4E1D-8D61-C33FF3A1A3E4}" dt="2024-02-19T08:59:50.721" v="230" actId="22"/>
          <ac:spMkLst>
            <pc:docMk/>
            <pc:sldMk cId="1174539029" sldId="265"/>
            <ac:spMk id="3" creationId="{99110AF5-0176-BB83-2756-D56CE382C51A}"/>
          </ac:spMkLst>
        </pc:spChg>
        <pc:spChg chg="add del">
          <ac:chgData name="Paul Fusco" userId="c9fb652f-3652-429d-90e8-4ef6ed265901" providerId="ADAL" clId="{AEDE2F4C-1989-4E1D-8D61-C33FF3A1A3E4}" dt="2024-02-19T09:00:38.369" v="308" actId="26606"/>
          <ac:spMkLst>
            <pc:docMk/>
            <pc:sldMk cId="1174539029" sldId="265"/>
            <ac:spMk id="10" creationId="{A4AC5506-6312-4701-8D3C-40187889A947}"/>
          </ac:spMkLst>
        </pc:spChg>
        <pc:grpChg chg="add">
          <ac:chgData name="Paul Fusco" userId="c9fb652f-3652-429d-90e8-4ef6ed265901" providerId="ADAL" clId="{AEDE2F4C-1989-4E1D-8D61-C33FF3A1A3E4}" dt="2024-02-19T09:00:38.378" v="309" actId="26606"/>
          <ac:grpSpMkLst>
            <pc:docMk/>
            <pc:sldMk cId="1174539029" sldId="265"/>
            <ac:grpSpMk id="14" creationId="{6E61B563-A4B2-5783-81AF-A2A053D74769}"/>
          </ac:grpSpMkLst>
        </pc:grpChg>
        <pc:picChg chg="add mod ord">
          <ac:chgData name="Paul Fusco" userId="c9fb652f-3652-429d-90e8-4ef6ed265901" providerId="ADAL" clId="{AEDE2F4C-1989-4E1D-8D61-C33FF3A1A3E4}" dt="2024-02-19T09:00:48.290" v="310" actId="27614"/>
          <ac:picMkLst>
            <pc:docMk/>
            <pc:sldMk cId="1174539029" sldId="265"/>
            <ac:picMk id="5" creationId="{0EA28D0B-7C28-A9CB-0C70-2040FE280199}"/>
          </ac:picMkLst>
        </pc:picChg>
      </pc:sldChg>
      <pc:sldChg chg="addSp delSp modSp new del mod setBg">
        <pc:chgData name="Paul Fusco" userId="c9fb652f-3652-429d-90e8-4ef6ed265901" providerId="ADAL" clId="{AEDE2F4C-1989-4E1D-8D61-C33FF3A1A3E4}" dt="2024-02-19T08:56:21.658" v="228" actId="2696"/>
        <pc:sldMkLst>
          <pc:docMk/>
          <pc:sldMk cId="3941365499" sldId="265"/>
        </pc:sldMkLst>
        <pc:spChg chg="mod">
          <ac:chgData name="Paul Fusco" userId="c9fb652f-3652-429d-90e8-4ef6ed265901" providerId="ADAL" clId="{AEDE2F4C-1989-4E1D-8D61-C33FF3A1A3E4}" dt="2024-02-19T08:53:43.082" v="114" actId="26606"/>
          <ac:spMkLst>
            <pc:docMk/>
            <pc:sldMk cId="3941365499" sldId="265"/>
            <ac:spMk id="2" creationId="{0C7784FD-FF37-059F-ECBA-44C27CBBD7A6}"/>
          </ac:spMkLst>
        </pc:spChg>
        <pc:spChg chg="mod ord">
          <ac:chgData name="Paul Fusco" userId="c9fb652f-3652-429d-90e8-4ef6ed265901" providerId="ADAL" clId="{AEDE2F4C-1989-4E1D-8D61-C33FF3A1A3E4}" dt="2024-02-19T08:54:30.776" v="227" actId="20577"/>
          <ac:spMkLst>
            <pc:docMk/>
            <pc:sldMk cId="3941365499" sldId="265"/>
            <ac:spMk id="3" creationId="{C38FCCEF-400A-BE04-7948-130ECFAFF1D3}"/>
          </ac:spMkLst>
        </pc:spChg>
        <pc:spChg chg="add">
          <ac:chgData name="Paul Fusco" userId="c9fb652f-3652-429d-90e8-4ef6ed265901" providerId="ADAL" clId="{AEDE2F4C-1989-4E1D-8D61-C33FF3A1A3E4}" dt="2024-02-19T08:53:43.082" v="114" actId="26606"/>
          <ac:spMkLst>
            <pc:docMk/>
            <pc:sldMk cId="3941365499" sldId="265"/>
            <ac:spMk id="11" creationId="{A8908DB7-C3A6-4FCB-9820-CEE02B398C4A}"/>
          </ac:spMkLst>
        </pc:spChg>
        <pc:spChg chg="add">
          <ac:chgData name="Paul Fusco" userId="c9fb652f-3652-429d-90e8-4ef6ed265901" providerId="ADAL" clId="{AEDE2F4C-1989-4E1D-8D61-C33FF3A1A3E4}" dt="2024-02-19T08:53:43.082" v="114" actId="26606"/>
          <ac:spMkLst>
            <pc:docMk/>
            <pc:sldMk cId="3941365499" sldId="265"/>
            <ac:spMk id="13" creationId="{535742DD-1B16-4E9D-B715-0D74B4574A68}"/>
          </ac:spMkLst>
        </pc:spChg>
        <pc:picChg chg="add mod">
          <ac:chgData name="Paul Fusco" userId="c9fb652f-3652-429d-90e8-4ef6ed265901" providerId="ADAL" clId="{AEDE2F4C-1989-4E1D-8D61-C33FF3A1A3E4}" dt="2024-02-19T08:53:43.082" v="114" actId="26606"/>
          <ac:picMkLst>
            <pc:docMk/>
            <pc:sldMk cId="3941365499" sldId="265"/>
            <ac:picMk id="6" creationId="{B40512F8-B003-0345-758D-87F6F748905C}"/>
          </ac:picMkLst>
        </pc:picChg>
        <pc:inkChg chg="add del">
          <ac:chgData name="Paul Fusco" userId="c9fb652f-3652-429d-90e8-4ef6ed265901" providerId="ADAL" clId="{AEDE2F4C-1989-4E1D-8D61-C33FF3A1A3E4}" dt="2024-02-19T08:52:13.424" v="86" actId="9405"/>
          <ac:inkMkLst>
            <pc:docMk/>
            <pc:sldMk cId="3941365499" sldId="265"/>
            <ac:inkMk id="4" creationId="{74DFF226-CC3A-1BA1-1F21-75EDC95BE21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0:24.15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4639 59 24575,'-200'-12'0,"67"2"0,-671 1 0,504 11 0,-931-2 0,1189-2 0,-58-10 0,-19-1 0,-198 11 0,163 3 0,143 0 0,0-1 0,0 2 0,0 0 0,0 0 0,1 1 0,-1 0 0,1 1 0,-15 7 0,-6 5 0,-38 29 0,65-42 0,-52 40 0,3 3 0,-57 62 0,106-104 0,-54 61 0,-76 111 0,88-112 0,-26 42 0,62-89 0,0 1 0,2-1 0,0 2 0,-8 29 0,-1 13 0,8-29 0,0 0 0,-3 36 0,-19 178 0,-13 133 0,24-83 0,9-107 0,3 336 0,6-123 0,-5-321 0,-24 115 0,-2 9 0,23 0 0,6-88 0,-2-51 0,-4 0 0,-28 99 0,1-3 0,14-46 0,-25 175 0,47-289 0,-27 450 0,29 558 0,3-942 0,3 1 0,24 105 0,-16-101 0,11 134 0,-25 231 0,-3-203 0,2 259 0,0-485 0,1 1 0,0 0 0,0 0 0,1-1 0,0 1 0,1-1 0,0 0 0,8 18 0,0-8 0,1 0 0,26 32 0,-9-15 0,-15-17 0,1 0 0,26 24 0,-35-37 0,1-1 0,1 1 0,-1-2 0,1 1 0,0-1 0,0 0 0,0 0 0,0-1 0,1 0 0,11 2 0,53 4 0,10 2 0,49 20 0,-40-8 0,1-5 0,103 8 0,-141-23 0,525 34 0,-341-3 0,-147-18 0,98 5 0,340-18 0,-263-6 0,-137 5 0,148-5 0,-257 1 0,-1-2 0,0 0 0,0-1 0,0-2 0,29-12 0,23-8 0,-47 18 0,-2 0 0,1-2 0,-1-1 0,-1-1 0,30-22 0,-46 30 0,0 0 0,-1 0 0,0 0 0,0-1 0,0 0 0,0 0 0,-1 0 0,0-1 0,0 1 0,-1-1 0,5-14 0,0-4 0,-2-1 0,4-29 0,-6 32 0,0 1 0,1 1 0,9-24 0,-2 18 0,1 2 0,1-1 0,1 2 0,2 0 0,0 1 0,1 0 0,1 2 0,2 0 0,0 1 0,42-30 0,-51 41 0,-1-1 0,-1 0 0,0 0 0,0-1 0,-1 0 0,0-1 0,-1 0 0,0 0 0,-1-1 0,0 0 0,-1 0 0,-1-1 0,4-14 0,20-63 0,-5 0 0,-3-2 0,-5 0 0,8-141 0,-19-539 0,-9 422 0,3 300 0,-3 0 0,-2 0 0,-23-91 0,-67-140 0,70 217 0,4-1 0,2-1 0,3-1 0,-13-125 0,3-341 0,27 1 0,3 206 0,-4 98 0,3-257 0,22 229 0,22 3 0,13-101 0,7-13 0,-35 217 0,63-254 0,-87 384 0,2 1 0,0 0 0,1 0 0,0 1 0,27-35 0,-22 32 0,0 0 0,-2-1 0,18-40 0,39-145 0,-55 164 0,-10 24-273,-1 1 0,0-1 0,-1 0 0,0-29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0:24.15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4639 59 24575,'-200'-12'0,"67"2"0,-671 1 0,504 11 0,-931-2 0,1189-2 0,-58-10 0,-19-1 0,-198 11 0,163 3 0,143 0 0,0-1 0,0 2 0,0 0 0,0 0 0,1 1 0,-1 0 0,1 1 0,-15 7 0,-6 5 0,-38 29 0,65-42 0,-52 40 0,3 3 0,-57 62 0,106-104 0,-54 61 0,-76 111 0,88-112 0,-26 42 0,62-89 0,0 1 0,2-1 0,0 2 0,-8 29 0,-1 13 0,8-29 0,0 0 0,-3 36 0,-19 178 0,-13 133 0,24-83 0,9-107 0,3 336 0,6-123 0,-5-321 0,-24 115 0,-2 9 0,23 0 0,6-88 0,-2-51 0,-4 0 0,-28 99 0,1-3 0,14-46 0,-25 175 0,47-289 0,-27 450 0,29 558 0,3-942 0,3 1 0,24 105 0,-16-101 0,11 134 0,-25 231 0,-3-203 0,2 259 0,0-485 0,1 1 0,0 0 0,0 0 0,1-1 0,0 1 0,1-1 0,0 0 0,8 18 0,0-8 0,1 0 0,26 32 0,-9-15 0,-15-17 0,1 0 0,26 24 0,-35-37 0,1-1 0,1 1 0,-1-2 0,1 1 0,0-1 0,0 0 0,0 0 0,0-1 0,1 0 0,11 2 0,53 4 0,10 2 0,49 20 0,-40-8 0,1-5 0,103 8 0,-141-23 0,525 34 0,-341-3 0,-147-18 0,98 5 0,340-18 0,-263-6 0,-137 5 0,148-5 0,-257 1 0,-1-2 0,0 0 0,0-1 0,0-2 0,29-12 0,23-8 0,-47 18 0,-2 0 0,1-2 0,-1-1 0,-1-1 0,30-22 0,-46 30 0,0 0 0,-1 0 0,0 0 0,0-1 0,0 0 0,0 0 0,-1 0 0,0-1 0,0 1 0,-1-1 0,5-14 0,0-4 0,-2-1 0,4-29 0,-6 32 0,0 1 0,1 1 0,9-24 0,-2 18 0,1 2 0,1-1 0,1 2 0,2 0 0,0 1 0,1 0 0,1 2 0,2 0 0,0 1 0,42-30 0,-51 41 0,-1-1 0,-1 0 0,0 0 0,0-1 0,-1 0 0,0-1 0,-1 0 0,0 0 0,-1-1 0,0 0 0,-1 0 0,-1-1 0,4-14 0,20-63 0,-5 0 0,-3-2 0,-5 0 0,8-141 0,-19-539 0,-9 422 0,3 300 0,-3 0 0,-2 0 0,-23-91 0,-67-140 0,70 217 0,4-1 0,2-1 0,3-1 0,-13-125 0,3-341 0,27 1 0,3 206 0,-4 98 0,3-257 0,22 229 0,22 3 0,13-101 0,7-13 0,-35 217 0,63-254 0,-87 384 0,2 1 0,0 0 0,1 0 0,0 1 0,27-35 0,-22 32 0,0 0 0,-2-1 0,18-40 0,39-145 0,-55 164 0,-10 24-273,-1 1 0,0-1 0,-1 0 0,0-29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1:00.413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831 57 24575,'-7'1'0,"-1"1"0,0 0 0,0 0 0,1 1 0,0 0 0,-1 0 0,1 1 0,0 0 0,-8 6 0,-1-1 0,-4 3 0,-101 60 0,98-56 0,1 1 0,1 0 0,-23 26 0,-50 54 0,-73 83 0,149-157 0,1 2 0,2 0 0,-19 40 0,14-26 0,12-20 0,1 1 0,1-1 0,0 1 0,2 0 0,0 1 0,-1 36 0,0-5 0,-27 112 0,19-110 0,3 0 0,-5 75 0,14 408 0,4-255 0,-4-237 0,6 212 0,0-189 0,23 119 0,1-60 0,35 180 0,-38-175 0,-13-76 0,-3 0 0,6 96 0,-13-113 0,2-1 0,1 0 0,22 67 0,-24-90 0,18 62 0,3-2 0,4 0 0,3-2 0,3-1 0,45 68 0,-60-113 0,1-2 0,2 0 0,1-1 0,30 23 0,28 28 0,-66-60 0,0 0 0,1-2 0,1 0 0,1-1 0,-1 0 0,28 11 0,0-4 0,80 23 0,-85-33 0,-1-2 0,1-2 0,58 1 0,-17-2 0,511 19 0,7-24 0,-219-1 0,974 2 0,-1057-16 0,-134 4 0,199-14 0,-205 15 0,149-7 0,356 17 0,-325 2 0,-174-8 0,183-32 0,-322 35 0,1-1 0,0-1 0,-1-1 0,0-1 0,-1-2 0,0 0 0,0-2 0,-1 0 0,-1-2 0,25-19 0,-37 24 0,-1 0 0,0-1 0,0 0 0,-1-1 0,-1 0 0,8-13 0,11-16 0,-9 13 0,0 0 0,-2-2 0,14-33 0,27-92 0,-47 126 0,9-31 0,-4 0 0,-1 0 0,5-87 0,-5-183 0,-13 292 0,2-45 0,-4-227 0,-1 254 0,-3 1 0,-3-1 0,-22-80 0,-65-117 0,-21 9 0,86 181 0,-10-19 0,-4 1 0,-4 3 0,-2 2 0,-72-79 0,-8 13 0,-213-178 0,288 276 0,-2 3 0,-116-59 0,5 4 0,-132-87 0,212 134 0,-139-53 0,120 65 0,-150-28 0,245 61 0,-607-102 0,150 31 0,42 3 0,379 60 0,1-2 0,-47-20 0,48 16 0,-86-19 0,98 31 0,0 2 0,-36 2 0,-12-1 0,-127-12 0,-396-42 0,468 39 0,-264 0 0,322 17 0,32-1 0,1 2 0,-72 11 0,-81 22 0,145-26 0,33-6 0,0 1 0,-1 1 0,1 1 0,-33 12 0,45-13 0,1 0 0,1 1 0,-1 0 0,1 0 0,0 0 0,0 1 0,-10 11 0,13-12 0,0 1 0,1-1 0,0 1 0,0 0 0,1 1 0,0-1 0,0 0 0,0 1 0,1 0 0,-3 13 0,-1 17-1365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0:24.15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4639 59 24575,'-200'-12'0,"67"2"0,-671 1 0,504 11 0,-931-2 0,1189-2 0,-58-10 0,-19-1 0,-198 11 0,163 3 0,143 0 0,0-1 0,0 2 0,0 0 0,0 0 0,1 1 0,-1 0 0,1 1 0,-15 7 0,-6 5 0,-38 29 0,65-42 0,-52 40 0,3 3 0,-57 62 0,106-104 0,-54 61 0,-76 111 0,88-112 0,-26 42 0,62-89 0,0 1 0,2-1 0,0 2 0,-8 29 0,-1 13 0,8-29 0,0 0 0,-3 36 0,-19 178 0,-13 133 0,24-83 0,9-107 0,3 336 0,6-123 0,-5-321 0,-24 115 0,-2 9 0,23 0 0,6-88 0,-2-51 0,-4 0 0,-28 99 0,1-3 0,14-46 0,-25 175 0,47-289 0,-27 450 0,29 558 0,3-942 0,3 1 0,24 105 0,-16-101 0,11 134 0,-25 231 0,-3-203 0,2 259 0,0-485 0,1 1 0,0 0 0,0 0 0,1-1 0,0 1 0,1-1 0,0 0 0,8 18 0,0-8 0,1 0 0,26 32 0,-9-15 0,-15-17 0,1 0 0,26 24 0,-35-37 0,1-1 0,1 1 0,-1-2 0,1 1 0,0-1 0,0 0 0,0 0 0,0-1 0,1 0 0,11 2 0,53 4 0,10 2 0,49 20 0,-40-8 0,1-5 0,103 8 0,-141-23 0,525 34 0,-341-3 0,-147-18 0,98 5 0,340-18 0,-263-6 0,-137 5 0,148-5 0,-257 1 0,-1-2 0,0 0 0,0-1 0,0-2 0,29-12 0,23-8 0,-47 18 0,-2 0 0,1-2 0,-1-1 0,-1-1 0,30-22 0,-46 30 0,0 0 0,-1 0 0,0 0 0,0-1 0,0 0 0,0 0 0,-1 0 0,0-1 0,0 1 0,-1-1 0,5-14 0,0-4 0,-2-1 0,4-29 0,-6 32 0,0 1 0,1 1 0,9-24 0,-2 18 0,1 2 0,1-1 0,1 2 0,2 0 0,0 1 0,1 0 0,1 2 0,2 0 0,0 1 0,42-30 0,-51 41 0,-1-1 0,-1 0 0,0 0 0,0-1 0,-1 0 0,0-1 0,-1 0 0,0 0 0,-1-1 0,0 0 0,-1 0 0,-1-1 0,4-14 0,20-63 0,-5 0 0,-3-2 0,-5 0 0,8-141 0,-19-539 0,-9 422 0,3 300 0,-3 0 0,-2 0 0,-23-91 0,-67-140 0,70 217 0,4-1 0,2-1 0,3-1 0,-13-125 0,3-341 0,27 1 0,3 206 0,-4 98 0,3-257 0,22 229 0,22 3 0,13-101 0,7-13 0,-35 217 0,63-254 0,-87 384 0,2 1 0,0 0 0,1 0 0,0 1 0,27-35 0,-22 32 0,0 0 0,-2-1 0,18-40 0,39-145 0,-55 164 0,-10 24-273,-1 1 0,0-1 0,-1 0 0,0-29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1:00.413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831 57 24575,'-7'1'0,"-1"1"0,0 0 0,0 0 0,1 1 0,0 0 0,-1 0 0,1 1 0,0 0 0,-8 6 0,-1-1 0,-4 3 0,-101 60 0,98-56 0,1 1 0,1 0 0,-23 26 0,-50 54 0,-73 83 0,149-157 0,1 2 0,2 0 0,-19 40 0,14-26 0,12-20 0,1 1 0,1-1 0,0 1 0,2 0 0,0 1 0,-1 36 0,0-5 0,-27 112 0,19-110 0,3 0 0,-5 75 0,14 408 0,4-255 0,-4-237 0,6 212 0,0-189 0,23 119 0,1-60 0,35 180 0,-38-175 0,-13-76 0,-3 0 0,6 96 0,-13-113 0,2-1 0,1 0 0,22 67 0,-24-90 0,18 62 0,3-2 0,4 0 0,3-2 0,3-1 0,45 68 0,-60-113 0,1-2 0,2 0 0,1-1 0,30 23 0,28 28 0,-66-60 0,0 0 0,1-2 0,1 0 0,1-1 0,-1 0 0,28 11 0,0-4 0,80 23 0,-85-33 0,-1-2 0,1-2 0,58 1 0,-17-2 0,511 19 0,7-24 0,-219-1 0,974 2 0,-1057-16 0,-134 4 0,199-14 0,-205 15 0,149-7 0,356 17 0,-325 2 0,-174-8 0,183-32 0,-322 35 0,1-1 0,0-1 0,-1-1 0,0-1 0,-1-2 0,0 0 0,0-2 0,-1 0 0,-1-2 0,25-19 0,-37 24 0,-1 0 0,0-1 0,0 0 0,-1-1 0,-1 0 0,8-13 0,11-16 0,-9 13 0,0 0 0,-2-2 0,14-33 0,27-92 0,-47 126 0,9-31 0,-4 0 0,-1 0 0,5-87 0,-5-183 0,-13 292 0,2-45 0,-4-227 0,-1 254 0,-3 1 0,-3-1 0,-22-80 0,-65-117 0,-21 9 0,86 181 0,-10-19 0,-4 1 0,-4 3 0,-2 2 0,-72-79 0,-8 13 0,-213-178 0,288 276 0,-2 3 0,-116-59 0,5 4 0,-132-87 0,212 134 0,-139-53 0,120 65 0,-150-28 0,245 61 0,-607-102 0,150 31 0,42 3 0,379 60 0,1-2 0,-47-20 0,48 16 0,-86-19 0,98 31 0,0 2 0,-36 2 0,-12-1 0,-127-12 0,-396-42 0,468 39 0,-264 0 0,322 17 0,32-1 0,1 2 0,-72 11 0,-81 22 0,145-26 0,33-6 0,0 1 0,-1 1 0,1 1 0,-33 12 0,45-13 0,1 0 0,1 1 0,-1 0 0,1 0 0,0 0 0,0 1 0,-10 11 0,13-12 0,0 1 0,1-1 0,0 1 0,0 0 0,1 1 0,0-1 0,0 0 0,0 1 0,1 0 0,-3 13 0,-1 17-1365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1:20.00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139 1 24575,'-4'40'0,"-2"0"0,-13 49 0,2-11 0,1 40 0,4 0 0,5 122 0,4-99 0,-22 118 0,2-35 0,16 346 0,8-356 0,2-167 0,2-1 0,2 1 0,21 73 0,-15-70 0,-2 0 0,8 95 0,-14-80 0,17 78 0,-12-83 0,6 103 0,-15-120 0,-2-3 0,3 1 0,6 41 0,2-7 0,-4 0 0,-6 108 0,2 26 0,-1-190 0,1 0 0,1 0 0,1 0 0,1 0 0,0 0 0,1-1 0,1 0 0,12 21 0,-13-28 0,1 0 0,0-1 0,1 0 0,0 0 0,0 0 0,1-1 0,0-1 0,1 0 0,0 0 0,0 0 0,1-2 0,0 1 0,19 7 0,25 5 0,0-2 0,2-3 0,69 9 0,88 22 0,-97-14 0,1-4 0,1-6 0,171 8 0,297-8 0,165-11 0,-630-11 0,236 28 0,-135-5 0,497 13 0,-532-35 0,149 3 0,-236 3 0,134 25 0,115 13 0,-99-11 0,-1 21 0,-150-32 0,70 18 0,-27-6 0,213 25 0,-1-8 0,-8-1 0,102-30 0,4-23 0,-112-1 0,-290 4 0,325 12 0,193 5 0,-352-3 0,-26-1 0,240-13 0,-197-1 0,-198 3 0,57 10 0,15 2 0,268-12 0,-194-3 0,-151 1-1365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1:23.04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24575,'2598'0'0,"-2501"0"0,-1 4 0,0 5 0,175 38 0,-13 14 0,2-11 0,399 25 0,-527-69 0,339 31 0,-355-19 0,-15-4 0,156 44 0,-91-2 0,-65-21 0,126 28 0,130 2 0,-189-23 0,-18-3 0,-19-20 0,163 4 0,113 26 0,-224-22 0,99 29 0,-68-12 0,87 4 0,9 16 0,-257-52 0,20 7 0,71 14 0,-67-17 0,-1 2 0,84 33 0,-121-37 0,0-2 0,1-2 0,1-1 0,-1-3 0,1-1 0,81-1 0,-87-3 0,0 1 0,-1 2 0,59 15 0,14 1 0,236 57 0,-207-43 0,-53-13 0,70 15 0,-44-10 0,24 3 0,-76-24 0,0-2 0,64-5 0,-26 0 0,42 2-1365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1:27.40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24575,'1079'0'0,"-1061"2"0,-1 0 0,1 1 0,0 1 0,-1 1 0,0 1 0,0 0 0,26 14 0,19 6 0,109 28 0,-106-35 0,-26-9 0,-29-8 0,0 0 0,0 1 0,0 0 0,-1 0 0,1 1 0,16 10 0,-2 5 0,0 0 0,-2 2 0,21 23 0,-18-17 0,40 33 0,-52-50 0,-1 0 0,0 2 0,-1-1 0,15 19 0,-20-21 0,-1 0 0,0 0 0,0 0 0,-1 0 0,0 1 0,0 0 0,-1-1 0,2 13 0,27 125 0,-12-68 0,14 135 0,-34 142 0,-13-190 0,-2 76 0,16 557 0,-5-740 0,-2 0 0,-26 111 0,30-160 0,-7 36 194,8-35-367,-1 1 0,0-1-1,-1 1 1,0-1 0,-1 0 0,0 0-1,-1-1 1,-7 13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8:51:30.86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24575,'0'0'0,"0"1"0,0 0 0,0 0 0,1-1 0,-1 1 0,0 0 0,0 0 0,1-1 0,-1 1 0,1 0 0,-1-1 0,0 1 0,1 0 0,-1-1 0,1 1 0,0-1 0,-1 1 0,1 0 0,-1-1 0,1 0 0,0 1 0,-1-1 0,1 1 0,0-1 0,0 0 0,-1 0 0,2 1 0,24 4 0,-25-4 0,99 6 0,145-6 0,-108-3 0,1047 2-1365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F1E9-6C78-4A5F-62D3-7B55AA47A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ECCC0-43B0-7F9A-BF45-680357593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CCDE3-F716-6AF8-2BB3-99149F4C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A15B-ED90-351C-6B4C-78B160D7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1FD42-1095-092F-171F-869900C2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486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201B-A971-593B-EADC-3B517FC7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79DE3-6606-1460-5779-60AE6DC37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F95BD-9029-E3FC-AFC7-A131E1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C2FCE-DF1B-DDC1-F38A-573321EC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BA6B-3A7C-2FAB-B686-44704E64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578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C606A-9286-08AF-64F4-EEF95B9C5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A4102-0276-19F7-3C1B-3B812B004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01261-412E-17D9-C40B-C65E92B4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44B6-4529-9E6F-F73F-9CBE16C6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F2F66-307D-608F-5A1E-CA0AC1C6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783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D621-D34A-61B6-89B1-9420E6C1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8BF0B-7532-CE6B-F897-3942D984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0EDCA-1756-CCFE-708C-F8C84958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061D-32B9-CBA5-76E6-CC9DFBA0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7AA5-61FC-8BBE-BE52-06899BEE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894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75F1-4A13-B420-3DB8-4431ACA4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EC76B-365D-EE6C-3B07-68A4C02BA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5C8B-C728-C156-02F8-D6FB7A49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07A78-54EB-D6DD-AC5C-19F26CA7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2A4B8-7207-283D-D7A7-80FC1FBB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76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DB2B-1FC5-7537-43A5-EB07FBD1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4A83-A96C-0A9F-2568-5999BBA3F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8B0FB-908A-26AB-99BB-65514DF29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DDD7E-10CF-1131-F044-67516C3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F9483-3C08-7D2B-E3A7-C148A2F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3FF86-94CD-BAAF-29C0-5571D843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235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1E41-AC8D-973C-F006-F3C83EFE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EEEC2-C823-B40B-58D5-F3DD4E2E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E7AAF-9B23-1E07-C03A-AFD8E804B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AF137-1E26-7C2A-D6E2-9A45C0120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5373C-6D05-25FD-0E10-B0651C755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ACFA7-9BAE-CC2D-B42B-02D931C8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39F86-EC73-9FD0-2F22-A96F2F0E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F3A1-5994-41F1-184C-10336C6F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049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2371-9C82-A010-B059-046C3349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79A241-B9E2-333A-8ABF-3243EB1C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F5DE9-C5B0-2DDB-EA97-21B70160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06EE2-33F9-1105-DFD2-9F416385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133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EC26B-2A38-D1D0-3841-DF817AF6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898EA-5F40-52C1-017E-F0FAB2BC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5C3E9-F708-AAB0-FDB9-26C0BDC0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486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53CA-BD30-9026-356B-B5426ED9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FCA7-B8EA-6874-44E1-82D429D3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C6526-701C-658C-5A13-FD6882E83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A1780-CACC-AECD-C225-0265B661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48380-CADC-1050-97B5-4182A174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7CDA3-AFA8-34A1-05FA-F5EE7008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714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B8CF-115A-CDA0-0300-5DF2B514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3731B-46CC-3444-9DCC-E4E5EBA9A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DB2A5-3D40-9022-555B-3276D1EA7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E5809-65AB-A7D5-E8D7-D69B6B8F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BA2A1-1FEC-76BB-37CB-26BB6DE9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1F6CC-690A-C18E-94B6-3F48B269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574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CF3C8-605B-B7D7-B8FC-80F21A44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4F357-4299-E957-E8B8-EA0C55BCE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CE9E0-990E-6A84-641F-84AE9961B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B3AA9-A825-4E85-8BF8-0320D16AA17D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E0DBE-8957-B400-F44B-274EBEA20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D7FE0-AA17-9A5F-F0DB-C9BF4FE0F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ECD2F-C62B-4478-8CFB-892B8E58CA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79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9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customXml" Target="../ink/ink7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16EBA-428F-31CF-724D-9AFFD50B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latin typeface="Montserrat" pitchFamily="2" charset="0"/>
              </a:rPr>
              <a:t>Clondalkin Library</a:t>
            </a:r>
          </a:p>
        </p:txBody>
      </p:sp>
      <p:pic>
        <p:nvPicPr>
          <p:cNvPr id="4" name="Picture 3" descr="A building with a door open&#10;&#10;Description automatically generated">
            <a:extLst>
              <a:ext uri="{FF2B5EF4-FFF2-40B4-BE49-F238E27FC236}">
                <a16:creationId xmlns:a16="http://schemas.microsoft.com/office/drawing/2014/main" id="{AF2BD737-CA03-20F7-20CC-874189F66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0" r="1" b="6504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oks on shelf with solid fill">
            <a:extLst>
              <a:ext uri="{FF2B5EF4-FFF2-40B4-BE49-F238E27FC236}">
                <a16:creationId xmlns:a16="http://schemas.microsoft.com/office/drawing/2014/main" id="{63EFE857-769C-BE6E-0B55-2C4C01EE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D61F3-F818-F569-6B45-D6D46E0D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IE" sz="4200" b="1">
                <a:solidFill>
                  <a:srgbClr val="FFFFFF"/>
                </a:solidFill>
              </a:rPr>
              <a:t>Access Improvement and</a:t>
            </a:r>
            <a:br>
              <a:rPr lang="en-IE" sz="4200" b="1">
                <a:solidFill>
                  <a:srgbClr val="FFFFFF"/>
                </a:solidFill>
              </a:rPr>
            </a:br>
            <a:r>
              <a:rPr lang="en-IE" sz="4200" b="1">
                <a:solidFill>
                  <a:srgbClr val="FFFFFF"/>
                </a:solidFill>
              </a:rPr>
              <a:t>Refurbishment Works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EE35-5278-2F86-64E1-9D1288C9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20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Build a lift-block on the west elevation, providing universal access to both floors</a:t>
            </a:r>
            <a:endParaRPr lang="en-IE" sz="2000" kern="100">
              <a:solidFill>
                <a:srgbClr val="FFFF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20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Restore the first floor to full space, moving office space to ground floor</a:t>
            </a:r>
            <a:endParaRPr lang="en-IE" sz="2000" kern="100">
              <a:solidFill>
                <a:srgbClr val="FFFF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20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Restore entrance and remove internal porch (added in early 70s)</a:t>
            </a:r>
            <a:endParaRPr lang="en-IE" sz="2000" kern="100">
              <a:solidFill>
                <a:srgbClr val="FFFF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20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Restore/repair ground floor windows</a:t>
            </a:r>
            <a:endParaRPr lang="en-IE" sz="2000" kern="100">
              <a:solidFill>
                <a:srgbClr val="FFFF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20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 8 will be notified to AC in February and will launch in March, before going to Council for approval in July</a:t>
            </a:r>
            <a:endParaRPr lang="en-IE" sz="2000" kern="100">
              <a:solidFill>
                <a:srgbClr val="FFFF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9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6E969C-2408-A007-0D06-ACB69B16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156"/>
            <a:ext cx="12192000" cy="81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6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3908B-AF12-0F5C-38E1-5723C304A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887598-93F1-70AE-9887-53E9B6F5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156"/>
            <a:ext cx="12192000" cy="81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7272D1-0455-4B37-95D2-506E317653CA}"/>
                  </a:ext>
                </a:extLst>
              </p14:cNvPr>
              <p14:cNvContentPartPr/>
              <p14:nvPr/>
            </p14:nvContentPartPr>
            <p14:xfrm>
              <a:off x="118863" y="2334490"/>
              <a:ext cx="1680480" cy="307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7272D1-0455-4B37-95D2-506E317653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63" y="2271850"/>
                <a:ext cx="1806120" cy="31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28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0FFB0-394D-7715-9FBF-5A880D4F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DDB3AC-8D39-B27B-26E6-9B030362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156"/>
            <a:ext cx="12192000" cy="81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A363BF-1F67-B044-0F6F-30B456110DD8}"/>
                  </a:ext>
                </a:extLst>
              </p14:cNvPr>
              <p14:cNvContentPartPr/>
              <p14:nvPr/>
            </p14:nvContentPartPr>
            <p14:xfrm>
              <a:off x="118863" y="2334490"/>
              <a:ext cx="1680480" cy="307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A363BF-1F67-B044-0F6F-30B456110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76" y="2271490"/>
                <a:ext cx="1806093" cy="31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F74623-B940-734C-06D3-992DE53D0416}"/>
                  </a:ext>
                </a:extLst>
              </p14:cNvPr>
              <p14:cNvContentPartPr/>
              <p14:nvPr/>
            </p14:nvContentPartPr>
            <p14:xfrm>
              <a:off x="6389703" y="3418090"/>
              <a:ext cx="2755080" cy="171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F74623-B940-734C-06D3-992DE53D04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7063" y="3355090"/>
                <a:ext cx="2880720" cy="18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09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3587E-BC0B-D158-A858-79AB35D4F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E44FCB-5862-D611-EA5C-41EF4A5B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156"/>
            <a:ext cx="12192000" cy="81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1466D4-2D24-CA4B-6EDA-A81B6A2D1C0B}"/>
                  </a:ext>
                </a:extLst>
              </p14:cNvPr>
              <p14:cNvContentPartPr/>
              <p14:nvPr/>
            </p14:nvContentPartPr>
            <p14:xfrm>
              <a:off x="118863" y="2334490"/>
              <a:ext cx="1680480" cy="307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1466D4-2D24-CA4B-6EDA-A81B6A2D1C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76" y="2271490"/>
                <a:ext cx="1806093" cy="31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0D7110-4CC1-7289-6CAF-980F27E0AB65}"/>
                  </a:ext>
                </a:extLst>
              </p14:cNvPr>
              <p14:cNvContentPartPr/>
              <p14:nvPr/>
            </p14:nvContentPartPr>
            <p14:xfrm>
              <a:off x="6389703" y="3418090"/>
              <a:ext cx="2755080" cy="171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0D7110-4CC1-7289-6CAF-980F27E0AB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6703" y="3355090"/>
                <a:ext cx="2880720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D36A46-5714-E708-B737-69F4F848420C}"/>
                  </a:ext>
                </a:extLst>
              </p14:cNvPr>
              <p14:cNvContentPartPr/>
              <p14:nvPr/>
            </p14:nvContentPartPr>
            <p14:xfrm>
              <a:off x="1996983" y="3130059"/>
              <a:ext cx="4175640" cy="180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D36A46-5714-E708-B737-69F4F84842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3983" y="3067419"/>
                <a:ext cx="4301280" cy="19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0201A3-08AB-042D-AFEB-D75673908DEA}"/>
                  </a:ext>
                </a:extLst>
              </p14:cNvPr>
              <p14:cNvContentPartPr/>
              <p14:nvPr/>
            </p14:nvContentPartPr>
            <p14:xfrm>
              <a:off x="2047023" y="3130059"/>
              <a:ext cx="4095720" cy="538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0201A3-08AB-042D-AFEB-D75673908D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84023" y="3067419"/>
                <a:ext cx="422136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52C530-202B-E608-FFB6-A4D3A9EE5F28}"/>
                  </a:ext>
                </a:extLst>
              </p14:cNvPr>
              <p14:cNvContentPartPr/>
              <p14:nvPr/>
            </p14:nvContentPartPr>
            <p14:xfrm>
              <a:off x="6738543" y="3766179"/>
              <a:ext cx="745560" cy="108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52C530-202B-E608-FFB6-A4D3A9EE5F2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75543" y="3703539"/>
                <a:ext cx="87120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08A3CA-A195-AF00-B313-5DB005A4CC5C}"/>
                  </a:ext>
                </a:extLst>
              </p14:cNvPr>
              <p14:cNvContentPartPr/>
              <p14:nvPr/>
            </p14:nvContentPartPr>
            <p14:xfrm>
              <a:off x="6787863" y="4869579"/>
              <a:ext cx="61488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08A3CA-A195-AF00-B313-5DB005A4CC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5223" y="4806939"/>
                <a:ext cx="74052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23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8319AF-E574-D4EC-57F1-F55E6BC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02"/>
            <a:ext cx="692402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Changes inside…</a:t>
            </a:r>
          </a:p>
        </p:txBody>
      </p:sp>
      <p:pic>
        <p:nvPicPr>
          <p:cNvPr id="5" name="Content Placeholder 4" descr="A blueprint of a building&#10;&#10;Description automatically generated">
            <a:extLst>
              <a:ext uri="{FF2B5EF4-FFF2-40B4-BE49-F238E27FC236}">
                <a16:creationId xmlns:a16="http://schemas.microsoft.com/office/drawing/2014/main" id="{0EA28D0B-7C28-A9CB-0C70-2040FE280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28" b="6882"/>
          <a:stretch/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Montserrat</vt:lpstr>
      <vt:lpstr>Symbol</vt:lpstr>
      <vt:lpstr>Office Theme</vt:lpstr>
      <vt:lpstr>Clondalkin Library</vt:lpstr>
      <vt:lpstr>Access Improvement and Refurbishment Works</vt:lpstr>
      <vt:lpstr>PowerPoint Presentation</vt:lpstr>
      <vt:lpstr>PowerPoint Presentation</vt:lpstr>
      <vt:lpstr>PowerPoint Presentation</vt:lpstr>
      <vt:lpstr>PowerPoint Presentation</vt:lpstr>
      <vt:lpstr>Changes inside…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Fusco</dc:creator>
  <cp:lastModifiedBy>Paul Fusco</cp:lastModifiedBy>
  <cp:revision>2</cp:revision>
  <dcterms:created xsi:type="dcterms:W3CDTF">2024-01-31T14:08:18Z</dcterms:created>
  <dcterms:modified xsi:type="dcterms:W3CDTF">2024-02-19T09:00:57Z</dcterms:modified>
</cp:coreProperties>
</file>