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99" r:id="rId4"/>
    <p:sldId id="298" r:id="rId5"/>
    <p:sldId id="302" r:id="rId6"/>
    <p:sldId id="301" r:id="rId7"/>
    <p:sldId id="284" r:id="rId8"/>
    <p:sldId id="288" r:id="rId9"/>
    <p:sldId id="291" r:id="rId10"/>
    <p:sldId id="296" r:id="rId11"/>
    <p:sldId id="300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271"/>
            <p14:sldId id="299"/>
            <p14:sldId id="298"/>
            <p14:sldId id="302"/>
            <p14:sldId id="301"/>
            <p14:sldId id="284"/>
            <p14:sldId id="288"/>
            <p14:sldId id="291"/>
            <p14:sldId id="296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595" autoAdjust="0"/>
  </p:normalViewPr>
  <p:slideViewPr>
    <p:cSldViewPr>
      <p:cViewPr varScale="1">
        <p:scale>
          <a:sx n="108" d="100"/>
          <a:sy n="108" d="100"/>
        </p:scale>
        <p:origin x="177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339E7-2DB4-4A21-AD5B-73B309A1712E}" type="datetimeFigureOut">
              <a:rPr lang="en-IE" smtClean="0"/>
              <a:t>10/01/2024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ADEDD-457E-4AEA-852D-CF2C347274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42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907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2024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</a:rPr>
              <a:t>Full Council - February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700865E-283A-5604-687C-D2DD68335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443659"/>
              </p:ext>
            </p:extLst>
          </p:nvPr>
        </p:nvGraphicFramePr>
        <p:xfrm>
          <a:off x="381000" y="2334072"/>
          <a:ext cx="8583488" cy="2909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3008">
                  <a:extLst>
                    <a:ext uri="{9D8B030D-6E8A-4147-A177-3AD203B41FA5}">
                      <a16:colId xmlns:a16="http://schemas.microsoft.com/office/drawing/2014/main" val="2250844649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959264656"/>
                    </a:ext>
                  </a:extLst>
                </a:gridCol>
              </a:tblGrid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74126660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31599560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Cruagh Road (Rockbrook to Glencullen Road Junction)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Oldcourt Farm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38517963"/>
                  </a:ext>
                </a:extLst>
              </a:tr>
              <a:tr h="214608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Piperstown Road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Homeville Court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7613283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Allagour Road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Old Court Lawn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46988113"/>
                  </a:ext>
                </a:extLst>
              </a:tr>
              <a:tr h="23083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Cruagh Road Lookout to Junction with R116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Ferncourt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59410141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R114 Oldmill Junction to Callaghan's Bridge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Allenton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01702283"/>
                  </a:ext>
                </a:extLst>
              </a:tr>
              <a:tr h="2554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O'Roukes Lane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Ely Estate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70738759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Allenton Avenue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Parklands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52910173"/>
                  </a:ext>
                </a:extLst>
              </a:tr>
              <a:tr h="235336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Carriglea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Downs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Beverly Downs Estate &amp;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Orlagh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Estate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3739026"/>
                  </a:ext>
                </a:extLst>
              </a:tr>
              <a:tr h="2213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Glenvara Park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44738894"/>
                  </a:ext>
                </a:extLst>
              </a:tr>
              <a:tr h="230832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Tibradden Road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8798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07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5876C8-0443-096C-33BD-1D32FB2AA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557468"/>
              </p:ext>
            </p:extLst>
          </p:nvPr>
        </p:nvGraphicFramePr>
        <p:xfrm>
          <a:off x="713842" y="3933056"/>
          <a:ext cx="6738478" cy="3559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0126">
                  <a:extLst>
                    <a:ext uri="{9D8B030D-6E8A-4147-A177-3AD203B41FA5}">
                      <a16:colId xmlns:a16="http://schemas.microsoft.com/office/drawing/2014/main" val="4110352538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796175315"/>
                    </a:ext>
                  </a:extLst>
                </a:gridCol>
              </a:tblGrid>
              <a:tr h="18198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QBC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Outer Ring Rd Lucan to Kingswood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4558442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Templeogue Road 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8076158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E98FF0-F852-C05D-8F43-1D410E25B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636353"/>
              </p:ext>
            </p:extLst>
          </p:nvPr>
        </p:nvGraphicFramePr>
        <p:xfrm>
          <a:off x="713842" y="2341197"/>
          <a:ext cx="6738478" cy="1412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0126">
                  <a:extLst>
                    <a:ext uri="{9D8B030D-6E8A-4147-A177-3AD203B41FA5}">
                      <a16:colId xmlns:a16="http://schemas.microsoft.com/office/drawing/2014/main" val="1777337102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262496041"/>
                    </a:ext>
                  </a:extLst>
                </a:gridCol>
              </a:tblGrid>
              <a:tr h="181982"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Griffeen Ave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17841602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Outer Ring Rd Grangecastle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45362945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 Rd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39254732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Rathfarnham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04824835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Ballyboden Road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2810455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Ballyroan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9049447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Greenhills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1713700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241747485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92B898-C436-C65E-2D85-8E0B86B05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50773"/>
              </p:ext>
            </p:extLst>
          </p:nvPr>
        </p:nvGraphicFramePr>
        <p:xfrm>
          <a:off x="685800" y="4837478"/>
          <a:ext cx="6738478" cy="1273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8168">
                  <a:extLst>
                    <a:ext uri="{9D8B030D-6E8A-4147-A177-3AD203B41FA5}">
                      <a16:colId xmlns:a16="http://schemas.microsoft.com/office/drawing/2014/main" val="4132487355"/>
                    </a:ext>
                  </a:extLst>
                </a:gridCol>
                <a:gridCol w="3140310">
                  <a:extLst>
                    <a:ext uri="{9D8B030D-6E8A-4147-A177-3AD203B41FA5}">
                      <a16:colId xmlns:a16="http://schemas.microsoft.com/office/drawing/2014/main" val="1738710365"/>
                    </a:ext>
                  </a:extLst>
                </a:gridCol>
              </a:tblGrid>
              <a:tr h="181982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Shancastle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67256190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Deansrath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96832749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Lindisfarne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9366199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Fettercairn Road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19000805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Tymon North Court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19754866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 Dominic’s Court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06777153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522046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65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€8.15m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€3.2m*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€3.9m*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487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No. of Schemes 2024 - 155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61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- 79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- 7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- 6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- 2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Clondalkin LEA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288634"/>
              </p:ext>
            </p:extLst>
          </p:nvPr>
        </p:nvGraphicFramePr>
        <p:xfrm>
          <a:off x="467544" y="2348880"/>
          <a:ext cx="7828035" cy="38910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College Lane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Woodford Estate,the Drive,Lawns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Nangor rd S2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Monastery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Nangor rd S1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Melrose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Knockmitten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Rathcoole Main St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Watery Lane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 Brigid's rd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Fonthill rd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Pinewood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Baldonnell Lane L2001/Commons lane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 John Wood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 rd Saggart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 Patricks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Slade Valley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Floraville Avenue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Greenfort Park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Yellow Meadows Drive,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James Connolly Park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Oak rd/Hawthorn rd Ind Est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Riversdale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91807538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Newcastle Main St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956528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Michael Collins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136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68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695877"/>
              </p:ext>
            </p:extLst>
          </p:nvPr>
        </p:nvGraphicFramePr>
        <p:xfrm>
          <a:off x="467544" y="2348880"/>
          <a:ext cx="7828035" cy="3672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Adamstown/</a:t>
                      </a:r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castlegate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Way Junction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Adamstown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Foxborough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Balgaddy rd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 rd/Ballyowen rd Junction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Westbrook Park,Greenpark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Arthur Griffith Park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Hermitage rd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Ardeevin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EskerPark,Lane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St. Finians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Ardeevin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Earlsfort Park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Castlegate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91807538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136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298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653856"/>
              </p:ext>
            </p:extLst>
          </p:nvPr>
        </p:nvGraphicFramePr>
        <p:xfrm>
          <a:off x="467544" y="2348880"/>
          <a:ext cx="7828035" cy="3672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Culmore Park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Oakcourt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Oakcourt Estate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Glenaulin Green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Kennelsfort Rd Upper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Woodfarm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Cloverhill Rd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 Ronans Estate/Grove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Laneway Repairs – Palmerstown Drive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Palmerstown Woods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Glenmaroon, The Oval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91807538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136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64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01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Central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48D67F-4C71-536E-8C65-641869AB3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765965"/>
              </p:ext>
            </p:extLst>
          </p:nvPr>
        </p:nvGraphicFramePr>
        <p:xfrm>
          <a:off x="467544" y="2469897"/>
          <a:ext cx="8382000" cy="4070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1925211246"/>
                    </a:ext>
                  </a:extLst>
                </a:gridCol>
                <a:gridCol w="4277544">
                  <a:extLst>
                    <a:ext uri="{9D8B030D-6E8A-4147-A177-3AD203B41FA5}">
                      <a16:colId xmlns:a16="http://schemas.microsoft.com/office/drawing/2014/main" val="481574705"/>
                    </a:ext>
                  </a:extLst>
                </a:gridCol>
              </a:tblGrid>
              <a:tr h="401099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2096270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4553838"/>
                  </a:ext>
                </a:extLst>
              </a:tr>
              <a:tr h="239307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Castlepark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Avonbeg 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5983597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Church Grove, Aylesbury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Belgard Heights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870516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2nd Avenue, Cookstown Industrial Estate Road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Maplewood Drive, Lawn, Park and Avenue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65046882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Kingswood Avenue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Walnut Close &amp; Grove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39247532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Oldbawn Avenue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Ashgrove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2323244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Sylvan Drive and Ballymount Road, Kingswood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Carrigmore Drive, Aylesbury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81888617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Tallaght Main Street Junction with Oldbawn Road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 Green &amp; Rise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0139039"/>
                  </a:ext>
                </a:extLst>
              </a:tr>
              <a:tr h="291304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Tamarisk Park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Pineview Lawn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6485481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Treepark Avenue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Watergate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7872868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Tymon North Road &amp; Tymon North Green Entrance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Parkview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51872758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Cill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Cais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and Dun Aengus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Greenhills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1892610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Castle Park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06339112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Dunmore Park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12927635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Carrigmore Road, Aylesbury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51047893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Ard Macha 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68097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59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" y="-27966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South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3C1120-2D41-D536-8715-64936CA63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046518"/>
              </p:ext>
            </p:extLst>
          </p:nvPr>
        </p:nvGraphicFramePr>
        <p:xfrm>
          <a:off x="381000" y="2348880"/>
          <a:ext cx="8079432" cy="30139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6984">
                  <a:extLst>
                    <a:ext uri="{9D8B030D-6E8A-4147-A177-3AD203B41FA5}">
                      <a16:colId xmlns:a16="http://schemas.microsoft.com/office/drawing/2014/main" val="425399689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3468183799"/>
                    </a:ext>
                  </a:extLst>
                </a:gridCol>
              </a:tblGrid>
              <a:tr h="368732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6424021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D95E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D95E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5543132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Donomore Estate 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Drumcairn Avenue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59403899"/>
                  </a:ext>
                </a:extLst>
              </a:tr>
              <a:tr h="30011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Kilcarrig Avenue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Donomore Crescent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47558369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Knockmore Avenue, Drive and Green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Rathminton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71012732"/>
                  </a:ext>
                </a:extLst>
              </a:tr>
              <a:tr h="25805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R114 Callaghan's Bridge to Cullen's Lane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Glenshane Crescent and Grove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8650306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Outer Ring Road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Kilcarrig Crescent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04472845"/>
                  </a:ext>
                </a:extLst>
              </a:tr>
              <a:tr h="260582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Drumcairn Drive and Park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Cushlawn Park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2173031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Fortunestown Way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Suncroft Park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4992597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Cushlawn Park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Killinarden Estate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7035546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9808022"/>
                  </a:ext>
                </a:extLst>
              </a:tr>
              <a:tr h="20262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106279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04471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276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1F04D0-5EEC-8608-A46D-F5543C218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709499"/>
              </p:ext>
            </p:extLst>
          </p:nvPr>
        </p:nvGraphicFramePr>
        <p:xfrm>
          <a:off x="179512" y="2074977"/>
          <a:ext cx="8280920" cy="47421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5074">
                  <a:extLst>
                    <a:ext uri="{9D8B030D-6E8A-4147-A177-3AD203B41FA5}">
                      <a16:colId xmlns:a16="http://schemas.microsoft.com/office/drawing/2014/main" val="2200022529"/>
                    </a:ext>
                  </a:extLst>
                </a:gridCol>
                <a:gridCol w="3825846">
                  <a:extLst>
                    <a:ext uri="{9D8B030D-6E8A-4147-A177-3AD203B41FA5}">
                      <a16:colId xmlns:a16="http://schemas.microsoft.com/office/drawing/2014/main" val="1328437463"/>
                    </a:ext>
                  </a:extLst>
                </a:gridCol>
              </a:tblGrid>
              <a:tr h="30876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7597160"/>
                  </a:ext>
                </a:extLst>
              </a:tr>
              <a:tr h="172654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2053154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Ballyboden Way &amp; Scholarstown Road R113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Glendoher Estate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3863520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Whitehall Road West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Butterfield Orchard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02659206"/>
                  </a:ext>
                </a:extLst>
              </a:tr>
              <a:tr h="262461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Whitehall Road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Glenbrook Park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3830011"/>
                  </a:ext>
                </a:extLst>
              </a:tr>
              <a:tr h="28582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Limekiln Road Phase 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Hermitage View, Lawn, Close &amp; Court + Butterfield Orchard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48205221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Beechfield Close &amp; Road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Palmer Park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66336476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Ballymount Cross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Willowbank Drive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38241277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Saint James Road Laneway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Tara Hill Road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5461406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Aranleigh Dell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Rathfarnham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6084326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Templeville Road</a:t>
                      </a:r>
                      <a:r>
                        <a:rPr lang="en-IE" sz="1100" b="0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Ballytore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0555842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Boden Park, The Drive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Kilmashogue Grove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24517407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Village Court Carpark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Osprey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9184280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Orchardstown Avenue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Whitehall Road West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220729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Wainsfort Road &amp; Park &amp; Crescent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5905193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Templeville Park &amp; Road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60118228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Ashfield Estate &amp; Road, Templeogue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47236891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R114 Butterfield Avenue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3706131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Dangan Avenue 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4710987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Marian Road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3794211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3484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11671</TotalTime>
  <Words>643</Words>
  <Application>Microsoft Office PowerPoint</Application>
  <PresentationFormat>On-screen Show (4:3)</PresentationFormat>
  <Paragraphs>231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71</cp:revision>
  <dcterms:created xsi:type="dcterms:W3CDTF">2007-03-26T15:59:42Z</dcterms:created>
  <dcterms:modified xsi:type="dcterms:W3CDTF">2024-01-10T09:27:36Z</dcterms:modified>
</cp:coreProperties>
</file>