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99" r:id="rId4"/>
    <p:sldId id="298" r:id="rId5"/>
    <p:sldId id="302" r:id="rId6"/>
    <p:sldId id="301" r:id="rId7"/>
    <p:sldId id="284" r:id="rId8"/>
    <p:sldId id="288" r:id="rId9"/>
    <p:sldId id="291" r:id="rId10"/>
    <p:sldId id="296" r:id="rId11"/>
    <p:sldId id="30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271"/>
            <p14:sldId id="299"/>
            <p14:sldId id="298"/>
            <p14:sldId id="302"/>
            <p14:sldId id="301"/>
            <p14:sldId id="284"/>
            <p14:sldId id="288"/>
            <p14:sldId id="291"/>
            <p14:sldId id="296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17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39E7-2DB4-4A21-AD5B-73B309A1712E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DEDD-457E-4AEA-852D-CF2C347274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342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907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2024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</a:rPr>
              <a:t>Full Council - February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00865E-283A-5604-687C-D2DD68335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43659"/>
              </p:ext>
            </p:extLst>
          </p:nvPr>
        </p:nvGraphicFramePr>
        <p:xfrm>
          <a:off x="381000" y="2334072"/>
          <a:ext cx="8583488" cy="2909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3008">
                  <a:extLst>
                    <a:ext uri="{9D8B030D-6E8A-4147-A177-3AD203B41FA5}">
                      <a16:colId xmlns:a16="http://schemas.microsoft.com/office/drawing/2014/main" val="2250844649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959264656"/>
                    </a:ext>
                  </a:extLst>
                </a:gridCol>
              </a:tblGrid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4126660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1599560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Cruagh Road (Rockbrook to Glencullen Road Junction)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Oldcourt Farm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8517963"/>
                  </a:ext>
                </a:extLst>
              </a:tr>
              <a:tr h="214608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Piperstown Road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Homeville Court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613283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Allagour Road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Old Court Lawn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46988113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Cruagh Road Lookout to Junction with R116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Ferncourt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9410141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R114 Oldmill Junction to Callaghan's Bridge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Allenton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01702283"/>
                  </a:ext>
                </a:extLst>
              </a:tr>
              <a:tr h="25547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O'Roukes Lane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Ely Estate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0738759"/>
                  </a:ext>
                </a:extLst>
              </a:tr>
              <a:tr h="24858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Allenton Avenue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Parklands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2910173"/>
                  </a:ext>
                </a:extLst>
              </a:tr>
              <a:tr h="235336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Carriglea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Downs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Beverly Downs Estate &amp;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Orlagh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Estate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33739026"/>
                  </a:ext>
                </a:extLst>
              </a:tr>
              <a:tr h="22135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Glenvara Park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4738894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Tibradden Road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879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7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5876C8-0443-096C-33BD-1D32FB2AA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57468"/>
              </p:ext>
            </p:extLst>
          </p:nvPr>
        </p:nvGraphicFramePr>
        <p:xfrm>
          <a:off x="713842" y="3933056"/>
          <a:ext cx="6738478" cy="355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126">
                  <a:extLst>
                    <a:ext uri="{9D8B030D-6E8A-4147-A177-3AD203B41FA5}">
                      <a16:colId xmlns:a16="http://schemas.microsoft.com/office/drawing/2014/main" val="411035253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796175315"/>
                    </a:ext>
                  </a:extLst>
                </a:gridCol>
              </a:tblGrid>
              <a:tr h="18198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QBC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Outer Ring Rd Lucan to Kingswood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558442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Templeogue Road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07615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E98FF0-F852-C05D-8F43-1D410E25B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636353"/>
              </p:ext>
            </p:extLst>
          </p:nvPr>
        </p:nvGraphicFramePr>
        <p:xfrm>
          <a:off x="713842" y="2341197"/>
          <a:ext cx="6738478" cy="1412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126">
                  <a:extLst>
                    <a:ext uri="{9D8B030D-6E8A-4147-A177-3AD203B41FA5}">
                      <a16:colId xmlns:a16="http://schemas.microsoft.com/office/drawing/2014/main" val="17773371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262496041"/>
                    </a:ext>
                  </a:extLst>
                </a:gridCol>
              </a:tblGrid>
              <a:tr h="181982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Cycle Track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Griffeen Ave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7841602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Outer Ring Rd Grangecastle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5362945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Castle Rd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39254732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Rathfarnham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4824835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Ballyboden Road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810455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Ballyroan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9049447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Greenhills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1713700"/>
                  </a:ext>
                </a:extLst>
              </a:tr>
              <a:tr h="170241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241747485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92B898-C436-C65E-2D85-8E0B86B05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0773"/>
              </p:ext>
            </p:extLst>
          </p:nvPr>
        </p:nvGraphicFramePr>
        <p:xfrm>
          <a:off x="685800" y="4837478"/>
          <a:ext cx="6738478" cy="1273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8168">
                  <a:extLst>
                    <a:ext uri="{9D8B030D-6E8A-4147-A177-3AD203B41FA5}">
                      <a16:colId xmlns:a16="http://schemas.microsoft.com/office/drawing/2014/main" val="4132487355"/>
                    </a:ext>
                  </a:extLst>
                </a:gridCol>
                <a:gridCol w="3140310">
                  <a:extLst>
                    <a:ext uri="{9D8B030D-6E8A-4147-A177-3AD203B41FA5}">
                      <a16:colId xmlns:a16="http://schemas.microsoft.com/office/drawing/2014/main" val="1738710365"/>
                    </a:ext>
                  </a:extLst>
                </a:gridCol>
              </a:tblGrid>
              <a:tr h="181982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Pavement Improvement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Shancastle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7256190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Deansrath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6832749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Lindisfarne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9366199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Fettercairn Road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9000805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Tymon North Court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19754866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 Dominic’s Court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06777153"/>
                  </a:ext>
                </a:extLst>
              </a:tr>
              <a:tr h="18198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0" marR="5870" marT="5870" marB="0" anchor="b"/>
                </a:tc>
                <a:extLst>
                  <a:ext uri="{0D108BD9-81ED-4DB2-BD59-A6C34878D82A}">
                    <a16:rowId xmlns:a16="http://schemas.microsoft.com/office/drawing/2014/main" val="152204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5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€8.15m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€3.2m*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€3.9m*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87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No. of Schemes 2024 - 155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61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- 79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- 7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- 6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- 2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Clondalkin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88634"/>
              </p:ext>
            </p:extLst>
          </p:nvPr>
        </p:nvGraphicFramePr>
        <p:xfrm>
          <a:off x="467544" y="2348880"/>
          <a:ext cx="7828035" cy="3891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 Lane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Woodford Estate,the Drive,Lawns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Nangor rd S2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Monastery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Nangor rd S1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Melrose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Knockmitten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Rathcoole Main St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Watery Lane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 Brigid's rd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Fonthill rd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Pinewood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Baldonnell Lane L2001/Commons lane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 John Wood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Castle rd Saggart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 Patricks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Slade Valley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Floraville Avenue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Greenfort Park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Yellow Meadows Drive,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James Connolly Park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Oak rd/Hawthorn rd Ind Est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Riversdale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1807538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Newcastle Main St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56528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Michael Collins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36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95877"/>
              </p:ext>
            </p:extLst>
          </p:nvPr>
        </p:nvGraphicFramePr>
        <p:xfrm>
          <a:off x="467544" y="2348880"/>
          <a:ext cx="7828035" cy="3672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Adamstown/</a:t>
                      </a:r>
                      <a:r>
                        <a:rPr lang="en-I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castlegate</a:t>
                      </a:r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Way Junction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Adamstown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Foxborough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Balgaddy rd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Castle rd/Ballyowen rd Junction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Westbrook Park,Greenpark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Arthur Griffith Park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Hermitage rd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Ardeevin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EskerPark,Lane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St. Finians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Ardeevin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Earlsfort Park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Castlegate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1807538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136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29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13B35A-D39C-5410-F6E3-2B380D33CB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53856"/>
              </p:ext>
            </p:extLst>
          </p:nvPr>
        </p:nvGraphicFramePr>
        <p:xfrm>
          <a:off x="467544" y="2348880"/>
          <a:ext cx="7828035" cy="3672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596">
                  <a:extLst>
                    <a:ext uri="{9D8B030D-6E8A-4147-A177-3AD203B41FA5}">
                      <a16:colId xmlns:a16="http://schemas.microsoft.com/office/drawing/2014/main" val="3756071258"/>
                    </a:ext>
                  </a:extLst>
                </a:gridCol>
                <a:gridCol w="3869439">
                  <a:extLst>
                    <a:ext uri="{9D8B030D-6E8A-4147-A177-3AD203B41FA5}">
                      <a16:colId xmlns:a16="http://schemas.microsoft.com/office/drawing/2014/main" val="133559832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99297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516114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Culmore Park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Oakcourt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6222132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Oakcourt Estate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Glenaulin Green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74749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Kennelsfort Rd Upper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Woodfarm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492389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Cloverhill Rd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 Ronans Estate/Grove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96346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Laneway Repairs – Palmerstown Drive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625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Palmerstown Woods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493747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Glenmaroon, The Oval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753935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3128255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7854281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3880900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8697067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1656229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1807538"/>
                  </a:ext>
                </a:extLst>
              </a:tr>
              <a:tr h="218685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36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4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01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Central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48D67F-4C71-536E-8C65-641869AB3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65965"/>
              </p:ext>
            </p:extLst>
          </p:nvPr>
        </p:nvGraphicFramePr>
        <p:xfrm>
          <a:off x="467544" y="2469897"/>
          <a:ext cx="8382000" cy="407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925211246"/>
                    </a:ext>
                  </a:extLst>
                </a:gridCol>
                <a:gridCol w="4277544">
                  <a:extLst>
                    <a:ext uri="{9D8B030D-6E8A-4147-A177-3AD203B41FA5}">
                      <a16:colId xmlns:a16="http://schemas.microsoft.com/office/drawing/2014/main" val="481574705"/>
                    </a:ext>
                  </a:extLst>
                </a:gridCol>
              </a:tblGrid>
              <a:tr h="401099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096270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4553838"/>
                  </a:ext>
                </a:extLst>
              </a:tr>
              <a:tr h="239307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Castlepark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Avonbeg 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98359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Church Grove, Aylesbury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Belgard Heights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70516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2nd Avenue, Cookstown Industrial Estate Road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Maplewood Drive, Lawn, Park and Avenue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5046882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Kingswood Avenue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Walnut Close &amp; Grove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9247532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Oldbawn Avenue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Ashgrove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3232449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Sylvan Drive and Ballymount Road, Kingswood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Carrigmore Drive, Aylesbury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1888617"/>
                  </a:ext>
                </a:extLst>
              </a:tr>
              <a:tr h="2427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Tallaght Main Street Junction with Oldbawn Road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Parkhill Green &amp; Rise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139039"/>
                  </a:ext>
                </a:extLst>
              </a:tr>
              <a:tr h="291304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Tamarisk Park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Pineview Lawn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48548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Treepark Avenue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Watergate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7872868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Tymon North Road &amp; Tymon North Green Entrance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Parkview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1872758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Cill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Cais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Dun Aengus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Greenhills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892610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Castle Park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6339112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Dunmore Park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2927635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Carrigmore Road, Aylesbury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1047893"/>
                  </a:ext>
                </a:extLst>
              </a:tr>
              <a:tr h="223690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Ard Macha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8097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593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" y="-27966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95E00"/>
                </a:solidFill>
              </a:rPr>
              <a:t>Tallaght</a:t>
            </a:r>
            <a:r>
              <a:rPr lang="en-US" altLang="en-US" sz="2400" dirty="0">
                <a:solidFill>
                  <a:srgbClr val="D95E00"/>
                </a:solidFill>
              </a:rPr>
              <a:t> South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3C1120-2D41-D536-8715-64936CA63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46518"/>
              </p:ext>
            </p:extLst>
          </p:nvPr>
        </p:nvGraphicFramePr>
        <p:xfrm>
          <a:off x="381000" y="2348880"/>
          <a:ext cx="8079432" cy="3013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6984">
                  <a:extLst>
                    <a:ext uri="{9D8B030D-6E8A-4147-A177-3AD203B41FA5}">
                      <a16:colId xmlns:a16="http://schemas.microsoft.com/office/drawing/2014/main" val="425399689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3468183799"/>
                    </a:ext>
                  </a:extLst>
                </a:gridCol>
              </a:tblGrid>
              <a:tr h="368732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424021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D95E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5543132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Donomore Estate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Drumcairn Avenue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9403899"/>
                  </a:ext>
                </a:extLst>
              </a:tr>
              <a:tr h="30011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Kilcarrig Avenue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Donomore Crescent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755836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Knockmore Avenue, Drive and Green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Rathminton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1012732"/>
                  </a:ext>
                </a:extLst>
              </a:tr>
              <a:tr h="258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R114 Callaghan's Bridge to Cullen's Lane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Glenshane Crescent and Grove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650306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Outer Ring Road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Kilcarrig Crescent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4472845"/>
                  </a:ext>
                </a:extLst>
              </a:tr>
              <a:tr h="260582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Drumcairn Drive and Park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Cushlawn Park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2173031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Fortunestown Way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Suncroft Park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9925977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Cushlawn Park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Killinarden Estate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7035546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808022"/>
                  </a:ext>
                </a:extLst>
              </a:tr>
              <a:tr h="202621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3106279"/>
                  </a:ext>
                </a:extLst>
              </a:tr>
              <a:tr h="205639"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447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7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1F04D0-5EEC-8608-A46D-F5543C218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09499"/>
              </p:ext>
            </p:extLst>
          </p:nvPr>
        </p:nvGraphicFramePr>
        <p:xfrm>
          <a:off x="179512" y="2074977"/>
          <a:ext cx="8280920" cy="4742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5074">
                  <a:extLst>
                    <a:ext uri="{9D8B030D-6E8A-4147-A177-3AD203B41FA5}">
                      <a16:colId xmlns:a16="http://schemas.microsoft.com/office/drawing/2014/main" val="2200022529"/>
                    </a:ext>
                  </a:extLst>
                </a:gridCol>
                <a:gridCol w="3825846">
                  <a:extLst>
                    <a:ext uri="{9D8B030D-6E8A-4147-A177-3AD203B41FA5}">
                      <a16:colId xmlns:a16="http://schemas.microsoft.com/office/drawing/2014/main" val="1328437463"/>
                    </a:ext>
                  </a:extLst>
                </a:gridCol>
              </a:tblGrid>
              <a:tr h="308761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>
                          <a:solidFill>
                            <a:srgbClr val="D95E00"/>
                          </a:solidFill>
                          <a:effectLst/>
                        </a:rPr>
                        <a:t>Road Resurfacing</a:t>
                      </a:r>
                      <a:endParaRPr lang="en-IE" sz="2000" b="1" i="0" u="none" strike="noStrike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Footpath Repair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27597160"/>
                  </a:ext>
                </a:extLst>
              </a:tr>
              <a:tr h="172654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2053154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Ballyboden Way &amp; Scholarstown Road R113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Glendoher Estate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3863520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Whitehall Road West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Butterfield Orchard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2659206"/>
                  </a:ext>
                </a:extLst>
              </a:tr>
              <a:tr h="262461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Whitehall Road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Glenbrook Park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3830011"/>
                  </a:ext>
                </a:extLst>
              </a:tr>
              <a:tr h="285820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Limekiln Road Phase 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Hermitage View, Lawn, Close &amp; Court + Butterfield Orchard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205221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Beechfield Close &amp; Road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Palmer Park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6336476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Ballymount Cross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Willowbank Drive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824127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Saint James Road Laneway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Tara Hill Road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5461406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Aranleigh Dell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Rathfarnham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084326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Templeville Road</a:t>
                      </a:r>
                      <a:r>
                        <a:rPr lang="en-IE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Ballytore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5558422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Boden Park, The Drive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Kilmashogue Grove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24517407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Village Court Carpark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Osprey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184280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Orchardstown Avenue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Whitehall Road West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20729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Wainsfort Road &amp; Park &amp; Crescent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5905193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Templeville Park &amp; Road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0118228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Ashfield Estate &amp; Road, Templeogue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47236891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R114 Butterfield Avenue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83706131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Dangan Avenue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7109873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Marian Road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3794211"/>
                  </a:ext>
                </a:extLst>
              </a:tr>
              <a:tr h="218159"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48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11671</TotalTime>
  <Words>643</Words>
  <Application>Microsoft Office PowerPoint</Application>
  <PresentationFormat>On-screen Show (4:3)</PresentationFormat>
  <Paragraphs>231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71</cp:revision>
  <dcterms:created xsi:type="dcterms:W3CDTF">2007-03-26T15:59:42Z</dcterms:created>
  <dcterms:modified xsi:type="dcterms:W3CDTF">2024-01-10T09:27:36Z</dcterms:modified>
</cp:coreProperties>
</file>