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05" r:id="rId4"/>
    <p:sldId id="299" r:id="rId5"/>
    <p:sldId id="291" r:id="rId6"/>
    <p:sldId id="302" r:id="rId7"/>
    <p:sldId id="303" r:id="rId8"/>
    <p:sldId id="304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6"/>
            <p14:sldId id="305"/>
            <p14:sldId id="299"/>
            <p14:sldId id="291"/>
            <p14:sldId id="302"/>
            <p14:sldId id="30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5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91B8-8F61-4012-944E-F424C8DD347C}" type="datetimeFigureOut">
              <a:rPr lang="en-IE" smtClean="0"/>
              <a:t>12/01/2024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F616-250C-4EFC-B688-F87EF97A0D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044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2024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Tallaght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€8.15m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€3.2m*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€3.9m*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6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Tallaght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€2,155,000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€635,000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€850,000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€150,000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Contingency - €100,000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*Includes hedge cutting, line marking, drainage works etc.</a:t>
            </a: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0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78850"/>
              </p:ext>
            </p:extLst>
          </p:nvPr>
        </p:nvGraphicFramePr>
        <p:xfrm>
          <a:off x="755576" y="2201628"/>
          <a:ext cx="6624735" cy="396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Tallaght Central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Tallaght South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61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QBC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267742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155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17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Tallaght Central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€335,000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88171D-B14D-4BAC-F9B3-0118229E6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15983"/>
              </p:ext>
            </p:extLst>
          </p:nvPr>
        </p:nvGraphicFramePr>
        <p:xfrm>
          <a:off x="413550" y="2708920"/>
          <a:ext cx="5526601" cy="3828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0418">
                  <a:extLst>
                    <a:ext uri="{9D8B030D-6E8A-4147-A177-3AD203B41FA5}">
                      <a16:colId xmlns:a16="http://schemas.microsoft.com/office/drawing/2014/main" val="86488231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4054279984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Castlepark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246293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Church Grove, Aylesbury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373387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2nd Avenue, Cookstown Industrial Estate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49740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Kingswood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12761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Oldbawn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861072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Sylvan Drive and Ballymount Road, Kingswood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59609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Tallaght Main Street Junction with Oldbawn Road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94571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Tamarisk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7446167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Treepark Avenue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9840017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Tymon North Road &amp; Tymon North Green Entrance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709392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Cill Cais and Dun Aengus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1442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Tallaght Central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€495,000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558442-D7BD-CE14-D3E1-9CC1ED83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68220"/>
              </p:ext>
            </p:extLst>
          </p:nvPr>
        </p:nvGraphicFramePr>
        <p:xfrm>
          <a:off x="539552" y="2708920"/>
          <a:ext cx="4878531" cy="3199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888">
                  <a:extLst>
                    <a:ext uri="{9D8B030D-6E8A-4147-A177-3AD203B41FA5}">
                      <a16:colId xmlns:a16="http://schemas.microsoft.com/office/drawing/2014/main" val="59337788"/>
                    </a:ext>
                  </a:extLst>
                </a:gridCol>
                <a:gridCol w="1695643">
                  <a:extLst>
                    <a:ext uri="{9D8B030D-6E8A-4147-A177-3AD203B41FA5}">
                      <a16:colId xmlns:a16="http://schemas.microsoft.com/office/drawing/2014/main" val="4252098376"/>
                    </a:ext>
                  </a:extLst>
                </a:gridCol>
              </a:tblGrid>
              <a:tr h="21687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Avonbeg 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5018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Belgard Heights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34704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Maplewood Drive, Lawn, Park and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408763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Walnut Close &amp; Grove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2835424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Ashgrove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993103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Carrigmore Drive, Aylesbury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97079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Parkhill Green &amp; Rise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4540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Pineview Lawn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01255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Watergate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416552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Parkview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101105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Greenhills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479887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Castle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141047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Dunmore Park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447124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Carrigmore Road, Aylesbury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30017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Ard Macha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084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Tallaght South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€300,000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69AE35-E23A-E5C0-81D3-13925BFB7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35215"/>
              </p:ext>
            </p:extLst>
          </p:nvPr>
        </p:nvGraphicFramePr>
        <p:xfrm>
          <a:off x="539552" y="2708920"/>
          <a:ext cx="5688632" cy="3072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1829401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502712795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Donomore Estate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129797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Kilcarrig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728401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Knockmore Avenue, Drive and Green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777134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R114 Callaghan's Bridge to Cullen's Lane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36612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Outer Ring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593616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Drumcairn Drive and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711343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Fortunestown Way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7528674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Cushlawn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379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Tallaght South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€355,000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AF1D2-1D3B-6F2B-4190-684F4950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00503"/>
              </p:ext>
            </p:extLst>
          </p:nvPr>
        </p:nvGraphicFramePr>
        <p:xfrm>
          <a:off x="467544" y="2564904"/>
          <a:ext cx="4896544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27793977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0533035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Drumcairn Avenue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178031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Donomore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089923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Rathminton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120799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Glenshane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01188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Kilcarrig Crescent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285172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Cushlawn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03803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Suncroft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89507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Killinarden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062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14B854-14C4-4E59-A0DD-00B26C6BD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40724"/>
              </p:ext>
            </p:extLst>
          </p:nvPr>
        </p:nvGraphicFramePr>
        <p:xfrm>
          <a:off x="683568" y="2588615"/>
          <a:ext cx="6910536" cy="139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285016415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40406606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972963354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Fettercairn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501602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Tymon North Court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5041934"/>
                  </a:ext>
                </a:extLst>
              </a:tr>
              <a:tr h="52663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Dominics Court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63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10808</TotalTime>
  <Words>444</Words>
  <Application>Microsoft Office PowerPoint</Application>
  <PresentationFormat>On-screen Show (4:3)</PresentationFormat>
  <Paragraphs>173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69</cp:revision>
  <dcterms:created xsi:type="dcterms:W3CDTF">2007-03-26T15:59:42Z</dcterms:created>
  <dcterms:modified xsi:type="dcterms:W3CDTF">2024-01-12T08:48:09Z</dcterms:modified>
</cp:coreProperties>
</file>