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306" r:id="rId3"/>
    <p:sldId id="301" r:id="rId4"/>
    <p:sldId id="299" r:id="rId5"/>
    <p:sldId id="291" r:id="rId6"/>
    <p:sldId id="302" r:id="rId7"/>
    <p:sldId id="30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6"/>
            <p14:sldId id="301"/>
            <p14:sldId id="299"/>
            <p14:sldId id="291"/>
            <p14:sldId id="302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77EC-B92A-482B-B651-BDC171628303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9CB04-BE94-41A3-B00A-D08AB3B9D5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331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2024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Clondalkin, Newcastle, Rathcoole, Saggart and Brittas 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€8.15m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€3.2m*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€3.9m*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6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Clondalkin, Newcastle,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			Rathcoole, Saggart &amp; Brittas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€2,140,000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€830,000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€680,000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€130,000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€110,000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Contingency - €50k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321968-B58F-E76D-6EF4-EE8F6EBFE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83609"/>
              </p:ext>
            </p:extLst>
          </p:nvPr>
        </p:nvGraphicFramePr>
        <p:xfrm>
          <a:off x="539552" y="2276872"/>
          <a:ext cx="6048672" cy="3456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435">
                  <a:extLst>
                    <a:ext uri="{9D8B030D-6E8A-4147-A177-3AD203B41FA5}">
                      <a16:colId xmlns:a16="http://schemas.microsoft.com/office/drawing/2014/main" val="3904415857"/>
                    </a:ext>
                  </a:extLst>
                </a:gridCol>
                <a:gridCol w="1289062">
                  <a:extLst>
                    <a:ext uri="{9D8B030D-6E8A-4147-A177-3AD203B41FA5}">
                      <a16:colId xmlns:a16="http://schemas.microsoft.com/office/drawing/2014/main" val="2256367676"/>
                    </a:ext>
                  </a:extLst>
                </a:gridCol>
                <a:gridCol w="2611175">
                  <a:extLst>
                    <a:ext uri="{9D8B030D-6E8A-4147-A177-3AD203B41FA5}">
                      <a16:colId xmlns:a16="http://schemas.microsoft.com/office/drawing/2014/main" val="1624756061"/>
                    </a:ext>
                  </a:extLst>
                </a:gridCol>
              </a:tblGrid>
              <a:tr h="942649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Clondalkin, Newcastle, Rathcoole, Saggart, Brittas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155779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475928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565139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951977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QBC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6469922"/>
                  </a:ext>
                </a:extLst>
              </a:tr>
              <a:tr h="628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Social Housing Pavement Improvements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664071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768883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153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348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Clondalkin, Newcastle, Rathcoole,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Saggart and Brittas </a:t>
            </a:r>
            <a:r>
              <a:rPr lang="en-US" altLang="en-US" sz="2400" dirty="0">
                <a:solidFill>
                  <a:srgbClr val="D95E00"/>
                </a:solidFill>
              </a:rPr>
              <a:t>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€830,000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49E769-BC0E-3296-2BAD-837E0ED7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81657"/>
              </p:ext>
            </p:extLst>
          </p:nvPr>
        </p:nvGraphicFramePr>
        <p:xfrm>
          <a:off x="539552" y="2780928"/>
          <a:ext cx="5616624" cy="302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44486964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13225927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College Lane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€105,000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6679486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Nangor Rd section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€110,000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774415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Nangor Rd section 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€115,000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88157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Knockmitten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5781159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Watery Lane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€85,000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857945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Fonthill 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€80,000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350739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Baldonnell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Lane L2001/Commons lane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378801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Castle rd Saggart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€90,000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87676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Slade Valley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285323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Greenfort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818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Clondalkin, Newcastle, Rathcoole,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Saggart and Brittas </a:t>
            </a:r>
            <a:r>
              <a:rPr lang="en-US" altLang="en-US" sz="2400" dirty="0">
                <a:solidFill>
                  <a:srgbClr val="D95E00"/>
                </a:solidFill>
              </a:rPr>
              <a:t>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€680,000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F6725F-5950-E2B3-A4C9-74032B6D5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5316"/>
              </p:ext>
            </p:extLst>
          </p:nvPr>
        </p:nvGraphicFramePr>
        <p:xfrm>
          <a:off x="467544" y="2636912"/>
          <a:ext cx="4392488" cy="396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81621097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62316763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Woodford Estate, the Drive/Lawns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272456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Monastery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401505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Melrose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359298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Rathcoole Main St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908689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Brigid’s 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5730878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Pinewood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699951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John Wood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797987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Patricks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628163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Floraville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12421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Yellow Meadows Drive,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230147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 Connolly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383631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Oak Rd/Hawthorn Rd Ind Est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826259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Riversdale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512478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Newcastle Main St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639524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 Collins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060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C6DE50-1D0B-DEEE-168E-0F03EB6B5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57139"/>
              </p:ext>
            </p:extLst>
          </p:nvPr>
        </p:nvGraphicFramePr>
        <p:xfrm>
          <a:off x="685800" y="3940353"/>
          <a:ext cx="6910536" cy="95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285016415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40406606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97296335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Outer Ring Rd Grangecastle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5016020"/>
                  </a:ext>
                </a:extLst>
              </a:tr>
              <a:tr h="52663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Castle 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6357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99319C-4AD4-64D5-8A2C-0E0020600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40002"/>
              </p:ext>
            </p:extLst>
          </p:nvPr>
        </p:nvGraphicFramePr>
        <p:xfrm>
          <a:off x="685800" y="1981200"/>
          <a:ext cx="6910536" cy="1110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9179941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88791937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1157398072"/>
                    </a:ext>
                  </a:extLst>
                </a:gridCol>
              </a:tblGrid>
              <a:tr h="5837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Deansrath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3661917"/>
                  </a:ext>
                </a:extLst>
              </a:tr>
              <a:tr h="526634">
                <a:tc vMerge="1">
                  <a:txBody>
                    <a:bodyPr/>
                    <a:lstStyle/>
                    <a:p>
                      <a:pPr algn="l" fontAlgn="ctr"/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Lindisfarne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71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10512</TotalTime>
  <Words>372</Words>
  <Application>Microsoft Office PowerPoint</Application>
  <PresentationFormat>On-screen Show (4:3)</PresentationFormat>
  <Paragraphs>129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70</cp:revision>
  <dcterms:created xsi:type="dcterms:W3CDTF">2007-03-26T15:59:42Z</dcterms:created>
  <dcterms:modified xsi:type="dcterms:W3CDTF">2024-01-12T08:59:48Z</dcterms:modified>
</cp:coreProperties>
</file>