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sldIdLst>
    <p:sldId id="256" r:id="rId2"/>
    <p:sldId id="306" r:id="rId3"/>
    <p:sldId id="301" r:id="rId4"/>
    <p:sldId id="299" r:id="rId5"/>
    <p:sldId id="291" r:id="rId6"/>
    <p:sldId id="302" r:id="rId7"/>
    <p:sldId id="300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6"/>
            <p14:sldId id="301"/>
            <p14:sldId id="299"/>
            <p14:sldId id="291"/>
            <p14:sldId id="302"/>
            <p14:sldId id="30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15" autoAdjust="0"/>
  </p:normalViewPr>
  <p:slideViewPr>
    <p:cSldViewPr>
      <p:cViewPr varScale="1">
        <p:scale>
          <a:sx n="108" d="100"/>
          <a:sy n="108" d="100"/>
        </p:scale>
        <p:origin x="170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C77EC-B92A-482B-B651-BDC171628303}" type="datetimeFigureOut">
              <a:rPr lang="en-IE" smtClean="0"/>
              <a:t>12/01/2024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B9CB04-BE94-41A3-B00A-D08AB3B9D5CD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3311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2024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Clondalkin, Newcastle, Rathcoole, Saggart and Brittas 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2023 - €8.15m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€3.2m*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€3.9m*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€400k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QBC Upgrades - €100k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6654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– Clondalkin, Newcastle, 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		Rathcoole, Saggart &amp; Brittas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€2,140,000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€830,000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€680,000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€130,000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€110,000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€250,000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Contingency - €50k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833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8321968-B58F-E76D-6EF4-EE8F6EBFE4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9383609"/>
              </p:ext>
            </p:extLst>
          </p:nvPr>
        </p:nvGraphicFramePr>
        <p:xfrm>
          <a:off x="539552" y="2276872"/>
          <a:ext cx="6048672" cy="34563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48435">
                  <a:extLst>
                    <a:ext uri="{9D8B030D-6E8A-4147-A177-3AD203B41FA5}">
                      <a16:colId xmlns:a16="http://schemas.microsoft.com/office/drawing/2014/main" val="3904415857"/>
                    </a:ext>
                  </a:extLst>
                </a:gridCol>
                <a:gridCol w="1289062">
                  <a:extLst>
                    <a:ext uri="{9D8B030D-6E8A-4147-A177-3AD203B41FA5}">
                      <a16:colId xmlns:a16="http://schemas.microsoft.com/office/drawing/2014/main" val="2256367676"/>
                    </a:ext>
                  </a:extLst>
                </a:gridCol>
                <a:gridCol w="2611175">
                  <a:extLst>
                    <a:ext uri="{9D8B030D-6E8A-4147-A177-3AD203B41FA5}">
                      <a16:colId xmlns:a16="http://schemas.microsoft.com/office/drawing/2014/main" val="1624756061"/>
                    </a:ext>
                  </a:extLst>
                </a:gridCol>
              </a:tblGrid>
              <a:tr h="942649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Clondalkin, Newcastle, Rathcoole, Saggart, Brittas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9155779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62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8475928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15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5651392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19519777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QBC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2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16469922"/>
                  </a:ext>
                </a:extLst>
              </a:tr>
              <a:tr h="628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Social Housing Pavement Improvements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6640718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27688839"/>
                  </a:ext>
                </a:extLst>
              </a:tr>
              <a:tr h="314217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153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83483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Clondalkin, Newcastle, Rathcoole, </a:t>
            </a: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Saggart and Brittas </a:t>
            </a:r>
            <a:r>
              <a:rPr lang="en-US" altLang="en-US" sz="2400" dirty="0">
                <a:solidFill>
                  <a:srgbClr val="D95E00"/>
                </a:solidFill>
              </a:rPr>
              <a:t>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€830,000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B49E769-BC0E-3296-2BAD-837E0ED73A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5481657"/>
              </p:ext>
            </p:extLst>
          </p:nvPr>
        </p:nvGraphicFramePr>
        <p:xfrm>
          <a:off x="539552" y="2780928"/>
          <a:ext cx="5616624" cy="30243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40360">
                  <a:extLst>
                    <a:ext uri="{9D8B030D-6E8A-4147-A177-3AD203B41FA5}">
                      <a16:colId xmlns:a16="http://schemas.microsoft.com/office/drawing/2014/main" val="444869645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513225927"/>
                    </a:ext>
                  </a:extLst>
                </a:gridCol>
              </a:tblGrid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College 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€105,000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16679486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Nangor Rd section 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€110,000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57744155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 Nangor Rd section 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€115,000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5881577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Knockmitten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657811591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Watery 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58579458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Fonthill 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€80,000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63507392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Baldonnell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Lane L2001/Commons lane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9378801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 rd Saggart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€90,000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2876763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Slade Valley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22853239"/>
                  </a:ext>
                </a:extLst>
              </a:tr>
              <a:tr h="302434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Greenfort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081852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Clondalkin, Newcastle, Rathcoole, </a:t>
            </a:r>
          </a:p>
          <a:p>
            <a:pPr eaLnBrk="1" hangingPunct="1">
              <a:buFontTx/>
              <a:buNone/>
            </a:pPr>
            <a:r>
              <a:rPr lang="en-GB" altLang="en-US" sz="2400" dirty="0">
                <a:solidFill>
                  <a:srgbClr val="D95E00"/>
                </a:solidFill>
              </a:rPr>
              <a:t>Saggart and Brittas </a:t>
            </a:r>
            <a:r>
              <a:rPr lang="en-US" altLang="en-US" sz="2400" dirty="0">
                <a:solidFill>
                  <a:srgbClr val="D95E00"/>
                </a:solidFill>
              </a:rPr>
              <a:t>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€680,000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5F6725F-5950-E2B3-A4C9-74032B6D5D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15316"/>
              </p:ext>
            </p:extLst>
          </p:nvPr>
        </p:nvGraphicFramePr>
        <p:xfrm>
          <a:off x="467544" y="2636912"/>
          <a:ext cx="4392488" cy="39604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2816210973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val="3562316763"/>
                    </a:ext>
                  </a:extLst>
                </a:gridCol>
              </a:tblGrid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Woodford Estate, the Drive/Lawns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5272456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Monastery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90401505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Melrose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3592984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Rathcoole Main 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69086894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Brigid’s 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57308783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Pinewood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€30,000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5699951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John Wood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747979876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 Patricks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46281639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Floraville Avenue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3124213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Yellow Meadows Drive,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9230147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James Connolly Park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93836311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Oak Rd/Hawthorn Rd Ind Est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28262598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Riversdale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€25,000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65124787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Newcastle Main St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56395242"/>
                  </a:ext>
                </a:extLst>
              </a:tr>
              <a:tr h="264029"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Michael Collins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€45,000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106032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98538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C6DE50-1D0B-DEEE-168E-0F03EB6B5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6657139"/>
              </p:ext>
            </p:extLst>
          </p:nvPr>
        </p:nvGraphicFramePr>
        <p:xfrm>
          <a:off x="685800" y="3940353"/>
          <a:ext cx="6910536" cy="95868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285016415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640406606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972963354"/>
                    </a:ext>
                  </a:extLst>
                </a:gridCol>
              </a:tblGrid>
              <a:tr h="432048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Cycle Track Maintenance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Outer Ring Rd Grangecastle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15016020"/>
                  </a:ext>
                </a:extLst>
              </a:tr>
              <a:tr h="526634">
                <a:tc vMerge="1">
                  <a:txBody>
                    <a:bodyPr/>
                    <a:lstStyle/>
                    <a:p>
                      <a:endParaRPr lang="en-I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Castle Rd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€70,000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0263572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99319C-4AD4-64D5-8A2C-0E00206003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8440002"/>
              </p:ext>
            </p:extLst>
          </p:nvPr>
        </p:nvGraphicFramePr>
        <p:xfrm>
          <a:off x="685800" y="1981200"/>
          <a:ext cx="6910536" cy="11103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38127">
                  <a:extLst>
                    <a:ext uri="{9D8B030D-6E8A-4147-A177-3AD203B41FA5}">
                      <a16:colId xmlns:a16="http://schemas.microsoft.com/office/drawing/2014/main" val="917994197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887919373"/>
                    </a:ext>
                  </a:extLst>
                </a:gridCol>
                <a:gridCol w="1512169">
                  <a:extLst>
                    <a:ext uri="{9D8B030D-6E8A-4147-A177-3AD203B41FA5}">
                      <a16:colId xmlns:a16="http://schemas.microsoft.com/office/drawing/2014/main" val="1157398072"/>
                    </a:ext>
                  </a:extLst>
                </a:gridCol>
              </a:tblGrid>
              <a:tr h="58370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Pavement Improvement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Deansrath</a:t>
                      </a:r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Estate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€50,000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83661917"/>
                  </a:ext>
                </a:extLst>
              </a:tr>
              <a:tr h="526634">
                <a:tc vMerge="1">
                  <a:txBody>
                    <a:bodyPr/>
                    <a:lstStyle/>
                    <a:p>
                      <a:pPr algn="l" fontAlgn="ctr"/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474" marR="5474" marT="547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IE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Lindisfarne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€60,000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267710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6725611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10512</TotalTime>
  <Words>372</Words>
  <Application>Microsoft Office PowerPoint</Application>
  <PresentationFormat>On-screen Show (4:3)</PresentationFormat>
  <Paragraphs>129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Aptos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70</cp:revision>
  <dcterms:created xsi:type="dcterms:W3CDTF">2007-03-26T15:59:42Z</dcterms:created>
  <dcterms:modified xsi:type="dcterms:W3CDTF">2024-01-12T08:59:48Z</dcterms:modified>
</cp:coreProperties>
</file>