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1"/>
  </p:notesMasterIdLst>
  <p:sldIdLst>
    <p:sldId id="339" r:id="rId5"/>
    <p:sldId id="367" r:id="rId6"/>
    <p:sldId id="362" r:id="rId7"/>
    <p:sldId id="358" r:id="rId8"/>
    <p:sldId id="257" r:id="rId9"/>
    <p:sldId id="365" r:id="rId10"/>
  </p:sldIdLst>
  <p:sldSz cx="12192000" cy="6858000"/>
  <p:notesSz cx="6805613" cy="9944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4A5D7D76-5E2E-42CC-B64F-33BC634E045D}">
          <p14:sldIdLst>
            <p14:sldId id="339"/>
            <p14:sldId id="367"/>
            <p14:sldId id="362"/>
            <p14:sldId id="358"/>
            <p14:sldId id="257"/>
            <p14:sldId id="365"/>
          </p14:sldIdLst>
        </p14:section>
      </p14:sectionLst>
    </p:ex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278F95D-3E94-5777-2166-F670EC660706}" name="Kenneth Murphy" initials="KM" userId="S::kmurphy@sdublincoco.ie::d316a323-9108-4c92-b925-1ea84ec9e97d"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7880269-2AFB-43D7-A86B-B7DC8EA94007}" v="13" dt="2023-12-12T15:46:15.42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snapToGrid="0">
      <p:cViewPr varScale="1">
        <p:scale>
          <a:sx n="104" d="100"/>
          <a:sy n="104" d="100"/>
        </p:scale>
        <p:origin x="114" y="32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18" Type="http://schemas.microsoft.com/office/2018/10/relationships/authors" Target="author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Vivienne Hartnett" userId="756016ee-939a-485e-9c2c-2f7ed1a833cd" providerId="ADAL" clId="{B7880269-2AFB-43D7-A86B-B7DC8EA94007}"/>
    <pc:docChg chg="undo custSel addSld delSld modSld sldOrd modSection">
      <pc:chgData name="Vivienne Hartnett" userId="756016ee-939a-485e-9c2c-2f7ed1a833cd" providerId="ADAL" clId="{B7880269-2AFB-43D7-A86B-B7DC8EA94007}" dt="2023-12-12T15:48:50.776" v="216" actId="2085"/>
      <pc:docMkLst>
        <pc:docMk/>
      </pc:docMkLst>
      <pc:sldChg chg="add">
        <pc:chgData name="Vivienne Hartnett" userId="756016ee-939a-485e-9c2c-2f7ed1a833cd" providerId="ADAL" clId="{B7880269-2AFB-43D7-A86B-B7DC8EA94007}" dt="2023-12-12T14:55:16.058" v="111"/>
        <pc:sldMkLst>
          <pc:docMk/>
          <pc:sldMk cId="0" sldId="257"/>
        </pc:sldMkLst>
      </pc:sldChg>
      <pc:sldChg chg="modSp mod">
        <pc:chgData name="Vivienne Hartnett" userId="756016ee-939a-485e-9c2c-2f7ed1a833cd" providerId="ADAL" clId="{B7880269-2AFB-43D7-A86B-B7DC8EA94007}" dt="2023-12-12T15:41:55.240" v="152" actId="20577"/>
        <pc:sldMkLst>
          <pc:docMk/>
          <pc:sldMk cId="325205581" sldId="339"/>
        </pc:sldMkLst>
        <pc:spChg chg="mod">
          <ac:chgData name="Vivienne Hartnett" userId="756016ee-939a-485e-9c2c-2f7ed1a833cd" providerId="ADAL" clId="{B7880269-2AFB-43D7-A86B-B7DC8EA94007}" dt="2023-12-12T15:41:55.240" v="152" actId="20577"/>
          <ac:spMkLst>
            <pc:docMk/>
            <pc:sldMk cId="325205581" sldId="339"/>
            <ac:spMk id="4" creationId="{B55DB323-247E-4577-B60C-9AD37D20EB63}"/>
          </ac:spMkLst>
        </pc:spChg>
      </pc:sldChg>
      <pc:sldChg chg="modSp del mod ord">
        <pc:chgData name="Vivienne Hartnett" userId="756016ee-939a-485e-9c2c-2f7ed1a833cd" providerId="ADAL" clId="{B7880269-2AFB-43D7-A86B-B7DC8EA94007}" dt="2023-12-12T15:46:24.249" v="209" actId="2696"/>
        <pc:sldMkLst>
          <pc:docMk/>
          <pc:sldMk cId="58900414" sldId="352"/>
        </pc:sldMkLst>
        <pc:graphicFrameChg chg="modGraphic">
          <ac:chgData name="Vivienne Hartnett" userId="756016ee-939a-485e-9c2c-2f7ed1a833cd" providerId="ADAL" clId="{B7880269-2AFB-43D7-A86B-B7DC8EA94007}" dt="2023-12-12T15:45:11.151" v="160" actId="14734"/>
          <ac:graphicFrameMkLst>
            <pc:docMk/>
            <pc:sldMk cId="58900414" sldId="352"/>
            <ac:graphicFrameMk id="4" creationId="{0C05D92C-7AEA-452B-BE1E-9B26859D4527}"/>
          </ac:graphicFrameMkLst>
        </pc:graphicFrameChg>
      </pc:sldChg>
      <pc:sldChg chg="ord">
        <pc:chgData name="Vivienne Hartnett" userId="756016ee-939a-485e-9c2c-2f7ed1a833cd" providerId="ADAL" clId="{B7880269-2AFB-43D7-A86B-B7DC8EA94007}" dt="2023-12-12T15:43:42.495" v="154"/>
        <pc:sldMkLst>
          <pc:docMk/>
          <pc:sldMk cId="682842444" sldId="358"/>
        </pc:sldMkLst>
      </pc:sldChg>
      <pc:sldChg chg="addSp modSp mod ord">
        <pc:chgData name="Vivienne Hartnett" userId="756016ee-939a-485e-9c2c-2f7ed1a833cd" providerId="ADAL" clId="{B7880269-2AFB-43D7-A86B-B7DC8EA94007}" dt="2023-12-12T15:46:15.429" v="208"/>
        <pc:sldMkLst>
          <pc:docMk/>
          <pc:sldMk cId="684753572" sldId="362"/>
        </pc:sldMkLst>
        <pc:graphicFrameChg chg="add mod modGraphic">
          <ac:chgData name="Vivienne Hartnett" userId="756016ee-939a-485e-9c2c-2f7ed1a833cd" providerId="ADAL" clId="{B7880269-2AFB-43D7-A86B-B7DC8EA94007}" dt="2023-12-12T15:44:55.514" v="159" actId="1076"/>
          <ac:graphicFrameMkLst>
            <pc:docMk/>
            <pc:sldMk cId="684753572" sldId="362"/>
            <ac:graphicFrameMk id="2" creationId="{C807C585-2371-7F91-B875-4E2D63B5D156}"/>
          </ac:graphicFrameMkLst>
        </pc:graphicFrameChg>
        <pc:graphicFrameChg chg="mod modGraphic">
          <ac:chgData name="Vivienne Hartnett" userId="756016ee-939a-485e-9c2c-2f7ed1a833cd" providerId="ADAL" clId="{B7880269-2AFB-43D7-A86B-B7DC8EA94007}" dt="2023-12-12T15:46:15.429" v="208"/>
          <ac:graphicFrameMkLst>
            <pc:docMk/>
            <pc:sldMk cId="684753572" sldId="362"/>
            <ac:graphicFrameMk id="5" creationId="{010F7F07-155D-406B-934B-DCBA6E482D2F}"/>
          </ac:graphicFrameMkLst>
        </pc:graphicFrameChg>
      </pc:sldChg>
      <pc:sldChg chg="del">
        <pc:chgData name="Vivienne Hartnett" userId="756016ee-939a-485e-9c2c-2f7ed1a833cd" providerId="ADAL" clId="{B7880269-2AFB-43D7-A86B-B7DC8EA94007}" dt="2023-12-12T14:14:09.875" v="61" actId="2696"/>
        <pc:sldMkLst>
          <pc:docMk/>
          <pc:sldMk cId="1783981605" sldId="363"/>
        </pc:sldMkLst>
      </pc:sldChg>
      <pc:sldChg chg="add del">
        <pc:chgData name="Vivienne Hartnett" userId="756016ee-939a-485e-9c2c-2f7ed1a833cd" providerId="ADAL" clId="{B7880269-2AFB-43D7-A86B-B7DC8EA94007}" dt="2023-12-12T14:57:02.313" v="121" actId="2696"/>
        <pc:sldMkLst>
          <pc:docMk/>
          <pc:sldMk cId="450623192" sldId="366"/>
        </pc:sldMkLst>
      </pc:sldChg>
      <pc:sldChg chg="addSp delSp del">
        <pc:chgData name="Vivienne Hartnett" userId="756016ee-939a-485e-9c2c-2f7ed1a833cd" providerId="ADAL" clId="{B7880269-2AFB-43D7-A86B-B7DC8EA94007}" dt="2023-12-12T14:56:09.671" v="114" actId="2696"/>
        <pc:sldMkLst>
          <pc:docMk/>
          <pc:sldMk cId="844146852" sldId="366"/>
        </pc:sldMkLst>
        <pc:picChg chg="add del">
          <ac:chgData name="Vivienne Hartnett" userId="756016ee-939a-485e-9c2c-2f7ed1a833cd" providerId="ADAL" clId="{B7880269-2AFB-43D7-A86B-B7DC8EA94007}" dt="2023-12-12T14:56:06.134" v="113"/>
          <ac:picMkLst>
            <pc:docMk/>
            <pc:sldMk cId="844146852" sldId="366"/>
            <ac:picMk id="3" creationId="{61A3DDBB-922A-EF3D-910D-30B0CC2FAA7C}"/>
          </ac:picMkLst>
        </pc:picChg>
      </pc:sldChg>
      <pc:sldChg chg="modSp add del mod">
        <pc:chgData name="Vivienne Hartnett" userId="756016ee-939a-485e-9c2c-2f7ed1a833cd" providerId="ADAL" clId="{B7880269-2AFB-43D7-A86B-B7DC8EA94007}" dt="2023-12-12T14:52:23.271" v="109" actId="2696"/>
        <pc:sldMkLst>
          <pc:docMk/>
          <pc:sldMk cId="8935264" sldId="367"/>
        </pc:sldMkLst>
        <pc:graphicFrameChg chg="mod modGraphic">
          <ac:chgData name="Vivienne Hartnett" userId="756016ee-939a-485e-9c2c-2f7ed1a833cd" providerId="ADAL" clId="{B7880269-2AFB-43D7-A86B-B7DC8EA94007}" dt="2023-12-12T14:52:03.606" v="106" actId="21"/>
          <ac:graphicFrameMkLst>
            <pc:docMk/>
            <pc:sldMk cId="8935264" sldId="367"/>
            <ac:graphicFrameMk id="5" creationId="{010F7F07-155D-406B-934B-DCBA6E482D2F}"/>
          </ac:graphicFrameMkLst>
        </pc:graphicFrameChg>
        <pc:graphicFrameChg chg="mod modGraphic">
          <ac:chgData name="Vivienne Hartnett" userId="756016ee-939a-485e-9c2c-2f7ed1a833cd" providerId="ADAL" clId="{B7880269-2AFB-43D7-A86B-B7DC8EA94007}" dt="2023-12-12T14:19:57.141" v="100" actId="1076"/>
          <ac:graphicFrameMkLst>
            <pc:docMk/>
            <pc:sldMk cId="8935264" sldId="367"/>
            <ac:graphicFrameMk id="8" creationId="{177E60D5-E9EA-44CC-94CF-AC177292229B}"/>
          </ac:graphicFrameMkLst>
        </pc:graphicFrameChg>
      </pc:sldChg>
      <pc:sldChg chg="addSp modSp new mod ord">
        <pc:chgData name="Vivienne Hartnett" userId="756016ee-939a-485e-9c2c-2f7ed1a833cd" providerId="ADAL" clId="{B7880269-2AFB-43D7-A86B-B7DC8EA94007}" dt="2023-12-12T15:48:50.776" v="216" actId="2085"/>
        <pc:sldMkLst>
          <pc:docMk/>
          <pc:sldMk cId="3614796217" sldId="367"/>
        </pc:sldMkLst>
        <pc:spChg chg="add mod">
          <ac:chgData name="Vivienne Hartnett" userId="756016ee-939a-485e-9c2c-2f7ed1a833cd" providerId="ADAL" clId="{B7880269-2AFB-43D7-A86B-B7DC8EA94007}" dt="2023-12-12T15:48:50.776" v="216" actId="2085"/>
          <ac:spMkLst>
            <pc:docMk/>
            <pc:sldMk cId="3614796217" sldId="367"/>
            <ac:spMk id="6" creationId="{E62AB6D9-7A61-8F28-C87F-1B733F16F2B0}"/>
          </ac:spMkLst>
        </pc:spChg>
        <pc:picChg chg="add mod">
          <ac:chgData name="Vivienne Hartnett" userId="756016ee-939a-485e-9c2c-2f7ed1a833cd" providerId="ADAL" clId="{B7880269-2AFB-43D7-A86B-B7DC8EA94007}" dt="2023-12-12T14:56:58.586" v="120"/>
          <ac:picMkLst>
            <pc:docMk/>
            <pc:sldMk cId="3614796217" sldId="367"/>
            <ac:picMk id="5" creationId="{CD8A3852-0FEB-1CE0-B1C3-7E8DB565C9F2}"/>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099" cy="498932"/>
          </a:xfrm>
          <a:prstGeom prst="rect">
            <a:avLst/>
          </a:prstGeom>
        </p:spPr>
        <p:txBody>
          <a:bodyPr vert="horz" lIns="91440" tIns="45720" rIns="91440" bIns="45720" rtlCol="0"/>
          <a:lstStyle>
            <a:lvl1pPr algn="l">
              <a:defRPr sz="1200"/>
            </a:lvl1pPr>
          </a:lstStyle>
          <a:p>
            <a:endParaRPr lang="en-IE"/>
          </a:p>
        </p:txBody>
      </p:sp>
      <p:sp>
        <p:nvSpPr>
          <p:cNvPr id="3" name="Date Placeholder 2"/>
          <p:cNvSpPr>
            <a:spLocks noGrp="1"/>
          </p:cNvSpPr>
          <p:nvPr>
            <p:ph type="dt" idx="1"/>
          </p:nvPr>
        </p:nvSpPr>
        <p:spPr>
          <a:xfrm>
            <a:off x="3854939" y="0"/>
            <a:ext cx="2949099" cy="498932"/>
          </a:xfrm>
          <a:prstGeom prst="rect">
            <a:avLst/>
          </a:prstGeom>
        </p:spPr>
        <p:txBody>
          <a:bodyPr vert="horz" lIns="91440" tIns="45720" rIns="91440" bIns="45720" rtlCol="0"/>
          <a:lstStyle>
            <a:lvl1pPr algn="r">
              <a:defRPr sz="1200"/>
            </a:lvl1pPr>
          </a:lstStyle>
          <a:p>
            <a:fld id="{3B550804-3B02-4C16-853A-96E4208FB18A}" type="datetimeFigureOut">
              <a:rPr lang="en-IE" smtClean="0"/>
              <a:t>12/12/2023</a:t>
            </a:fld>
            <a:endParaRPr lang="en-IE"/>
          </a:p>
        </p:txBody>
      </p:sp>
      <p:sp>
        <p:nvSpPr>
          <p:cNvPr id="4" name="Slide Image Placeholder 3"/>
          <p:cNvSpPr>
            <a:spLocks noGrp="1" noRot="1" noChangeAspect="1"/>
          </p:cNvSpPr>
          <p:nvPr>
            <p:ph type="sldImg" idx="2"/>
          </p:nvPr>
        </p:nvSpPr>
        <p:spPr>
          <a:xfrm>
            <a:off x="420688" y="1243013"/>
            <a:ext cx="5964237" cy="3355975"/>
          </a:xfrm>
          <a:prstGeom prst="rect">
            <a:avLst/>
          </a:prstGeom>
          <a:noFill/>
          <a:ln w="12700">
            <a:solidFill>
              <a:prstClr val="black"/>
            </a:solidFill>
          </a:ln>
        </p:spPr>
        <p:txBody>
          <a:bodyPr vert="horz" lIns="91440" tIns="45720" rIns="91440" bIns="45720" rtlCol="0" anchor="ctr"/>
          <a:lstStyle/>
          <a:p>
            <a:endParaRPr lang="en-IE"/>
          </a:p>
        </p:txBody>
      </p:sp>
      <p:sp>
        <p:nvSpPr>
          <p:cNvPr id="5" name="Notes Placeholder 4"/>
          <p:cNvSpPr>
            <a:spLocks noGrp="1"/>
          </p:cNvSpPr>
          <p:nvPr>
            <p:ph type="body" sz="quarter" idx="3"/>
          </p:nvPr>
        </p:nvSpPr>
        <p:spPr>
          <a:xfrm>
            <a:off x="680562" y="4785598"/>
            <a:ext cx="5444490" cy="3915489"/>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6" name="Footer Placeholder 5"/>
          <p:cNvSpPr>
            <a:spLocks noGrp="1"/>
          </p:cNvSpPr>
          <p:nvPr>
            <p:ph type="ftr" sz="quarter" idx="4"/>
          </p:nvPr>
        </p:nvSpPr>
        <p:spPr>
          <a:xfrm>
            <a:off x="0" y="9445170"/>
            <a:ext cx="2949099" cy="498931"/>
          </a:xfrm>
          <a:prstGeom prst="rect">
            <a:avLst/>
          </a:prstGeom>
        </p:spPr>
        <p:txBody>
          <a:bodyPr vert="horz" lIns="91440" tIns="45720" rIns="91440" bIns="45720" rtlCol="0" anchor="b"/>
          <a:lstStyle>
            <a:lvl1pPr algn="l">
              <a:defRPr sz="1200"/>
            </a:lvl1pPr>
          </a:lstStyle>
          <a:p>
            <a:endParaRPr lang="en-IE"/>
          </a:p>
        </p:txBody>
      </p:sp>
      <p:sp>
        <p:nvSpPr>
          <p:cNvPr id="7" name="Slide Number Placeholder 6"/>
          <p:cNvSpPr>
            <a:spLocks noGrp="1"/>
          </p:cNvSpPr>
          <p:nvPr>
            <p:ph type="sldNum" sz="quarter" idx="5"/>
          </p:nvPr>
        </p:nvSpPr>
        <p:spPr>
          <a:xfrm>
            <a:off x="3854939" y="9445170"/>
            <a:ext cx="2949099" cy="498931"/>
          </a:xfrm>
          <a:prstGeom prst="rect">
            <a:avLst/>
          </a:prstGeom>
        </p:spPr>
        <p:txBody>
          <a:bodyPr vert="horz" lIns="91440" tIns="45720" rIns="91440" bIns="45720" rtlCol="0" anchor="b"/>
          <a:lstStyle>
            <a:lvl1pPr algn="r">
              <a:defRPr sz="1200"/>
            </a:lvl1pPr>
          </a:lstStyle>
          <a:p>
            <a:fld id="{ECA95B44-C8C6-4E71-86D6-4B6ACF3AA1E1}" type="slidenum">
              <a:rPr lang="en-IE" smtClean="0"/>
              <a:t>‹#›</a:t>
            </a:fld>
            <a:endParaRPr lang="en-IE"/>
          </a:p>
        </p:txBody>
      </p:sp>
    </p:spTree>
    <p:extLst>
      <p:ext uri="{BB962C8B-B14F-4D97-AF65-F5344CB8AC3E}">
        <p14:creationId xmlns:p14="http://schemas.microsoft.com/office/powerpoint/2010/main" val="15272207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 Denotes SDCC owned site</a:t>
            </a:r>
            <a:endParaRPr lang="en-IE" dirty="0"/>
          </a:p>
        </p:txBody>
      </p:sp>
      <p:sp>
        <p:nvSpPr>
          <p:cNvPr id="4" name="Slide Number Placeholder 3"/>
          <p:cNvSpPr>
            <a:spLocks noGrp="1"/>
          </p:cNvSpPr>
          <p:nvPr>
            <p:ph type="sldNum" sz="quarter" idx="5"/>
          </p:nvPr>
        </p:nvSpPr>
        <p:spPr/>
        <p:txBody>
          <a:bodyPr/>
          <a:lstStyle/>
          <a:p>
            <a:fld id="{A2987629-B7FA-435C-86E5-432E61C5D39B}" type="slidenum">
              <a:rPr lang="en-IE" smtClean="0"/>
              <a:t>3</a:t>
            </a:fld>
            <a:endParaRPr lang="en-IE"/>
          </a:p>
        </p:txBody>
      </p:sp>
    </p:spTree>
    <p:extLst>
      <p:ext uri="{BB962C8B-B14F-4D97-AF65-F5344CB8AC3E}">
        <p14:creationId xmlns:p14="http://schemas.microsoft.com/office/powerpoint/2010/main" val="10933286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5"/>
          </p:nvPr>
        </p:nvSpPr>
        <p:spPr/>
        <p:txBody>
          <a:bodyPr/>
          <a:lstStyle/>
          <a:p>
            <a:fld id="{ECA95B44-C8C6-4E71-86D6-4B6ACF3AA1E1}" type="slidenum">
              <a:rPr lang="en-IE" smtClean="0"/>
              <a:t>4</a:t>
            </a:fld>
            <a:endParaRPr lang="en-IE"/>
          </a:p>
        </p:txBody>
      </p:sp>
    </p:spTree>
    <p:extLst>
      <p:ext uri="{BB962C8B-B14F-4D97-AF65-F5344CB8AC3E}">
        <p14:creationId xmlns:p14="http://schemas.microsoft.com/office/powerpoint/2010/main" val="23085292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Text"/>
          <p:cNvSpPr>
            <a:spLocks noGrp="1"/>
          </p:cNvSpPr>
          <p:nvPr>
            <p:ph type="body" idx="1"/>
          </p:nvPr>
        </p:nvSpPr>
        <p:spPr/>
        <p:txBody>
          <a:bodyPr/>
          <a:lstStyle/>
          <a:p>
            <a:r>
              <a:rPr b="1" dirty="0"/>
              <a:t>textbox</a:t>
            </a:r>
            <a:endParaRPr dirty="0"/>
          </a:p>
          <a:p>
            <a:r>
              <a:rPr b="0" dirty="0"/>
              <a:t>No alt text provided</a:t>
            </a:r>
            <a:endParaRPr dirty="0"/>
          </a:p>
          <a:p>
            <a:endParaRPr dirty="0"/>
          </a:p>
          <a:p>
            <a:r>
              <a:rPr b="1" dirty="0"/>
              <a:t>image</a:t>
            </a:r>
            <a:endParaRPr dirty="0"/>
          </a:p>
          <a:p>
            <a:r>
              <a:rPr b="0" dirty="0"/>
              <a:t>No alt text provided</a:t>
            </a:r>
            <a:endParaRPr dirty="0"/>
          </a:p>
          <a:p>
            <a:endParaRPr dirty="0"/>
          </a:p>
          <a:p>
            <a:r>
              <a:rPr b="1" dirty="0"/>
              <a:t>Number of EOIs By Status</a:t>
            </a:r>
            <a:endParaRPr dirty="0"/>
          </a:p>
          <a:p>
            <a:r>
              <a:rPr b="0" dirty="0"/>
              <a:t>No alt text provided</a:t>
            </a:r>
            <a:endParaRPr dirty="0"/>
          </a:p>
          <a:p>
            <a:endParaRPr dirty="0"/>
          </a:p>
          <a:p>
            <a:r>
              <a:rPr b="1" dirty="0"/>
              <a:t>Number of EOIs by LEA</a:t>
            </a:r>
            <a:endParaRPr dirty="0"/>
          </a:p>
          <a:p>
            <a:r>
              <a:rPr b="0" dirty="0"/>
              <a:t>No alt text provided</a:t>
            </a:r>
            <a:endParaRPr dirty="0"/>
          </a:p>
          <a:p>
            <a:endParaRPr dirty="0"/>
          </a:p>
          <a:p>
            <a:r>
              <a:rPr b="1" dirty="0"/>
              <a:t>Total Number of EOIs</a:t>
            </a:r>
            <a:endParaRPr dirty="0"/>
          </a:p>
          <a:p>
            <a:r>
              <a:rPr b="0" dirty="0"/>
              <a:t>No alt text provided</a:t>
            </a:r>
            <a:endParaRPr dirty="0"/>
          </a:p>
          <a:p>
            <a:endParaRP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EB3205-BCEA-4F21-B950-04BF20CD7BC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E"/>
          </a:p>
        </p:txBody>
      </p:sp>
      <p:sp>
        <p:nvSpPr>
          <p:cNvPr id="3" name="Subtitle 2">
            <a:extLst>
              <a:ext uri="{FF2B5EF4-FFF2-40B4-BE49-F238E27FC236}">
                <a16:creationId xmlns:a16="http://schemas.microsoft.com/office/drawing/2014/main" id="{DE7B0174-B270-46F9-930E-B615C8D1FD1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E"/>
          </a:p>
        </p:txBody>
      </p:sp>
      <p:sp>
        <p:nvSpPr>
          <p:cNvPr id="4" name="Date Placeholder 3">
            <a:extLst>
              <a:ext uri="{FF2B5EF4-FFF2-40B4-BE49-F238E27FC236}">
                <a16:creationId xmlns:a16="http://schemas.microsoft.com/office/drawing/2014/main" id="{11262F11-87C2-48FA-B6B6-0C95EDBDCCB0}"/>
              </a:ext>
            </a:extLst>
          </p:cNvPr>
          <p:cNvSpPr>
            <a:spLocks noGrp="1"/>
          </p:cNvSpPr>
          <p:nvPr>
            <p:ph type="dt" sz="half" idx="10"/>
          </p:nvPr>
        </p:nvSpPr>
        <p:spPr/>
        <p:txBody>
          <a:bodyPr/>
          <a:lstStyle/>
          <a:p>
            <a:fld id="{7AC338E5-9121-4062-B216-B46E64F8DA6B}" type="datetime1">
              <a:rPr lang="en-IE" smtClean="0"/>
              <a:t>12/12/2023</a:t>
            </a:fld>
            <a:endParaRPr lang="en-IE"/>
          </a:p>
        </p:txBody>
      </p:sp>
      <p:sp>
        <p:nvSpPr>
          <p:cNvPr id="5" name="Footer Placeholder 4">
            <a:extLst>
              <a:ext uri="{FF2B5EF4-FFF2-40B4-BE49-F238E27FC236}">
                <a16:creationId xmlns:a16="http://schemas.microsoft.com/office/drawing/2014/main" id="{C5529DC9-9700-4522-9CD5-C9A5720C1A23}"/>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3438C17F-58D7-4421-98E6-54F2F4816B78}"/>
              </a:ext>
            </a:extLst>
          </p:cNvPr>
          <p:cNvSpPr>
            <a:spLocks noGrp="1"/>
          </p:cNvSpPr>
          <p:nvPr>
            <p:ph type="sldNum" sz="quarter" idx="12"/>
          </p:nvPr>
        </p:nvSpPr>
        <p:spPr/>
        <p:txBody>
          <a:bodyPr/>
          <a:lstStyle/>
          <a:p>
            <a:fld id="{A59551F6-EB3B-4743-B1F0-375DCDB8A6FF}" type="slidenum">
              <a:rPr lang="en-IE" smtClean="0"/>
              <a:t>‹#›</a:t>
            </a:fld>
            <a:endParaRPr lang="en-IE"/>
          </a:p>
        </p:txBody>
      </p:sp>
    </p:spTree>
    <p:extLst>
      <p:ext uri="{BB962C8B-B14F-4D97-AF65-F5344CB8AC3E}">
        <p14:creationId xmlns:p14="http://schemas.microsoft.com/office/powerpoint/2010/main" val="34057717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1532BF-6F0A-425B-9675-07B2CCA3341A}"/>
              </a:ext>
            </a:extLst>
          </p:cNvPr>
          <p:cNvSpPr>
            <a:spLocks noGrp="1"/>
          </p:cNvSpPr>
          <p:nvPr>
            <p:ph type="title"/>
          </p:nvPr>
        </p:nvSpPr>
        <p:spPr/>
        <p:txBody>
          <a:bodyPr/>
          <a:lstStyle/>
          <a:p>
            <a:r>
              <a:rPr lang="en-US"/>
              <a:t>Click to edit Master title style</a:t>
            </a:r>
            <a:endParaRPr lang="en-IE"/>
          </a:p>
        </p:txBody>
      </p:sp>
      <p:sp>
        <p:nvSpPr>
          <p:cNvPr id="3" name="Vertical Text Placeholder 2">
            <a:extLst>
              <a:ext uri="{FF2B5EF4-FFF2-40B4-BE49-F238E27FC236}">
                <a16:creationId xmlns:a16="http://schemas.microsoft.com/office/drawing/2014/main" id="{F976E568-7694-43C2-A700-533F86562EB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5FA3F5FE-4012-4089-AAFD-EB9DBEB9ADBF}"/>
              </a:ext>
            </a:extLst>
          </p:cNvPr>
          <p:cNvSpPr>
            <a:spLocks noGrp="1"/>
          </p:cNvSpPr>
          <p:nvPr>
            <p:ph type="dt" sz="half" idx="10"/>
          </p:nvPr>
        </p:nvSpPr>
        <p:spPr/>
        <p:txBody>
          <a:bodyPr/>
          <a:lstStyle/>
          <a:p>
            <a:fld id="{3DAD1A00-6C79-4479-9A3D-8B7C791027D3}" type="datetime1">
              <a:rPr lang="en-IE" smtClean="0"/>
              <a:t>12/12/2023</a:t>
            </a:fld>
            <a:endParaRPr lang="en-IE"/>
          </a:p>
        </p:txBody>
      </p:sp>
      <p:sp>
        <p:nvSpPr>
          <p:cNvPr id="5" name="Footer Placeholder 4">
            <a:extLst>
              <a:ext uri="{FF2B5EF4-FFF2-40B4-BE49-F238E27FC236}">
                <a16:creationId xmlns:a16="http://schemas.microsoft.com/office/drawing/2014/main" id="{DF4646DD-9619-43B9-B9D9-84AC8590615C}"/>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B4EB5A15-728A-46B1-BD14-70855981CD05}"/>
              </a:ext>
            </a:extLst>
          </p:cNvPr>
          <p:cNvSpPr>
            <a:spLocks noGrp="1"/>
          </p:cNvSpPr>
          <p:nvPr>
            <p:ph type="sldNum" sz="quarter" idx="12"/>
          </p:nvPr>
        </p:nvSpPr>
        <p:spPr/>
        <p:txBody>
          <a:bodyPr/>
          <a:lstStyle/>
          <a:p>
            <a:fld id="{A59551F6-EB3B-4743-B1F0-375DCDB8A6FF}" type="slidenum">
              <a:rPr lang="en-IE" smtClean="0"/>
              <a:t>‹#›</a:t>
            </a:fld>
            <a:endParaRPr lang="en-IE"/>
          </a:p>
        </p:txBody>
      </p:sp>
    </p:spTree>
    <p:extLst>
      <p:ext uri="{BB962C8B-B14F-4D97-AF65-F5344CB8AC3E}">
        <p14:creationId xmlns:p14="http://schemas.microsoft.com/office/powerpoint/2010/main" val="26419529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196978C-F847-4E82-AFE8-92CE344843D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E"/>
          </a:p>
        </p:txBody>
      </p:sp>
      <p:sp>
        <p:nvSpPr>
          <p:cNvPr id="3" name="Vertical Text Placeholder 2">
            <a:extLst>
              <a:ext uri="{FF2B5EF4-FFF2-40B4-BE49-F238E27FC236}">
                <a16:creationId xmlns:a16="http://schemas.microsoft.com/office/drawing/2014/main" id="{D1DE91A6-39B6-41AF-899E-B0D57142491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F6D91A61-8BAE-4B41-A910-FE18997A3394}"/>
              </a:ext>
            </a:extLst>
          </p:cNvPr>
          <p:cNvSpPr>
            <a:spLocks noGrp="1"/>
          </p:cNvSpPr>
          <p:nvPr>
            <p:ph type="dt" sz="half" idx="10"/>
          </p:nvPr>
        </p:nvSpPr>
        <p:spPr/>
        <p:txBody>
          <a:bodyPr/>
          <a:lstStyle/>
          <a:p>
            <a:fld id="{1B6B82E5-B5BE-4FF8-A349-C8C7AC4F61D4}" type="datetime1">
              <a:rPr lang="en-IE" smtClean="0"/>
              <a:t>12/12/2023</a:t>
            </a:fld>
            <a:endParaRPr lang="en-IE"/>
          </a:p>
        </p:txBody>
      </p:sp>
      <p:sp>
        <p:nvSpPr>
          <p:cNvPr id="5" name="Footer Placeholder 4">
            <a:extLst>
              <a:ext uri="{FF2B5EF4-FFF2-40B4-BE49-F238E27FC236}">
                <a16:creationId xmlns:a16="http://schemas.microsoft.com/office/drawing/2014/main" id="{F545471A-89D8-4DA1-B478-F867BEB139B4}"/>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1EE3BC24-A167-4BD3-AA69-5DCA11CB306F}"/>
              </a:ext>
            </a:extLst>
          </p:cNvPr>
          <p:cNvSpPr>
            <a:spLocks noGrp="1"/>
          </p:cNvSpPr>
          <p:nvPr>
            <p:ph type="sldNum" sz="quarter" idx="12"/>
          </p:nvPr>
        </p:nvSpPr>
        <p:spPr/>
        <p:txBody>
          <a:bodyPr/>
          <a:lstStyle/>
          <a:p>
            <a:fld id="{A59551F6-EB3B-4743-B1F0-375DCDB8A6FF}" type="slidenum">
              <a:rPr lang="en-IE" smtClean="0"/>
              <a:t>‹#›</a:t>
            </a:fld>
            <a:endParaRPr lang="en-IE"/>
          </a:p>
        </p:txBody>
      </p:sp>
    </p:spTree>
    <p:extLst>
      <p:ext uri="{BB962C8B-B14F-4D97-AF65-F5344CB8AC3E}">
        <p14:creationId xmlns:p14="http://schemas.microsoft.com/office/powerpoint/2010/main" val="24494786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C220A2-D145-41D9-93C7-FE393E86497D}"/>
              </a:ext>
            </a:extLst>
          </p:cNvPr>
          <p:cNvSpPr>
            <a:spLocks noGrp="1"/>
          </p:cNvSpPr>
          <p:nvPr>
            <p:ph type="title"/>
          </p:nvPr>
        </p:nvSpPr>
        <p:spPr/>
        <p:txBody>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789E199B-1235-4038-AB29-5456B213610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64DC2DF2-F268-4569-9526-16235DAB5F96}"/>
              </a:ext>
            </a:extLst>
          </p:cNvPr>
          <p:cNvSpPr>
            <a:spLocks noGrp="1"/>
          </p:cNvSpPr>
          <p:nvPr>
            <p:ph type="dt" sz="half" idx="10"/>
          </p:nvPr>
        </p:nvSpPr>
        <p:spPr/>
        <p:txBody>
          <a:bodyPr/>
          <a:lstStyle/>
          <a:p>
            <a:fld id="{37796206-F9F0-4BFC-80D4-2EC2129978BC}" type="datetime1">
              <a:rPr lang="en-IE" smtClean="0"/>
              <a:t>12/12/2023</a:t>
            </a:fld>
            <a:endParaRPr lang="en-IE"/>
          </a:p>
        </p:txBody>
      </p:sp>
      <p:sp>
        <p:nvSpPr>
          <p:cNvPr id="5" name="Footer Placeholder 4">
            <a:extLst>
              <a:ext uri="{FF2B5EF4-FFF2-40B4-BE49-F238E27FC236}">
                <a16:creationId xmlns:a16="http://schemas.microsoft.com/office/drawing/2014/main" id="{EA535E12-D964-4458-8F17-E8FCBC6DD8AB}"/>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9541FBF2-EDA1-43D2-BE1A-91E33F5EDE05}"/>
              </a:ext>
            </a:extLst>
          </p:cNvPr>
          <p:cNvSpPr>
            <a:spLocks noGrp="1"/>
          </p:cNvSpPr>
          <p:nvPr>
            <p:ph type="sldNum" sz="quarter" idx="12"/>
          </p:nvPr>
        </p:nvSpPr>
        <p:spPr/>
        <p:txBody>
          <a:bodyPr/>
          <a:lstStyle/>
          <a:p>
            <a:fld id="{A59551F6-EB3B-4743-B1F0-375DCDB8A6FF}" type="slidenum">
              <a:rPr lang="en-IE" smtClean="0"/>
              <a:t>‹#›</a:t>
            </a:fld>
            <a:endParaRPr lang="en-IE"/>
          </a:p>
        </p:txBody>
      </p:sp>
    </p:spTree>
    <p:extLst>
      <p:ext uri="{BB962C8B-B14F-4D97-AF65-F5344CB8AC3E}">
        <p14:creationId xmlns:p14="http://schemas.microsoft.com/office/powerpoint/2010/main" val="24044787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EEF9AC-02E5-4C77-9F74-68DABB23797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E"/>
          </a:p>
        </p:txBody>
      </p:sp>
      <p:sp>
        <p:nvSpPr>
          <p:cNvPr id="3" name="Text Placeholder 2">
            <a:extLst>
              <a:ext uri="{FF2B5EF4-FFF2-40B4-BE49-F238E27FC236}">
                <a16:creationId xmlns:a16="http://schemas.microsoft.com/office/drawing/2014/main" id="{ACE6751A-5F5B-4CE0-86F7-9CB55CFFFC2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CBC6113-2170-40BB-ABDF-D3D0DC448E96}"/>
              </a:ext>
            </a:extLst>
          </p:cNvPr>
          <p:cNvSpPr>
            <a:spLocks noGrp="1"/>
          </p:cNvSpPr>
          <p:nvPr>
            <p:ph type="dt" sz="half" idx="10"/>
          </p:nvPr>
        </p:nvSpPr>
        <p:spPr/>
        <p:txBody>
          <a:bodyPr/>
          <a:lstStyle/>
          <a:p>
            <a:fld id="{755D3697-539B-4DC2-BE44-BB3E285F226C}" type="datetime1">
              <a:rPr lang="en-IE" smtClean="0"/>
              <a:t>12/12/2023</a:t>
            </a:fld>
            <a:endParaRPr lang="en-IE"/>
          </a:p>
        </p:txBody>
      </p:sp>
      <p:sp>
        <p:nvSpPr>
          <p:cNvPr id="5" name="Footer Placeholder 4">
            <a:extLst>
              <a:ext uri="{FF2B5EF4-FFF2-40B4-BE49-F238E27FC236}">
                <a16:creationId xmlns:a16="http://schemas.microsoft.com/office/drawing/2014/main" id="{01D29C9B-FFF7-4719-B293-F75CA7F2FF3E}"/>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837ED4FB-4FDF-4771-A7A1-B6A597A85114}"/>
              </a:ext>
            </a:extLst>
          </p:cNvPr>
          <p:cNvSpPr>
            <a:spLocks noGrp="1"/>
          </p:cNvSpPr>
          <p:nvPr>
            <p:ph type="sldNum" sz="quarter" idx="12"/>
          </p:nvPr>
        </p:nvSpPr>
        <p:spPr/>
        <p:txBody>
          <a:bodyPr/>
          <a:lstStyle/>
          <a:p>
            <a:fld id="{A59551F6-EB3B-4743-B1F0-375DCDB8A6FF}" type="slidenum">
              <a:rPr lang="en-IE" smtClean="0"/>
              <a:t>‹#›</a:t>
            </a:fld>
            <a:endParaRPr lang="en-IE"/>
          </a:p>
        </p:txBody>
      </p:sp>
    </p:spTree>
    <p:extLst>
      <p:ext uri="{BB962C8B-B14F-4D97-AF65-F5344CB8AC3E}">
        <p14:creationId xmlns:p14="http://schemas.microsoft.com/office/powerpoint/2010/main" val="16236449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62FE21-381D-4BA2-B975-44D810CBC58C}"/>
              </a:ext>
            </a:extLst>
          </p:cNvPr>
          <p:cNvSpPr>
            <a:spLocks noGrp="1"/>
          </p:cNvSpPr>
          <p:nvPr>
            <p:ph type="title"/>
          </p:nvPr>
        </p:nvSpPr>
        <p:spPr/>
        <p:txBody>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90726192-DFD9-4B56-912B-64B42C4A74D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Content Placeholder 3">
            <a:extLst>
              <a:ext uri="{FF2B5EF4-FFF2-40B4-BE49-F238E27FC236}">
                <a16:creationId xmlns:a16="http://schemas.microsoft.com/office/drawing/2014/main" id="{2D60BD98-C0A0-4C85-A57A-160DC50AB6C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Date Placeholder 4">
            <a:extLst>
              <a:ext uri="{FF2B5EF4-FFF2-40B4-BE49-F238E27FC236}">
                <a16:creationId xmlns:a16="http://schemas.microsoft.com/office/drawing/2014/main" id="{9110FC4F-32CD-4D3C-8190-C10D0FA39AF8}"/>
              </a:ext>
            </a:extLst>
          </p:cNvPr>
          <p:cNvSpPr>
            <a:spLocks noGrp="1"/>
          </p:cNvSpPr>
          <p:nvPr>
            <p:ph type="dt" sz="half" idx="10"/>
          </p:nvPr>
        </p:nvSpPr>
        <p:spPr/>
        <p:txBody>
          <a:bodyPr/>
          <a:lstStyle/>
          <a:p>
            <a:fld id="{CAE96221-F4C2-457D-B923-BBDB916330A0}" type="datetime1">
              <a:rPr lang="en-IE" smtClean="0"/>
              <a:t>12/12/2023</a:t>
            </a:fld>
            <a:endParaRPr lang="en-IE"/>
          </a:p>
        </p:txBody>
      </p:sp>
      <p:sp>
        <p:nvSpPr>
          <p:cNvPr id="6" name="Footer Placeholder 5">
            <a:extLst>
              <a:ext uri="{FF2B5EF4-FFF2-40B4-BE49-F238E27FC236}">
                <a16:creationId xmlns:a16="http://schemas.microsoft.com/office/drawing/2014/main" id="{EFB3365A-80D2-4C68-81A6-9A58C27520B4}"/>
              </a:ext>
            </a:extLst>
          </p:cNvPr>
          <p:cNvSpPr>
            <a:spLocks noGrp="1"/>
          </p:cNvSpPr>
          <p:nvPr>
            <p:ph type="ftr" sz="quarter" idx="11"/>
          </p:nvPr>
        </p:nvSpPr>
        <p:spPr/>
        <p:txBody>
          <a:bodyPr/>
          <a:lstStyle/>
          <a:p>
            <a:endParaRPr lang="en-IE"/>
          </a:p>
        </p:txBody>
      </p:sp>
      <p:sp>
        <p:nvSpPr>
          <p:cNvPr id="7" name="Slide Number Placeholder 6">
            <a:extLst>
              <a:ext uri="{FF2B5EF4-FFF2-40B4-BE49-F238E27FC236}">
                <a16:creationId xmlns:a16="http://schemas.microsoft.com/office/drawing/2014/main" id="{E093EE5D-41F8-4A34-B756-9EF0A66FD977}"/>
              </a:ext>
            </a:extLst>
          </p:cNvPr>
          <p:cNvSpPr>
            <a:spLocks noGrp="1"/>
          </p:cNvSpPr>
          <p:nvPr>
            <p:ph type="sldNum" sz="quarter" idx="12"/>
          </p:nvPr>
        </p:nvSpPr>
        <p:spPr/>
        <p:txBody>
          <a:bodyPr/>
          <a:lstStyle/>
          <a:p>
            <a:fld id="{A59551F6-EB3B-4743-B1F0-375DCDB8A6FF}" type="slidenum">
              <a:rPr lang="en-IE" smtClean="0"/>
              <a:t>‹#›</a:t>
            </a:fld>
            <a:endParaRPr lang="en-IE"/>
          </a:p>
        </p:txBody>
      </p:sp>
    </p:spTree>
    <p:extLst>
      <p:ext uri="{BB962C8B-B14F-4D97-AF65-F5344CB8AC3E}">
        <p14:creationId xmlns:p14="http://schemas.microsoft.com/office/powerpoint/2010/main" val="33030573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9D920B-A095-4027-B0DE-4E4859427843}"/>
              </a:ext>
            </a:extLst>
          </p:cNvPr>
          <p:cNvSpPr>
            <a:spLocks noGrp="1"/>
          </p:cNvSpPr>
          <p:nvPr>
            <p:ph type="title"/>
          </p:nvPr>
        </p:nvSpPr>
        <p:spPr>
          <a:xfrm>
            <a:off x="839788" y="365125"/>
            <a:ext cx="10515600" cy="1325563"/>
          </a:xfrm>
        </p:spPr>
        <p:txBody>
          <a:bodyPr/>
          <a:lstStyle/>
          <a:p>
            <a:r>
              <a:rPr lang="en-US"/>
              <a:t>Click to edit Master title style</a:t>
            </a:r>
            <a:endParaRPr lang="en-IE"/>
          </a:p>
        </p:txBody>
      </p:sp>
      <p:sp>
        <p:nvSpPr>
          <p:cNvPr id="3" name="Text Placeholder 2">
            <a:extLst>
              <a:ext uri="{FF2B5EF4-FFF2-40B4-BE49-F238E27FC236}">
                <a16:creationId xmlns:a16="http://schemas.microsoft.com/office/drawing/2014/main" id="{9C81B368-2722-495B-8595-B3F17A83F7F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627824D-52A3-425C-8072-B15CC884C3D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Text Placeholder 4">
            <a:extLst>
              <a:ext uri="{FF2B5EF4-FFF2-40B4-BE49-F238E27FC236}">
                <a16:creationId xmlns:a16="http://schemas.microsoft.com/office/drawing/2014/main" id="{96ABE94C-8777-4CB5-ADF8-3248DE1AB6A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3444F64-037C-4A5D-BCD2-D49B728BB2E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7" name="Date Placeholder 6">
            <a:extLst>
              <a:ext uri="{FF2B5EF4-FFF2-40B4-BE49-F238E27FC236}">
                <a16:creationId xmlns:a16="http://schemas.microsoft.com/office/drawing/2014/main" id="{B26FF116-BF3F-4193-84C3-B1AD42572CE7}"/>
              </a:ext>
            </a:extLst>
          </p:cNvPr>
          <p:cNvSpPr>
            <a:spLocks noGrp="1"/>
          </p:cNvSpPr>
          <p:nvPr>
            <p:ph type="dt" sz="half" idx="10"/>
          </p:nvPr>
        </p:nvSpPr>
        <p:spPr/>
        <p:txBody>
          <a:bodyPr/>
          <a:lstStyle/>
          <a:p>
            <a:fld id="{E8650B70-C751-4DF6-AE35-50CC31F98091}" type="datetime1">
              <a:rPr lang="en-IE" smtClean="0"/>
              <a:t>12/12/2023</a:t>
            </a:fld>
            <a:endParaRPr lang="en-IE"/>
          </a:p>
        </p:txBody>
      </p:sp>
      <p:sp>
        <p:nvSpPr>
          <p:cNvPr id="8" name="Footer Placeholder 7">
            <a:extLst>
              <a:ext uri="{FF2B5EF4-FFF2-40B4-BE49-F238E27FC236}">
                <a16:creationId xmlns:a16="http://schemas.microsoft.com/office/drawing/2014/main" id="{2F263D68-943C-474F-8765-1B63A539E6C2}"/>
              </a:ext>
            </a:extLst>
          </p:cNvPr>
          <p:cNvSpPr>
            <a:spLocks noGrp="1"/>
          </p:cNvSpPr>
          <p:nvPr>
            <p:ph type="ftr" sz="quarter" idx="11"/>
          </p:nvPr>
        </p:nvSpPr>
        <p:spPr/>
        <p:txBody>
          <a:bodyPr/>
          <a:lstStyle/>
          <a:p>
            <a:endParaRPr lang="en-IE"/>
          </a:p>
        </p:txBody>
      </p:sp>
      <p:sp>
        <p:nvSpPr>
          <p:cNvPr id="9" name="Slide Number Placeholder 8">
            <a:extLst>
              <a:ext uri="{FF2B5EF4-FFF2-40B4-BE49-F238E27FC236}">
                <a16:creationId xmlns:a16="http://schemas.microsoft.com/office/drawing/2014/main" id="{62EB9EA5-C45A-4EAD-8CA7-CE905FA38F07}"/>
              </a:ext>
            </a:extLst>
          </p:cNvPr>
          <p:cNvSpPr>
            <a:spLocks noGrp="1"/>
          </p:cNvSpPr>
          <p:nvPr>
            <p:ph type="sldNum" sz="quarter" idx="12"/>
          </p:nvPr>
        </p:nvSpPr>
        <p:spPr/>
        <p:txBody>
          <a:bodyPr/>
          <a:lstStyle/>
          <a:p>
            <a:fld id="{A59551F6-EB3B-4743-B1F0-375DCDB8A6FF}" type="slidenum">
              <a:rPr lang="en-IE" smtClean="0"/>
              <a:t>‹#›</a:t>
            </a:fld>
            <a:endParaRPr lang="en-IE"/>
          </a:p>
        </p:txBody>
      </p:sp>
    </p:spTree>
    <p:extLst>
      <p:ext uri="{BB962C8B-B14F-4D97-AF65-F5344CB8AC3E}">
        <p14:creationId xmlns:p14="http://schemas.microsoft.com/office/powerpoint/2010/main" val="31973987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D9B19D-9DAB-4DE4-A847-C71F5EA8E096}"/>
              </a:ext>
            </a:extLst>
          </p:cNvPr>
          <p:cNvSpPr>
            <a:spLocks noGrp="1"/>
          </p:cNvSpPr>
          <p:nvPr>
            <p:ph type="title"/>
          </p:nvPr>
        </p:nvSpPr>
        <p:spPr/>
        <p:txBody>
          <a:bodyPr/>
          <a:lstStyle/>
          <a:p>
            <a:r>
              <a:rPr lang="en-US"/>
              <a:t>Click to edit Master title style</a:t>
            </a:r>
            <a:endParaRPr lang="en-IE"/>
          </a:p>
        </p:txBody>
      </p:sp>
      <p:sp>
        <p:nvSpPr>
          <p:cNvPr id="3" name="Date Placeholder 2">
            <a:extLst>
              <a:ext uri="{FF2B5EF4-FFF2-40B4-BE49-F238E27FC236}">
                <a16:creationId xmlns:a16="http://schemas.microsoft.com/office/drawing/2014/main" id="{EA446995-8219-41B0-84BA-21B8AC2619BC}"/>
              </a:ext>
            </a:extLst>
          </p:cNvPr>
          <p:cNvSpPr>
            <a:spLocks noGrp="1"/>
          </p:cNvSpPr>
          <p:nvPr>
            <p:ph type="dt" sz="half" idx="10"/>
          </p:nvPr>
        </p:nvSpPr>
        <p:spPr/>
        <p:txBody>
          <a:bodyPr/>
          <a:lstStyle/>
          <a:p>
            <a:fld id="{62248399-6EF1-4DD1-95D6-7377CB6626A8}" type="datetime1">
              <a:rPr lang="en-IE" smtClean="0"/>
              <a:t>12/12/2023</a:t>
            </a:fld>
            <a:endParaRPr lang="en-IE"/>
          </a:p>
        </p:txBody>
      </p:sp>
      <p:sp>
        <p:nvSpPr>
          <p:cNvPr id="4" name="Footer Placeholder 3">
            <a:extLst>
              <a:ext uri="{FF2B5EF4-FFF2-40B4-BE49-F238E27FC236}">
                <a16:creationId xmlns:a16="http://schemas.microsoft.com/office/drawing/2014/main" id="{9FD3E178-2B4B-4D23-99B9-6EA88E88750C}"/>
              </a:ext>
            </a:extLst>
          </p:cNvPr>
          <p:cNvSpPr>
            <a:spLocks noGrp="1"/>
          </p:cNvSpPr>
          <p:nvPr>
            <p:ph type="ftr" sz="quarter" idx="11"/>
          </p:nvPr>
        </p:nvSpPr>
        <p:spPr/>
        <p:txBody>
          <a:bodyPr/>
          <a:lstStyle/>
          <a:p>
            <a:endParaRPr lang="en-IE"/>
          </a:p>
        </p:txBody>
      </p:sp>
      <p:sp>
        <p:nvSpPr>
          <p:cNvPr id="5" name="Slide Number Placeholder 4">
            <a:extLst>
              <a:ext uri="{FF2B5EF4-FFF2-40B4-BE49-F238E27FC236}">
                <a16:creationId xmlns:a16="http://schemas.microsoft.com/office/drawing/2014/main" id="{B04FBB67-DAF5-4D6C-B0AF-DE2E2DF9EA5A}"/>
              </a:ext>
            </a:extLst>
          </p:cNvPr>
          <p:cNvSpPr>
            <a:spLocks noGrp="1"/>
          </p:cNvSpPr>
          <p:nvPr>
            <p:ph type="sldNum" sz="quarter" idx="12"/>
          </p:nvPr>
        </p:nvSpPr>
        <p:spPr/>
        <p:txBody>
          <a:bodyPr/>
          <a:lstStyle/>
          <a:p>
            <a:fld id="{A59551F6-EB3B-4743-B1F0-375DCDB8A6FF}" type="slidenum">
              <a:rPr lang="en-IE" smtClean="0"/>
              <a:t>‹#›</a:t>
            </a:fld>
            <a:endParaRPr lang="en-IE"/>
          </a:p>
        </p:txBody>
      </p:sp>
    </p:spTree>
    <p:extLst>
      <p:ext uri="{BB962C8B-B14F-4D97-AF65-F5344CB8AC3E}">
        <p14:creationId xmlns:p14="http://schemas.microsoft.com/office/powerpoint/2010/main" val="24266050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66E45B8-E5C9-4034-9023-D240E1464077}"/>
              </a:ext>
            </a:extLst>
          </p:cNvPr>
          <p:cNvSpPr>
            <a:spLocks noGrp="1"/>
          </p:cNvSpPr>
          <p:nvPr>
            <p:ph type="dt" sz="half" idx="10"/>
          </p:nvPr>
        </p:nvSpPr>
        <p:spPr/>
        <p:txBody>
          <a:bodyPr/>
          <a:lstStyle/>
          <a:p>
            <a:fld id="{6031DB79-5BFA-4C5D-8CCB-8EA9080F4B4D}" type="datetime1">
              <a:rPr lang="en-IE" smtClean="0"/>
              <a:t>12/12/2023</a:t>
            </a:fld>
            <a:endParaRPr lang="en-IE"/>
          </a:p>
        </p:txBody>
      </p:sp>
      <p:sp>
        <p:nvSpPr>
          <p:cNvPr id="3" name="Footer Placeholder 2">
            <a:extLst>
              <a:ext uri="{FF2B5EF4-FFF2-40B4-BE49-F238E27FC236}">
                <a16:creationId xmlns:a16="http://schemas.microsoft.com/office/drawing/2014/main" id="{66BE113D-AEBC-4DC0-8BBF-7FD3948F9EB5}"/>
              </a:ext>
            </a:extLst>
          </p:cNvPr>
          <p:cNvSpPr>
            <a:spLocks noGrp="1"/>
          </p:cNvSpPr>
          <p:nvPr>
            <p:ph type="ftr" sz="quarter" idx="11"/>
          </p:nvPr>
        </p:nvSpPr>
        <p:spPr/>
        <p:txBody>
          <a:bodyPr/>
          <a:lstStyle/>
          <a:p>
            <a:endParaRPr lang="en-IE"/>
          </a:p>
        </p:txBody>
      </p:sp>
      <p:sp>
        <p:nvSpPr>
          <p:cNvPr id="4" name="Slide Number Placeholder 3">
            <a:extLst>
              <a:ext uri="{FF2B5EF4-FFF2-40B4-BE49-F238E27FC236}">
                <a16:creationId xmlns:a16="http://schemas.microsoft.com/office/drawing/2014/main" id="{933F025F-32CF-4163-96DF-261DD0C1F360}"/>
              </a:ext>
            </a:extLst>
          </p:cNvPr>
          <p:cNvSpPr>
            <a:spLocks noGrp="1"/>
          </p:cNvSpPr>
          <p:nvPr>
            <p:ph type="sldNum" sz="quarter" idx="12"/>
          </p:nvPr>
        </p:nvSpPr>
        <p:spPr/>
        <p:txBody>
          <a:bodyPr/>
          <a:lstStyle/>
          <a:p>
            <a:fld id="{A59551F6-EB3B-4743-B1F0-375DCDB8A6FF}" type="slidenum">
              <a:rPr lang="en-IE" smtClean="0"/>
              <a:t>‹#›</a:t>
            </a:fld>
            <a:endParaRPr lang="en-IE"/>
          </a:p>
        </p:txBody>
      </p:sp>
    </p:spTree>
    <p:extLst>
      <p:ext uri="{BB962C8B-B14F-4D97-AF65-F5344CB8AC3E}">
        <p14:creationId xmlns:p14="http://schemas.microsoft.com/office/powerpoint/2010/main" val="25525110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0AA6F-6054-4547-95E8-42FFDAB3C1E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E"/>
          </a:p>
        </p:txBody>
      </p:sp>
      <p:sp>
        <p:nvSpPr>
          <p:cNvPr id="3" name="Content Placeholder 2">
            <a:extLst>
              <a:ext uri="{FF2B5EF4-FFF2-40B4-BE49-F238E27FC236}">
                <a16:creationId xmlns:a16="http://schemas.microsoft.com/office/drawing/2014/main" id="{22E399BD-6C45-4E88-8D1E-0D733E1A2BE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Text Placeholder 3">
            <a:extLst>
              <a:ext uri="{FF2B5EF4-FFF2-40B4-BE49-F238E27FC236}">
                <a16:creationId xmlns:a16="http://schemas.microsoft.com/office/drawing/2014/main" id="{95EFD20C-1CD4-4E2D-82B8-D6DFD4A28BC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929B9B5-7B11-4430-B5B8-B1EA5B641E59}"/>
              </a:ext>
            </a:extLst>
          </p:cNvPr>
          <p:cNvSpPr>
            <a:spLocks noGrp="1"/>
          </p:cNvSpPr>
          <p:nvPr>
            <p:ph type="dt" sz="half" idx="10"/>
          </p:nvPr>
        </p:nvSpPr>
        <p:spPr/>
        <p:txBody>
          <a:bodyPr/>
          <a:lstStyle/>
          <a:p>
            <a:fld id="{A9D54C91-D1C3-4488-BB8A-60A6ECA56648}" type="datetime1">
              <a:rPr lang="en-IE" smtClean="0"/>
              <a:t>12/12/2023</a:t>
            </a:fld>
            <a:endParaRPr lang="en-IE"/>
          </a:p>
        </p:txBody>
      </p:sp>
      <p:sp>
        <p:nvSpPr>
          <p:cNvPr id="6" name="Footer Placeholder 5">
            <a:extLst>
              <a:ext uri="{FF2B5EF4-FFF2-40B4-BE49-F238E27FC236}">
                <a16:creationId xmlns:a16="http://schemas.microsoft.com/office/drawing/2014/main" id="{3E6285F4-DE89-4D59-A141-F586BC8A04A9}"/>
              </a:ext>
            </a:extLst>
          </p:cNvPr>
          <p:cNvSpPr>
            <a:spLocks noGrp="1"/>
          </p:cNvSpPr>
          <p:nvPr>
            <p:ph type="ftr" sz="quarter" idx="11"/>
          </p:nvPr>
        </p:nvSpPr>
        <p:spPr/>
        <p:txBody>
          <a:bodyPr/>
          <a:lstStyle/>
          <a:p>
            <a:endParaRPr lang="en-IE"/>
          </a:p>
        </p:txBody>
      </p:sp>
      <p:sp>
        <p:nvSpPr>
          <p:cNvPr id="7" name="Slide Number Placeholder 6">
            <a:extLst>
              <a:ext uri="{FF2B5EF4-FFF2-40B4-BE49-F238E27FC236}">
                <a16:creationId xmlns:a16="http://schemas.microsoft.com/office/drawing/2014/main" id="{8B9A92D8-5075-4535-B2EC-20B240E3A861}"/>
              </a:ext>
            </a:extLst>
          </p:cNvPr>
          <p:cNvSpPr>
            <a:spLocks noGrp="1"/>
          </p:cNvSpPr>
          <p:nvPr>
            <p:ph type="sldNum" sz="quarter" idx="12"/>
          </p:nvPr>
        </p:nvSpPr>
        <p:spPr/>
        <p:txBody>
          <a:bodyPr/>
          <a:lstStyle/>
          <a:p>
            <a:fld id="{A59551F6-EB3B-4743-B1F0-375DCDB8A6FF}" type="slidenum">
              <a:rPr lang="en-IE" smtClean="0"/>
              <a:t>‹#›</a:t>
            </a:fld>
            <a:endParaRPr lang="en-IE"/>
          </a:p>
        </p:txBody>
      </p:sp>
    </p:spTree>
    <p:extLst>
      <p:ext uri="{BB962C8B-B14F-4D97-AF65-F5344CB8AC3E}">
        <p14:creationId xmlns:p14="http://schemas.microsoft.com/office/powerpoint/2010/main" val="12261153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5E88AB-8B64-452F-846D-E0A98467866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E"/>
          </a:p>
        </p:txBody>
      </p:sp>
      <p:sp>
        <p:nvSpPr>
          <p:cNvPr id="3" name="Picture Placeholder 2">
            <a:extLst>
              <a:ext uri="{FF2B5EF4-FFF2-40B4-BE49-F238E27FC236}">
                <a16:creationId xmlns:a16="http://schemas.microsoft.com/office/drawing/2014/main" id="{FAB9D4CB-EE68-4DC9-BA27-69CC9099119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E"/>
          </a:p>
        </p:txBody>
      </p:sp>
      <p:sp>
        <p:nvSpPr>
          <p:cNvPr id="4" name="Text Placeholder 3">
            <a:extLst>
              <a:ext uri="{FF2B5EF4-FFF2-40B4-BE49-F238E27FC236}">
                <a16:creationId xmlns:a16="http://schemas.microsoft.com/office/drawing/2014/main" id="{BE03F703-2B06-455A-974E-F5669A95708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3A72820-D635-46E3-9237-45C2DC24417D}"/>
              </a:ext>
            </a:extLst>
          </p:cNvPr>
          <p:cNvSpPr>
            <a:spLocks noGrp="1"/>
          </p:cNvSpPr>
          <p:nvPr>
            <p:ph type="dt" sz="half" idx="10"/>
          </p:nvPr>
        </p:nvSpPr>
        <p:spPr/>
        <p:txBody>
          <a:bodyPr/>
          <a:lstStyle/>
          <a:p>
            <a:fld id="{FF17F567-DD27-487A-9282-C96154177C6E}" type="datetime1">
              <a:rPr lang="en-IE" smtClean="0"/>
              <a:t>12/12/2023</a:t>
            </a:fld>
            <a:endParaRPr lang="en-IE"/>
          </a:p>
        </p:txBody>
      </p:sp>
      <p:sp>
        <p:nvSpPr>
          <p:cNvPr id="6" name="Footer Placeholder 5">
            <a:extLst>
              <a:ext uri="{FF2B5EF4-FFF2-40B4-BE49-F238E27FC236}">
                <a16:creationId xmlns:a16="http://schemas.microsoft.com/office/drawing/2014/main" id="{1AD4D90F-3A5F-484E-BFAA-A54E11C6AA38}"/>
              </a:ext>
            </a:extLst>
          </p:cNvPr>
          <p:cNvSpPr>
            <a:spLocks noGrp="1"/>
          </p:cNvSpPr>
          <p:nvPr>
            <p:ph type="ftr" sz="quarter" idx="11"/>
          </p:nvPr>
        </p:nvSpPr>
        <p:spPr/>
        <p:txBody>
          <a:bodyPr/>
          <a:lstStyle/>
          <a:p>
            <a:endParaRPr lang="en-IE"/>
          </a:p>
        </p:txBody>
      </p:sp>
      <p:sp>
        <p:nvSpPr>
          <p:cNvPr id="7" name="Slide Number Placeholder 6">
            <a:extLst>
              <a:ext uri="{FF2B5EF4-FFF2-40B4-BE49-F238E27FC236}">
                <a16:creationId xmlns:a16="http://schemas.microsoft.com/office/drawing/2014/main" id="{F2FDF60F-B6A4-4758-9D18-C660F52E19AE}"/>
              </a:ext>
            </a:extLst>
          </p:cNvPr>
          <p:cNvSpPr>
            <a:spLocks noGrp="1"/>
          </p:cNvSpPr>
          <p:nvPr>
            <p:ph type="sldNum" sz="quarter" idx="12"/>
          </p:nvPr>
        </p:nvSpPr>
        <p:spPr/>
        <p:txBody>
          <a:bodyPr/>
          <a:lstStyle/>
          <a:p>
            <a:fld id="{A59551F6-EB3B-4743-B1F0-375DCDB8A6FF}" type="slidenum">
              <a:rPr lang="en-IE" smtClean="0"/>
              <a:t>‹#›</a:t>
            </a:fld>
            <a:endParaRPr lang="en-IE"/>
          </a:p>
        </p:txBody>
      </p:sp>
    </p:spTree>
    <p:extLst>
      <p:ext uri="{BB962C8B-B14F-4D97-AF65-F5344CB8AC3E}">
        <p14:creationId xmlns:p14="http://schemas.microsoft.com/office/powerpoint/2010/main" val="28754116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FC3DE01-8DB4-48E8-BB82-6BC0CBC2DC8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E"/>
          </a:p>
        </p:txBody>
      </p:sp>
      <p:sp>
        <p:nvSpPr>
          <p:cNvPr id="3" name="Text Placeholder 2">
            <a:extLst>
              <a:ext uri="{FF2B5EF4-FFF2-40B4-BE49-F238E27FC236}">
                <a16:creationId xmlns:a16="http://schemas.microsoft.com/office/drawing/2014/main" id="{87699BC3-28B3-4DC3-9359-5A3706000B1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326594DE-B870-4328-BECE-A5BA084AA88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5A3EA0-9CA9-4121-9FA1-760DF0DA4AFD}" type="datetime1">
              <a:rPr lang="en-IE" smtClean="0"/>
              <a:t>12/12/2023</a:t>
            </a:fld>
            <a:endParaRPr lang="en-IE"/>
          </a:p>
        </p:txBody>
      </p:sp>
      <p:sp>
        <p:nvSpPr>
          <p:cNvPr id="5" name="Footer Placeholder 4">
            <a:extLst>
              <a:ext uri="{FF2B5EF4-FFF2-40B4-BE49-F238E27FC236}">
                <a16:creationId xmlns:a16="http://schemas.microsoft.com/office/drawing/2014/main" id="{BF19BBF0-2DC2-4398-AFC0-3EC8685AD91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E"/>
          </a:p>
        </p:txBody>
      </p:sp>
      <p:sp>
        <p:nvSpPr>
          <p:cNvPr id="6" name="Slide Number Placeholder 5">
            <a:extLst>
              <a:ext uri="{FF2B5EF4-FFF2-40B4-BE49-F238E27FC236}">
                <a16:creationId xmlns:a16="http://schemas.microsoft.com/office/drawing/2014/main" id="{49F5EFEB-D352-4ADC-ABEF-59DE32300AA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9551F6-EB3B-4743-B1F0-375DCDB8A6FF}" type="slidenum">
              <a:rPr lang="en-IE" smtClean="0"/>
              <a:t>‹#›</a:t>
            </a:fld>
            <a:endParaRPr lang="en-IE"/>
          </a:p>
        </p:txBody>
      </p:sp>
    </p:spTree>
    <p:extLst>
      <p:ext uri="{BB962C8B-B14F-4D97-AF65-F5344CB8AC3E}">
        <p14:creationId xmlns:p14="http://schemas.microsoft.com/office/powerpoint/2010/main" val="151418932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app.powerbi.com/groups/me/reports/3e5a9723-4c1b-47d1-9b15-89e6f22f6a8f/?pbi_source=PowerPoint"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app.powerbi.com/groups/me/reports/e98f0312-75cd-4302-bad0-540dde84c833/?pbi_source=PowerPoint" TargetMode="External"/><Relationship Id="rId2" Type="http://schemas.openxmlformats.org/officeDocument/2006/relationships/notesSlide" Target="../notesSlides/notesSlide3.xml"/><Relationship Id="rId1" Type="http://schemas.openxmlformats.org/officeDocument/2006/relationships/slideLayout" Target="../slideLayouts/slideLayout8.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31">
            <a:extLst>
              <a:ext uri="{FF2B5EF4-FFF2-40B4-BE49-F238E27FC236}">
                <a16:creationId xmlns:a16="http://schemas.microsoft.com/office/drawing/2014/main" id="{8CA731AF-B6B6-456E-87C1-43FE7C5830EC}"/>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2192000" cy="6859588"/>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B55DB323-247E-4577-B60C-9AD37D20EB63}"/>
              </a:ext>
            </a:extLst>
          </p:cNvPr>
          <p:cNvSpPr txBox="1"/>
          <p:nvPr/>
        </p:nvSpPr>
        <p:spPr>
          <a:xfrm>
            <a:off x="1500026" y="2868596"/>
            <a:ext cx="8252717" cy="3046988"/>
          </a:xfrm>
          <a:prstGeom prst="rect">
            <a:avLst/>
          </a:prstGeom>
          <a:noFill/>
        </p:spPr>
        <p:txBody>
          <a:bodyPr wrap="square" lIns="91440" tIns="45720" rIns="91440" bIns="45720" anchor="t">
            <a:spAutoFit/>
          </a:bodyPr>
          <a:lstStyle/>
          <a:p>
            <a:pPr algn="ctr"/>
            <a:r>
              <a:rPr lang="en-IE" sz="3200" b="1" dirty="0">
                <a:solidFill>
                  <a:schemeClr val="bg1"/>
                </a:solidFill>
              </a:rPr>
              <a:t>Housing Delivery Update Report</a:t>
            </a:r>
            <a:br>
              <a:rPr lang="en-IE" sz="3200" b="1" dirty="0">
                <a:solidFill>
                  <a:schemeClr val="bg1"/>
                </a:solidFill>
                <a:effectLst/>
              </a:rPr>
            </a:br>
            <a:br>
              <a:rPr lang="en-IE" sz="3200" b="1" dirty="0">
                <a:solidFill>
                  <a:schemeClr val="bg1"/>
                </a:solidFill>
                <a:effectLst/>
              </a:rPr>
            </a:br>
            <a:r>
              <a:rPr lang="en-IE" sz="3200" b="1" dirty="0">
                <a:solidFill>
                  <a:schemeClr val="bg1"/>
                </a:solidFill>
              </a:rPr>
              <a:t>Lucan/Palmerstown/North Clondalkin </a:t>
            </a:r>
          </a:p>
          <a:p>
            <a:pPr algn="ctr"/>
            <a:r>
              <a:rPr lang="en-IE" sz="3200" b="1" dirty="0">
                <a:solidFill>
                  <a:schemeClr val="bg1"/>
                </a:solidFill>
              </a:rPr>
              <a:t>Area Committee Meeting </a:t>
            </a:r>
          </a:p>
          <a:p>
            <a:pPr algn="ctr"/>
            <a:r>
              <a:rPr lang="en-IE" sz="3200" b="1" dirty="0">
                <a:solidFill>
                  <a:schemeClr val="bg1"/>
                </a:solidFill>
                <a:effectLst/>
              </a:rPr>
              <a:t>19 December 2023</a:t>
            </a:r>
            <a:br>
              <a:rPr lang="en-IE" sz="3200" b="1" dirty="0">
                <a:effectLst/>
              </a:rPr>
            </a:br>
            <a:endParaRPr lang="en-IE" sz="3200" dirty="0"/>
          </a:p>
        </p:txBody>
      </p:sp>
      <p:sp>
        <p:nvSpPr>
          <p:cNvPr id="5" name="Slide Number Placeholder 4">
            <a:extLst>
              <a:ext uri="{FF2B5EF4-FFF2-40B4-BE49-F238E27FC236}">
                <a16:creationId xmlns:a16="http://schemas.microsoft.com/office/drawing/2014/main" id="{253270A8-692D-5B6D-42F4-677283D1140C}"/>
              </a:ext>
            </a:extLst>
          </p:cNvPr>
          <p:cNvSpPr>
            <a:spLocks noGrp="1"/>
          </p:cNvSpPr>
          <p:nvPr>
            <p:ph type="sldNum" sz="quarter" idx="12"/>
          </p:nvPr>
        </p:nvSpPr>
        <p:spPr/>
        <p:txBody>
          <a:bodyPr/>
          <a:lstStyle/>
          <a:p>
            <a:fld id="{A59551F6-EB3B-4743-B1F0-375DCDB8A6FF}" type="slidenum">
              <a:rPr lang="en-IE" smtClean="0"/>
              <a:t>1</a:t>
            </a:fld>
            <a:endParaRPr lang="en-IE"/>
          </a:p>
        </p:txBody>
      </p:sp>
    </p:spTree>
    <p:extLst>
      <p:ext uri="{BB962C8B-B14F-4D97-AF65-F5344CB8AC3E}">
        <p14:creationId xmlns:p14="http://schemas.microsoft.com/office/powerpoint/2010/main" val="325205581"/>
      </p:ext>
    </p:extLst>
  </p:cSld>
  <p:clrMapOvr>
    <a:masterClrMapping/>
  </p:clrMapOvr>
  <mc:AlternateContent xmlns:mc="http://schemas.openxmlformats.org/markup-compatibility/2006" xmlns:p14="http://schemas.microsoft.com/office/powerpoint/2010/main">
    <mc:Choice Requires="p14">
      <p:transition spd="slow" p14:dur="2000" advTm="7582"/>
    </mc:Choice>
    <mc:Fallback xmlns="">
      <p:transition spd="slow" advTm="7582"/>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4F1F16-8662-1C59-46E6-9430BB62817E}"/>
              </a:ext>
            </a:extLst>
          </p:cNvPr>
          <p:cNvSpPr>
            <a:spLocks noGrp="1"/>
          </p:cNvSpPr>
          <p:nvPr>
            <p:ph type="title"/>
          </p:nvPr>
        </p:nvSpPr>
        <p:spPr/>
        <p:txBody>
          <a:bodyPr/>
          <a:lstStyle/>
          <a:p>
            <a:endParaRPr lang="en-IE"/>
          </a:p>
        </p:txBody>
      </p:sp>
      <p:sp>
        <p:nvSpPr>
          <p:cNvPr id="3" name="Content Placeholder 2">
            <a:extLst>
              <a:ext uri="{FF2B5EF4-FFF2-40B4-BE49-F238E27FC236}">
                <a16:creationId xmlns:a16="http://schemas.microsoft.com/office/drawing/2014/main" id="{7C297FA9-01E9-E342-BF23-47D4A449E87F}"/>
              </a:ext>
            </a:extLst>
          </p:cNvPr>
          <p:cNvSpPr>
            <a:spLocks noGrp="1"/>
          </p:cNvSpPr>
          <p:nvPr>
            <p:ph idx="1"/>
          </p:nvPr>
        </p:nvSpPr>
        <p:spPr/>
        <p:txBody>
          <a:bodyPr/>
          <a:lstStyle/>
          <a:p>
            <a:endParaRPr lang="en-IE"/>
          </a:p>
        </p:txBody>
      </p:sp>
      <p:sp>
        <p:nvSpPr>
          <p:cNvPr id="4" name="Slide Number Placeholder 3">
            <a:extLst>
              <a:ext uri="{FF2B5EF4-FFF2-40B4-BE49-F238E27FC236}">
                <a16:creationId xmlns:a16="http://schemas.microsoft.com/office/drawing/2014/main" id="{700D83D5-5881-512F-1BA4-0D70E31AC66D}"/>
              </a:ext>
            </a:extLst>
          </p:cNvPr>
          <p:cNvSpPr>
            <a:spLocks noGrp="1"/>
          </p:cNvSpPr>
          <p:nvPr>
            <p:ph type="sldNum" sz="quarter" idx="12"/>
          </p:nvPr>
        </p:nvSpPr>
        <p:spPr/>
        <p:txBody>
          <a:bodyPr/>
          <a:lstStyle/>
          <a:p>
            <a:fld id="{A59551F6-EB3B-4743-B1F0-375DCDB8A6FF}" type="slidenum">
              <a:rPr lang="en-IE" smtClean="0"/>
              <a:t>2</a:t>
            </a:fld>
            <a:endParaRPr lang="en-IE"/>
          </a:p>
        </p:txBody>
      </p:sp>
      <p:pic>
        <p:nvPicPr>
          <p:cNvPr id="5" name="Picture" title="This slide contains the following visuals: Housing for All Delivery Pipeline 2023 ,textbox ,No. of Potential Units Per LEA ,image ,tableEx. Please refer to the notes on this slide for details">
            <a:hlinkClick r:id="rId2"/>
            <a:extLst>
              <a:ext uri="{FF2B5EF4-FFF2-40B4-BE49-F238E27FC236}">
                <a16:creationId xmlns:a16="http://schemas.microsoft.com/office/drawing/2014/main" id="{CD8A3852-0FEB-1CE0-B1C3-7E8DB565C9F2}"/>
              </a:ext>
            </a:extLst>
          </p:cNvPr>
          <p:cNvPicPr>
            <a:picLocks noChangeAspect="1"/>
          </p:cNvPicPr>
          <p:nvPr/>
        </p:nvPicPr>
        <p:blipFill>
          <a:blip r:embed="rId3"/>
          <a:stretch>
            <a:fillRect/>
          </a:stretch>
        </p:blipFill>
        <p:spPr>
          <a:xfrm>
            <a:off x="76200" y="0"/>
            <a:ext cx="12020550" cy="6858000"/>
          </a:xfrm>
          <a:prstGeom prst="rect">
            <a:avLst/>
          </a:prstGeom>
          <a:noFill/>
        </p:spPr>
      </p:pic>
      <p:sp>
        <p:nvSpPr>
          <p:cNvPr id="6" name="Rectangle 5">
            <a:extLst>
              <a:ext uri="{FF2B5EF4-FFF2-40B4-BE49-F238E27FC236}">
                <a16:creationId xmlns:a16="http://schemas.microsoft.com/office/drawing/2014/main" id="{E62AB6D9-7A61-8F28-C87F-1B733F16F2B0}"/>
              </a:ext>
            </a:extLst>
          </p:cNvPr>
          <p:cNvSpPr/>
          <p:nvPr/>
        </p:nvSpPr>
        <p:spPr>
          <a:xfrm>
            <a:off x="1996580" y="1825625"/>
            <a:ext cx="578840" cy="405847"/>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E" dirty="0">
                <a:solidFill>
                  <a:schemeClr val="tx1"/>
                </a:solidFill>
              </a:rPr>
              <a:t>655</a:t>
            </a:r>
          </a:p>
        </p:txBody>
      </p:sp>
    </p:spTree>
    <p:extLst>
      <p:ext uri="{BB962C8B-B14F-4D97-AF65-F5344CB8AC3E}">
        <p14:creationId xmlns:p14="http://schemas.microsoft.com/office/powerpoint/2010/main" val="36147962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a:extLst>
              <a:ext uri="{FF2B5EF4-FFF2-40B4-BE49-F238E27FC236}">
                <a16:creationId xmlns:a16="http://schemas.microsoft.com/office/drawing/2014/main" id="{010F7F07-155D-406B-934B-DCBA6E482D2F}"/>
              </a:ext>
            </a:extLst>
          </p:cNvPr>
          <p:cNvGraphicFramePr>
            <a:graphicFrameLocks noGrp="1"/>
          </p:cNvGraphicFramePr>
          <p:nvPr>
            <p:ph idx="1"/>
            <p:extLst>
              <p:ext uri="{D42A27DB-BD31-4B8C-83A1-F6EECF244321}">
                <p14:modId xmlns:p14="http://schemas.microsoft.com/office/powerpoint/2010/main" val="2385000216"/>
              </p:ext>
            </p:extLst>
          </p:nvPr>
        </p:nvGraphicFramePr>
        <p:xfrm>
          <a:off x="0" y="442144"/>
          <a:ext cx="12192000" cy="5048229"/>
        </p:xfrm>
        <a:graphic>
          <a:graphicData uri="http://schemas.openxmlformats.org/drawingml/2006/table">
            <a:tbl>
              <a:tblPr firstRow="1" firstCol="1" bandRow="1">
                <a:tableStyleId>{5C22544A-7EE6-4342-B048-85BDC9FD1C3A}</a:tableStyleId>
              </a:tblPr>
              <a:tblGrid>
                <a:gridCol w="2465487">
                  <a:extLst>
                    <a:ext uri="{9D8B030D-6E8A-4147-A177-3AD203B41FA5}">
                      <a16:colId xmlns:a16="http://schemas.microsoft.com/office/drawing/2014/main" val="751538591"/>
                    </a:ext>
                  </a:extLst>
                </a:gridCol>
                <a:gridCol w="3493798">
                  <a:extLst>
                    <a:ext uri="{9D8B030D-6E8A-4147-A177-3AD203B41FA5}">
                      <a16:colId xmlns:a16="http://schemas.microsoft.com/office/drawing/2014/main" val="2355071067"/>
                    </a:ext>
                  </a:extLst>
                </a:gridCol>
                <a:gridCol w="719831">
                  <a:extLst>
                    <a:ext uri="{9D8B030D-6E8A-4147-A177-3AD203B41FA5}">
                      <a16:colId xmlns:a16="http://schemas.microsoft.com/office/drawing/2014/main" val="1908276548"/>
                    </a:ext>
                  </a:extLst>
                </a:gridCol>
                <a:gridCol w="5512884">
                  <a:extLst>
                    <a:ext uri="{9D8B030D-6E8A-4147-A177-3AD203B41FA5}">
                      <a16:colId xmlns:a16="http://schemas.microsoft.com/office/drawing/2014/main" val="804629682"/>
                    </a:ext>
                  </a:extLst>
                </a:gridCol>
              </a:tblGrid>
              <a:tr h="406448">
                <a:tc>
                  <a:txBody>
                    <a:bodyPr/>
                    <a:lstStyle/>
                    <a:p>
                      <a:pPr algn="ctr">
                        <a:lnSpc>
                          <a:spcPct val="107000"/>
                        </a:lnSpc>
                        <a:spcAft>
                          <a:spcPts val="0"/>
                        </a:spcAft>
                      </a:pPr>
                      <a:r>
                        <a:rPr lang="en-IE" sz="1400" dirty="0">
                          <a:effectLst/>
                          <a:latin typeface="+mn-lt"/>
                        </a:rPr>
                        <a:t>LEA</a:t>
                      </a:r>
                      <a:endParaRPr lang="en-IE" sz="14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IE" sz="1400" dirty="0">
                          <a:effectLst/>
                          <a:latin typeface="+mn-lt"/>
                          <a:ea typeface="Calibri" panose="020F0502020204030204" pitchFamily="34" charset="0"/>
                          <a:cs typeface="Times New Roman" panose="02020603050405020304" pitchFamily="18" charset="0"/>
                        </a:rPr>
                        <a:t>Site</a:t>
                      </a:r>
                    </a:p>
                  </a:txBody>
                  <a:tcPr marL="68580" marR="68580" marT="0" marB="0"/>
                </a:tc>
                <a:tc>
                  <a:txBody>
                    <a:bodyPr/>
                    <a:lstStyle/>
                    <a:p>
                      <a:pPr algn="ctr">
                        <a:lnSpc>
                          <a:spcPct val="107000"/>
                        </a:lnSpc>
                        <a:spcAft>
                          <a:spcPts val="0"/>
                        </a:spcAft>
                      </a:pPr>
                      <a:r>
                        <a:rPr lang="en-IE" sz="1400" dirty="0">
                          <a:effectLst/>
                          <a:latin typeface="+mn-lt"/>
                        </a:rPr>
                        <a:t>No.</a:t>
                      </a:r>
                      <a:endParaRPr lang="en-IE" sz="14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IE" sz="1400" dirty="0">
                          <a:effectLst/>
                          <a:latin typeface="+mn-lt"/>
                        </a:rPr>
                        <a:t>Update</a:t>
                      </a:r>
                      <a:endParaRPr lang="en-IE" sz="140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57031813"/>
                  </a:ext>
                </a:extLst>
              </a:tr>
              <a:tr h="406448">
                <a:tc rowSpan="10">
                  <a:txBody>
                    <a:bodyPr/>
                    <a:lstStyle/>
                    <a:p>
                      <a:pPr marL="0" algn="ctr" defTabSz="914400" rtl="0" eaLnBrk="1" latinLnBrk="0" hangingPunct="1">
                        <a:lnSpc>
                          <a:spcPct val="107000"/>
                        </a:lnSpc>
                        <a:spcAft>
                          <a:spcPts val="0"/>
                        </a:spcAft>
                      </a:pPr>
                      <a:r>
                        <a:rPr lang="en-IE" sz="1400" b="1" kern="1200" dirty="0">
                          <a:solidFill>
                            <a:schemeClr val="lt1"/>
                          </a:solidFill>
                          <a:effectLst/>
                        </a:rPr>
                        <a:t>Lucan</a:t>
                      </a:r>
                      <a:endParaRPr lang="en-IE" sz="1400" b="1" kern="1200" dirty="0">
                        <a:solidFill>
                          <a:schemeClr val="lt1"/>
                        </a:solidFill>
                        <a:effectLst/>
                        <a:latin typeface="+mn-lt"/>
                        <a:ea typeface="+mn-ea"/>
                        <a:cs typeface="+mn-cs"/>
                      </a:endParaRPr>
                    </a:p>
                  </a:txBody>
                  <a:tcPr marL="68580" marR="68580" marT="0" marB="0" anchor="ct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GB" sz="1400" b="0" dirty="0">
                          <a:solidFill>
                            <a:schemeClr val="tx1"/>
                          </a:solidFill>
                        </a:rPr>
                        <a:t>Aderrig Ph 1</a:t>
                      </a:r>
                    </a:p>
                  </a:txBody>
                  <a:tcPr marL="68580" marR="68580" marT="0" marB="0"/>
                </a:tc>
                <a:tc>
                  <a:txBody>
                    <a:bodyPr/>
                    <a:lstStyle/>
                    <a:p>
                      <a:pPr algn="l">
                        <a:lnSpc>
                          <a:spcPct val="107000"/>
                        </a:lnSpc>
                        <a:spcAft>
                          <a:spcPts val="0"/>
                        </a:spcAft>
                      </a:pPr>
                      <a:r>
                        <a:rPr lang="en-GB" sz="1400" dirty="0">
                          <a:effectLst/>
                        </a:rPr>
                        <a:t>2</a:t>
                      </a:r>
                      <a:r>
                        <a:rPr lang="en-IE" sz="1400" dirty="0">
                          <a:effectLst/>
                        </a:rPr>
                        <a:t>1</a:t>
                      </a:r>
                      <a:endParaRPr lang="en-IE" sz="14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0"/>
                        </a:spcAft>
                      </a:pPr>
                      <a:r>
                        <a:rPr lang="en-GB" sz="1400" dirty="0">
                          <a:solidFill>
                            <a:schemeClr val="tx1"/>
                          </a:solidFill>
                          <a:effectLst/>
                        </a:rPr>
                        <a:t>Part V agreed. Delivered 2023</a:t>
                      </a:r>
                    </a:p>
                  </a:txBody>
                  <a:tcPr marL="68580" marR="68580" marT="0" marB="0"/>
                </a:tc>
                <a:extLst>
                  <a:ext uri="{0D108BD9-81ED-4DB2-BD59-A6C34878D82A}">
                    <a16:rowId xmlns:a16="http://schemas.microsoft.com/office/drawing/2014/main" val="3810978565"/>
                  </a:ext>
                </a:extLst>
              </a:tr>
              <a:tr h="449130">
                <a:tc vMerge="1">
                  <a:txBody>
                    <a:bodyPr/>
                    <a:lstStyle/>
                    <a:p>
                      <a:endParaRPr lang="en-IE"/>
                    </a:p>
                  </a:txBody>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GB" sz="1400" b="0" dirty="0" err="1">
                          <a:solidFill>
                            <a:schemeClr val="tx1"/>
                          </a:solidFill>
                        </a:rPr>
                        <a:t>Aderrig</a:t>
                      </a:r>
                      <a:r>
                        <a:rPr lang="en-GB" sz="1400" b="0" dirty="0">
                          <a:solidFill>
                            <a:schemeClr val="tx1"/>
                          </a:solidFill>
                        </a:rPr>
                        <a:t> Ph 2 </a:t>
                      </a:r>
                    </a:p>
                  </a:txBody>
                  <a:tcPr marL="68580" marR="68580" marT="0" marB="0"/>
                </a:tc>
                <a:tc>
                  <a:txBody>
                    <a:bodyPr/>
                    <a:lstStyle/>
                    <a:p>
                      <a:pPr algn="l">
                        <a:lnSpc>
                          <a:spcPct val="107000"/>
                        </a:lnSpc>
                        <a:spcAft>
                          <a:spcPts val="0"/>
                        </a:spcAft>
                      </a:pPr>
                      <a:r>
                        <a:rPr lang="en-GB" sz="1400" dirty="0">
                          <a:effectLst/>
                        </a:rPr>
                        <a:t>23</a:t>
                      </a:r>
                      <a:endParaRPr lang="en-IE" sz="14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0"/>
                        </a:spcAft>
                      </a:pPr>
                      <a:r>
                        <a:rPr lang="en-GB" sz="1400" dirty="0">
                          <a:effectLst/>
                        </a:rPr>
                        <a:t>Part V agreed. Delivery 2023 / 2024</a:t>
                      </a:r>
                    </a:p>
                  </a:txBody>
                  <a:tcPr marL="68580" marR="68580" marT="0" marB="0"/>
                </a:tc>
                <a:extLst>
                  <a:ext uri="{0D108BD9-81ED-4DB2-BD59-A6C34878D82A}">
                    <a16:rowId xmlns:a16="http://schemas.microsoft.com/office/drawing/2014/main" val="3001792284"/>
                  </a:ext>
                </a:extLst>
              </a:tr>
              <a:tr h="449130">
                <a:tc vMerge="1">
                  <a:txBody>
                    <a:bodyPr/>
                    <a:lstStyle/>
                    <a:p>
                      <a:endParaRPr lang="en-IE"/>
                    </a:p>
                  </a:txBody>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GB" sz="1400" b="0" dirty="0" err="1">
                          <a:solidFill>
                            <a:schemeClr val="tx1"/>
                          </a:solidFill>
                        </a:rPr>
                        <a:t>Tandys</a:t>
                      </a:r>
                      <a:r>
                        <a:rPr lang="en-GB" sz="1400" b="0" dirty="0">
                          <a:solidFill>
                            <a:schemeClr val="tx1"/>
                          </a:solidFill>
                        </a:rPr>
                        <a:t> Lane Ph 1 (Pt V) </a:t>
                      </a:r>
                    </a:p>
                  </a:txBody>
                  <a:tcPr marL="68580" marR="68580" marT="0" marB="0"/>
                </a:tc>
                <a:tc>
                  <a:txBody>
                    <a:bodyPr/>
                    <a:lstStyle/>
                    <a:p>
                      <a:pPr algn="l">
                        <a:lnSpc>
                          <a:spcPct val="107000"/>
                        </a:lnSpc>
                        <a:spcAft>
                          <a:spcPts val="0"/>
                        </a:spcAft>
                      </a:pPr>
                      <a:r>
                        <a:rPr lang="en-GB" sz="1400" dirty="0">
                          <a:effectLst/>
                        </a:rPr>
                        <a:t>24</a:t>
                      </a:r>
                      <a:endParaRPr lang="en-IE" sz="14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0"/>
                        </a:spcAft>
                      </a:pPr>
                      <a:r>
                        <a:rPr lang="en-GB" sz="1400" dirty="0">
                          <a:effectLst/>
                        </a:rPr>
                        <a:t>Part V agreed. Delivered 2023</a:t>
                      </a:r>
                      <a:endParaRPr lang="en-IE" sz="140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499265046"/>
                  </a:ext>
                </a:extLst>
              </a:tr>
              <a:tr h="449130">
                <a:tc vMerge="1">
                  <a:txBody>
                    <a:bodyPr/>
                    <a:lstStyle/>
                    <a:p>
                      <a:endParaRPr lang="en-IE"/>
                    </a:p>
                  </a:txBody>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GB" sz="1400" b="0" dirty="0" err="1">
                          <a:solidFill>
                            <a:schemeClr val="tx1"/>
                          </a:solidFill>
                        </a:rPr>
                        <a:t>Tandys</a:t>
                      </a:r>
                      <a:r>
                        <a:rPr lang="en-GB" sz="1400" b="0" dirty="0">
                          <a:solidFill>
                            <a:schemeClr val="tx1"/>
                          </a:solidFill>
                        </a:rPr>
                        <a:t> Lane Ph 2 (Pt V)</a:t>
                      </a:r>
                    </a:p>
                  </a:txBody>
                  <a:tcPr marL="68580" marR="68580" marT="0" marB="0"/>
                </a:tc>
                <a:tc>
                  <a:txBody>
                    <a:bodyPr/>
                    <a:lstStyle/>
                    <a:p>
                      <a:pPr algn="l">
                        <a:lnSpc>
                          <a:spcPct val="107000"/>
                        </a:lnSpc>
                        <a:spcAft>
                          <a:spcPts val="0"/>
                        </a:spcAft>
                      </a:pPr>
                      <a:r>
                        <a:rPr lang="en-GB" sz="1400" dirty="0">
                          <a:effectLst/>
                        </a:rPr>
                        <a:t>35</a:t>
                      </a:r>
                      <a:endParaRPr lang="en-IE" sz="14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IE" sz="1400" dirty="0">
                          <a:effectLst/>
                        </a:rPr>
                        <a:t>On site-due for completion late 2024/ 2025</a:t>
                      </a:r>
                      <a:endParaRPr lang="en-IE" sz="140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529783372"/>
                  </a:ext>
                </a:extLst>
              </a:tr>
              <a:tr h="449130">
                <a:tc vMerge="1">
                  <a:txBody>
                    <a:bodyPr/>
                    <a:lstStyle/>
                    <a:p>
                      <a:pPr marL="0" algn="ctr" defTabSz="914400" rtl="0" eaLnBrk="1" latinLnBrk="0" hangingPunct="1">
                        <a:lnSpc>
                          <a:spcPct val="107000"/>
                        </a:lnSpc>
                        <a:spcAft>
                          <a:spcPts val="0"/>
                        </a:spcAft>
                      </a:pPr>
                      <a:endParaRPr lang="en-IE" sz="1800" b="1" kern="1200" dirty="0">
                        <a:solidFill>
                          <a:schemeClr val="lt1"/>
                        </a:solidFill>
                        <a:effectLst/>
                        <a:latin typeface="+mn-lt"/>
                        <a:ea typeface="+mn-ea"/>
                        <a:cs typeface="+mn-cs"/>
                      </a:endParaRPr>
                    </a:p>
                  </a:txBody>
                  <a:tcPr marL="68580" marR="68580" marT="0" marB="0"/>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GB" sz="1400" b="0" dirty="0">
                          <a:solidFill>
                            <a:schemeClr val="tx1"/>
                          </a:solidFill>
                        </a:rPr>
                        <a:t>St Helens Plaza (Pt V)</a:t>
                      </a:r>
                    </a:p>
                  </a:txBody>
                  <a:tcPr marL="68580" marR="68580" marT="0" marB="0"/>
                </a:tc>
                <a:tc>
                  <a:txBody>
                    <a:bodyPr/>
                    <a:lstStyle/>
                    <a:p>
                      <a:pPr algn="l">
                        <a:lnSpc>
                          <a:spcPct val="107000"/>
                        </a:lnSpc>
                        <a:spcAft>
                          <a:spcPts val="0"/>
                        </a:spcAft>
                      </a:pPr>
                      <a:r>
                        <a:rPr lang="en-IE" sz="1400" dirty="0">
                          <a:effectLst/>
                        </a:rPr>
                        <a:t>4</a:t>
                      </a:r>
                      <a:endParaRPr lang="en-IE" sz="14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IE" sz="1400" dirty="0">
                          <a:effectLst/>
                        </a:rPr>
                        <a:t>On site-due for completion late 2024/early 2025</a:t>
                      </a:r>
                      <a:endParaRPr lang="en-IE" sz="140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791527148"/>
                  </a:ext>
                </a:extLst>
              </a:tr>
              <a:tr h="449130">
                <a:tc vMerge="1">
                  <a:txBody>
                    <a:bodyPr/>
                    <a:lstStyle/>
                    <a:p>
                      <a:endParaRPr lang="en-IE"/>
                    </a:p>
                  </a:txBody>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GB" sz="1400" b="0" dirty="0" err="1">
                          <a:solidFill>
                            <a:schemeClr val="tx1"/>
                          </a:solidFill>
                        </a:rPr>
                        <a:t>Ardeevin</a:t>
                      </a:r>
                      <a:r>
                        <a:rPr lang="en-GB" sz="1400" b="0" dirty="0">
                          <a:solidFill>
                            <a:schemeClr val="tx1"/>
                          </a:solidFill>
                        </a:rPr>
                        <a:t> (Pt V)</a:t>
                      </a:r>
                    </a:p>
                  </a:txBody>
                  <a:tcPr marL="68580" marR="68580" marT="0" marB="0"/>
                </a:tc>
                <a:tc>
                  <a:txBody>
                    <a:bodyPr/>
                    <a:lstStyle/>
                    <a:p>
                      <a:pPr algn="l">
                        <a:lnSpc>
                          <a:spcPct val="107000"/>
                        </a:lnSpc>
                        <a:spcAft>
                          <a:spcPts val="0"/>
                        </a:spcAft>
                      </a:pPr>
                      <a:r>
                        <a:rPr lang="en-GB" sz="1400" dirty="0">
                          <a:effectLst/>
                        </a:rPr>
                        <a:t>2</a:t>
                      </a:r>
                      <a:endParaRPr lang="en-IE" sz="14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GB" sz="1400" dirty="0">
                          <a:effectLst/>
                        </a:rPr>
                        <a:t>On site due for delivery 2024 </a:t>
                      </a:r>
                      <a:endParaRPr lang="en-IE" sz="140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19810948"/>
                  </a:ext>
                </a:extLst>
              </a:tr>
              <a:tr h="449130">
                <a:tc vMerge="1">
                  <a:txBody>
                    <a:bodyPr/>
                    <a:lstStyle/>
                    <a:p>
                      <a:pPr marL="0" algn="ctr" defTabSz="914400" rtl="0" eaLnBrk="1" latinLnBrk="0" hangingPunct="1">
                        <a:lnSpc>
                          <a:spcPct val="107000"/>
                        </a:lnSpc>
                        <a:spcAft>
                          <a:spcPts val="0"/>
                        </a:spcAft>
                      </a:pPr>
                      <a:endParaRPr lang="en-IE" sz="1600" b="1" kern="1200" dirty="0">
                        <a:solidFill>
                          <a:schemeClr val="lt1"/>
                        </a:solidFill>
                        <a:effectLst/>
                        <a:latin typeface="+mn-lt"/>
                        <a:ea typeface="+mn-ea"/>
                        <a:cs typeface="+mn-cs"/>
                      </a:endParaRPr>
                    </a:p>
                  </a:txBody>
                  <a:tcPr marL="68580" marR="68580" marT="0" marB="0" anchor="ct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GB" sz="1400" b="0" dirty="0">
                          <a:solidFill>
                            <a:schemeClr val="tx1"/>
                          </a:solidFill>
                        </a:rPr>
                        <a:t>St Edmunds (Pt V - TAU Fonthill)</a:t>
                      </a:r>
                    </a:p>
                  </a:txBody>
                  <a:tcPr marL="68580" marR="68580" marT="0" marB="0"/>
                </a:tc>
                <a:tc>
                  <a:txBody>
                    <a:bodyPr/>
                    <a:lstStyle/>
                    <a:p>
                      <a:pPr algn="l">
                        <a:lnSpc>
                          <a:spcPct val="107000"/>
                        </a:lnSpc>
                        <a:spcAft>
                          <a:spcPts val="0"/>
                        </a:spcAft>
                      </a:pPr>
                      <a:r>
                        <a:rPr lang="en-GB" sz="1400" dirty="0">
                          <a:effectLst/>
                        </a:rPr>
                        <a:t>7</a:t>
                      </a:r>
                      <a:endParaRPr lang="en-IE" sz="14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GB" sz="1400" dirty="0">
                          <a:effectLst/>
                        </a:rPr>
                        <a:t>Part V agreed, on site, delivery late Dec /Jan’24</a:t>
                      </a:r>
                      <a:endParaRPr lang="en-IE" sz="140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381534578"/>
                  </a:ext>
                </a:extLst>
              </a:tr>
              <a:tr h="416045">
                <a:tc vMerge="1">
                  <a:txBody>
                    <a:bodyPr/>
                    <a:lstStyle/>
                    <a:p>
                      <a:pPr marL="0" algn="ctr" defTabSz="914400" rtl="0" eaLnBrk="1" latinLnBrk="0" hangingPunct="1">
                        <a:lnSpc>
                          <a:spcPct val="107000"/>
                        </a:lnSpc>
                        <a:spcAft>
                          <a:spcPts val="0"/>
                        </a:spcAft>
                      </a:pPr>
                      <a:endParaRPr lang="en-IE" sz="1600" b="1" kern="1200" dirty="0">
                        <a:solidFill>
                          <a:schemeClr val="lt1"/>
                        </a:solidFill>
                        <a:effectLst/>
                        <a:latin typeface="+mn-lt"/>
                        <a:ea typeface="+mn-ea"/>
                        <a:cs typeface="+mn-cs"/>
                      </a:endParaRPr>
                    </a:p>
                  </a:txBody>
                  <a:tcPr marL="68580" marR="68580" marT="0" marB="0" anchor="ct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GB" sz="1400" b="0" dirty="0">
                          <a:solidFill>
                            <a:schemeClr val="tx1"/>
                          </a:solidFill>
                        </a:rPr>
                        <a:t>Adamstown Station/District Centre (Pt V)</a:t>
                      </a:r>
                    </a:p>
                  </a:txBody>
                  <a:tcPr marL="68580" marR="68580" marT="0" marB="0"/>
                </a:tc>
                <a:tc>
                  <a:txBody>
                    <a:bodyPr/>
                    <a:lstStyle/>
                    <a:p>
                      <a:pPr algn="l">
                        <a:lnSpc>
                          <a:spcPct val="107000"/>
                        </a:lnSpc>
                        <a:spcAft>
                          <a:spcPts val="0"/>
                        </a:spcAft>
                      </a:pPr>
                      <a:r>
                        <a:rPr lang="en-GB" sz="1400" dirty="0">
                          <a:effectLst/>
                        </a:rPr>
                        <a:t>74</a:t>
                      </a:r>
                      <a:endParaRPr lang="en-IE" sz="14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GB" sz="1400" dirty="0">
                          <a:effectLst/>
                        </a:rPr>
                        <a:t>Part V units' various phases/delivery from 2024</a:t>
                      </a:r>
                      <a:endParaRPr lang="en-IE" sz="140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827648313"/>
                  </a:ext>
                </a:extLst>
              </a:tr>
              <a:tr h="374836">
                <a:tc vMerge="1">
                  <a:txBody>
                    <a:bodyPr/>
                    <a:lstStyle/>
                    <a:p>
                      <a:endParaRPr lang="en-IE"/>
                    </a:p>
                  </a:txBody>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GB" sz="1400" b="0" dirty="0" err="1">
                          <a:solidFill>
                            <a:schemeClr val="tx1"/>
                          </a:solidFill>
                        </a:rPr>
                        <a:t>Dodsborough</a:t>
                      </a:r>
                      <a:r>
                        <a:rPr lang="en-GB" sz="1400" b="0" dirty="0">
                          <a:solidFill>
                            <a:schemeClr val="tx1"/>
                          </a:solidFill>
                        </a:rPr>
                        <a:t> Cottages (Pt V)</a:t>
                      </a:r>
                    </a:p>
                  </a:txBody>
                  <a:tcPr marL="68580" marR="68580" marT="0" marB="0"/>
                </a:tc>
                <a:tc>
                  <a:txBody>
                    <a:bodyPr/>
                    <a:lstStyle/>
                    <a:p>
                      <a:pPr algn="l">
                        <a:lnSpc>
                          <a:spcPct val="107000"/>
                        </a:lnSpc>
                        <a:spcAft>
                          <a:spcPts val="0"/>
                        </a:spcAft>
                      </a:pPr>
                      <a:r>
                        <a:rPr lang="en-GB" sz="1400" dirty="0">
                          <a:effectLst/>
                        </a:rPr>
                        <a:t>1</a:t>
                      </a:r>
                      <a:endParaRPr lang="en-IE" sz="14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GB" sz="1400" dirty="0">
                          <a:effectLst/>
                        </a:rPr>
                        <a:t>Part V agreed </a:t>
                      </a:r>
                      <a:endParaRPr lang="en-IE" sz="140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57716757"/>
                  </a:ext>
                </a:extLst>
              </a:tr>
              <a:tr h="374836">
                <a:tc vMerge="1">
                  <a:txBody>
                    <a:bodyPr/>
                    <a:lstStyle/>
                    <a:p>
                      <a:pPr marL="0" algn="ctr" defTabSz="914400" rtl="0" eaLnBrk="1" latinLnBrk="0" hangingPunct="1">
                        <a:lnSpc>
                          <a:spcPct val="107000"/>
                        </a:lnSpc>
                        <a:spcAft>
                          <a:spcPts val="0"/>
                        </a:spcAft>
                      </a:pPr>
                      <a:endParaRPr lang="en-IE" sz="1600" b="1" kern="1200" dirty="0">
                        <a:solidFill>
                          <a:schemeClr val="lt1"/>
                        </a:solidFill>
                        <a:effectLst/>
                        <a:latin typeface="+mn-lt"/>
                        <a:ea typeface="+mn-ea"/>
                        <a:cs typeface="+mn-cs"/>
                      </a:endParaRPr>
                    </a:p>
                  </a:txBody>
                  <a:tcPr marL="68580" marR="68580" marT="0" marB="0" anchor="ct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GB" sz="1400" b="0" dirty="0">
                          <a:solidFill>
                            <a:schemeClr val="tx1"/>
                          </a:solidFill>
                        </a:rPr>
                        <a:t>Clonburris Private (Pt V)</a:t>
                      </a:r>
                    </a:p>
                  </a:txBody>
                  <a:tcPr marL="68580" marR="68580" marT="0" marB="0"/>
                </a:tc>
                <a:tc>
                  <a:txBody>
                    <a:bodyPr/>
                    <a:lstStyle/>
                    <a:p>
                      <a:pPr algn="l">
                        <a:lnSpc>
                          <a:spcPct val="107000"/>
                        </a:lnSpc>
                        <a:spcAft>
                          <a:spcPts val="0"/>
                        </a:spcAft>
                      </a:pPr>
                      <a:r>
                        <a:rPr lang="en-GB" sz="1400" dirty="0">
                          <a:effectLst/>
                        </a:rPr>
                        <a:t>56</a:t>
                      </a:r>
                      <a:endParaRPr lang="en-IE" sz="14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GB" sz="1400" dirty="0">
                          <a:effectLst/>
                        </a:rPr>
                        <a:t>Part V to be agreed/potential delivery from late 2024</a:t>
                      </a:r>
                      <a:endParaRPr lang="en-IE" sz="140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746957007"/>
                  </a:ext>
                </a:extLst>
              </a:tr>
              <a:tr h="374836">
                <a:tc>
                  <a:txBody>
                    <a:bodyPr/>
                    <a:lstStyle/>
                    <a:p>
                      <a:pPr marL="0" algn="ctr" defTabSz="914400" rtl="0" eaLnBrk="1" latinLnBrk="0" hangingPunct="1">
                        <a:lnSpc>
                          <a:spcPct val="107000"/>
                        </a:lnSpc>
                        <a:spcAft>
                          <a:spcPts val="0"/>
                        </a:spcAft>
                      </a:pPr>
                      <a:endParaRPr lang="en-IE" sz="1400" b="1" kern="1200" dirty="0">
                        <a:solidFill>
                          <a:schemeClr val="lt1"/>
                        </a:solidFill>
                        <a:effectLst/>
                        <a:latin typeface="+mn-lt"/>
                        <a:ea typeface="+mn-ea"/>
                        <a:cs typeface="+mn-cs"/>
                      </a:endParaRPr>
                    </a:p>
                  </a:txBody>
                  <a:tcPr marL="68580" marR="68580" marT="0" marB="0" anchor="ct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GB" sz="1400" b="0" dirty="0">
                          <a:solidFill>
                            <a:schemeClr val="tx1"/>
                          </a:solidFill>
                        </a:rPr>
                        <a:t>Sarsfield Park, Lucan</a:t>
                      </a:r>
                    </a:p>
                  </a:txBody>
                  <a:tcPr marL="68580" marR="68580" marT="0" marB="0"/>
                </a:tc>
                <a:tc>
                  <a:txBody>
                    <a:bodyPr/>
                    <a:lstStyle/>
                    <a:p>
                      <a:pPr algn="l">
                        <a:lnSpc>
                          <a:spcPct val="107000"/>
                        </a:lnSpc>
                        <a:spcAft>
                          <a:spcPts val="0"/>
                        </a:spcAft>
                      </a:pPr>
                      <a:r>
                        <a:rPr lang="en-IE" sz="1400" dirty="0">
                          <a:effectLst/>
                          <a:latin typeface="+mn-lt"/>
                          <a:ea typeface="Calibri" panose="020F0502020204030204" pitchFamily="34" charset="0"/>
                          <a:cs typeface="Times New Roman" panose="02020603050405020304" pitchFamily="18" charset="0"/>
                        </a:rPr>
                        <a:t>5</a:t>
                      </a:r>
                    </a:p>
                  </a:txBody>
                  <a:tcPr marL="68580" marR="68580" marT="0" marB="0"/>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GB" sz="1400" dirty="0">
                          <a:effectLst/>
                          <a:latin typeface="+mn-lt"/>
                          <a:ea typeface="Calibri" panose="020F0502020204030204" pitchFamily="34" charset="0"/>
                          <a:cs typeface="Times New Roman" panose="02020603050405020304" pitchFamily="18" charset="0"/>
                        </a:rPr>
                        <a:t>Scheme to be advertised in Dec 2023. DHLGH Funding approved Nov 2023</a:t>
                      </a:r>
                      <a:endParaRPr lang="en-IE" sz="140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544203850"/>
                  </a:ext>
                </a:extLst>
              </a:tr>
            </a:tbl>
          </a:graphicData>
        </a:graphic>
      </p:graphicFrame>
      <p:sp>
        <p:nvSpPr>
          <p:cNvPr id="6" name="Rectangle 1">
            <a:extLst>
              <a:ext uri="{FF2B5EF4-FFF2-40B4-BE49-F238E27FC236}">
                <a16:creationId xmlns:a16="http://schemas.microsoft.com/office/drawing/2014/main" id="{E028F6A9-9B4B-4695-AE1F-2BA67091E1AD}"/>
              </a:ext>
            </a:extLst>
          </p:cNvPr>
          <p:cNvSpPr>
            <a:spLocks noChangeArrowheads="1"/>
          </p:cNvSpPr>
          <p:nvPr/>
        </p:nvSpPr>
        <p:spPr bwMode="auto">
          <a:xfrm>
            <a:off x="-475996" y="39735"/>
            <a:ext cx="13143992"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IE"/>
          </a:p>
        </p:txBody>
      </p:sp>
      <p:graphicFrame>
        <p:nvGraphicFramePr>
          <p:cNvPr id="8" name="Table 7">
            <a:extLst>
              <a:ext uri="{FF2B5EF4-FFF2-40B4-BE49-F238E27FC236}">
                <a16:creationId xmlns:a16="http://schemas.microsoft.com/office/drawing/2014/main" id="{177E60D5-E9EA-44CC-94CF-AC177292229B}"/>
              </a:ext>
            </a:extLst>
          </p:cNvPr>
          <p:cNvGraphicFramePr>
            <a:graphicFrameLocks noGrp="1"/>
          </p:cNvGraphicFramePr>
          <p:nvPr>
            <p:extLst>
              <p:ext uri="{D42A27DB-BD31-4B8C-83A1-F6EECF244321}">
                <p14:modId xmlns:p14="http://schemas.microsoft.com/office/powerpoint/2010/main" val="3036655219"/>
              </p:ext>
            </p:extLst>
          </p:nvPr>
        </p:nvGraphicFramePr>
        <p:xfrm>
          <a:off x="0" y="-1"/>
          <a:ext cx="12192000" cy="448803"/>
        </p:xfrm>
        <a:graphic>
          <a:graphicData uri="http://schemas.openxmlformats.org/drawingml/2006/table">
            <a:tbl>
              <a:tblPr firstRow="1" bandRow="1">
                <a:tableStyleId>{5C22544A-7EE6-4342-B048-85BDC9FD1C3A}</a:tableStyleId>
              </a:tblPr>
              <a:tblGrid>
                <a:gridCol w="12192000">
                  <a:extLst>
                    <a:ext uri="{9D8B030D-6E8A-4147-A177-3AD203B41FA5}">
                      <a16:colId xmlns:a16="http://schemas.microsoft.com/office/drawing/2014/main" val="3504224004"/>
                    </a:ext>
                  </a:extLst>
                </a:gridCol>
              </a:tblGrid>
              <a:tr h="448803">
                <a:tc>
                  <a:txBody>
                    <a:bodyPr/>
                    <a:lstStyle/>
                    <a:p>
                      <a:pPr algn="ctr"/>
                      <a:r>
                        <a:rPr lang="en-GB" sz="2000" b="1" kern="1200" dirty="0">
                          <a:solidFill>
                            <a:schemeClr val="lt1"/>
                          </a:solidFill>
                          <a:latin typeface="+mn-lt"/>
                          <a:ea typeface="+mn-ea"/>
                          <a:cs typeface="+mn-cs"/>
                        </a:rPr>
                        <a:t>Approved/Proposed </a:t>
                      </a:r>
                      <a:r>
                        <a:rPr lang="en-IE" sz="2000" b="1" kern="1200" dirty="0">
                          <a:solidFill>
                            <a:schemeClr val="lt1"/>
                          </a:solidFill>
                          <a:latin typeface="+mn-lt"/>
                          <a:ea typeface="+mn-ea"/>
                          <a:cs typeface="+mn-cs"/>
                        </a:rPr>
                        <a:t>Developments by LEA (1)</a:t>
                      </a:r>
                      <a:endParaRPr lang="en-GB" sz="2000" b="1" kern="1200" dirty="0">
                        <a:solidFill>
                          <a:schemeClr val="lt1"/>
                        </a:solidFill>
                        <a:latin typeface="+mn-lt"/>
                        <a:ea typeface="+mn-ea"/>
                        <a:cs typeface="+mn-cs"/>
                      </a:endParaRPr>
                    </a:p>
                  </a:txBody>
                  <a:tcPr marL="131594" marR="131594" marT="65797" marB="65797" anchor="ctr"/>
                </a:tc>
                <a:extLst>
                  <a:ext uri="{0D108BD9-81ED-4DB2-BD59-A6C34878D82A}">
                    <a16:rowId xmlns:a16="http://schemas.microsoft.com/office/drawing/2014/main" val="1195735012"/>
                  </a:ext>
                </a:extLst>
              </a:tr>
            </a:tbl>
          </a:graphicData>
        </a:graphic>
      </p:graphicFrame>
      <p:sp>
        <p:nvSpPr>
          <p:cNvPr id="4" name="Slide Number Placeholder 3">
            <a:extLst>
              <a:ext uri="{FF2B5EF4-FFF2-40B4-BE49-F238E27FC236}">
                <a16:creationId xmlns:a16="http://schemas.microsoft.com/office/drawing/2014/main" id="{E9C6F84A-5B5D-CC7C-C156-4579EAEAA1E6}"/>
              </a:ext>
            </a:extLst>
          </p:cNvPr>
          <p:cNvSpPr>
            <a:spLocks noGrp="1"/>
          </p:cNvSpPr>
          <p:nvPr>
            <p:ph type="sldNum" sz="quarter" idx="12"/>
          </p:nvPr>
        </p:nvSpPr>
        <p:spPr/>
        <p:txBody>
          <a:bodyPr/>
          <a:lstStyle/>
          <a:p>
            <a:fld id="{A59551F6-EB3B-4743-B1F0-375DCDB8A6FF}" type="slidenum">
              <a:rPr lang="en-IE" smtClean="0"/>
              <a:t>3</a:t>
            </a:fld>
            <a:endParaRPr lang="en-IE"/>
          </a:p>
        </p:txBody>
      </p:sp>
      <p:graphicFrame>
        <p:nvGraphicFramePr>
          <p:cNvPr id="2" name="Table 1">
            <a:extLst>
              <a:ext uri="{FF2B5EF4-FFF2-40B4-BE49-F238E27FC236}">
                <a16:creationId xmlns:a16="http://schemas.microsoft.com/office/drawing/2014/main" id="{C807C585-2371-7F91-B875-4E2D63B5D156}"/>
              </a:ext>
            </a:extLst>
          </p:cNvPr>
          <p:cNvGraphicFramePr>
            <a:graphicFrameLocks noGrp="1"/>
          </p:cNvGraphicFramePr>
          <p:nvPr>
            <p:extLst>
              <p:ext uri="{D42A27DB-BD31-4B8C-83A1-F6EECF244321}">
                <p14:modId xmlns:p14="http://schemas.microsoft.com/office/powerpoint/2010/main" val="2816137036"/>
              </p:ext>
            </p:extLst>
          </p:nvPr>
        </p:nvGraphicFramePr>
        <p:xfrm>
          <a:off x="0" y="5533601"/>
          <a:ext cx="12192000" cy="1187874"/>
        </p:xfrm>
        <a:graphic>
          <a:graphicData uri="http://schemas.openxmlformats.org/drawingml/2006/table">
            <a:tbl>
              <a:tblPr firstRow="1" firstCol="1" bandRow="1">
                <a:tableStyleId>{5C22544A-7EE6-4342-B048-85BDC9FD1C3A}</a:tableStyleId>
              </a:tblPr>
              <a:tblGrid>
                <a:gridCol w="2465487">
                  <a:extLst>
                    <a:ext uri="{9D8B030D-6E8A-4147-A177-3AD203B41FA5}">
                      <a16:colId xmlns:a16="http://schemas.microsoft.com/office/drawing/2014/main" val="865499360"/>
                    </a:ext>
                  </a:extLst>
                </a:gridCol>
                <a:gridCol w="3493798">
                  <a:extLst>
                    <a:ext uri="{9D8B030D-6E8A-4147-A177-3AD203B41FA5}">
                      <a16:colId xmlns:a16="http://schemas.microsoft.com/office/drawing/2014/main" val="670103951"/>
                    </a:ext>
                  </a:extLst>
                </a:gridCol>
                <a:gridCol w="719831">
                  <a:extLst>
                    <a:ext uri="{9D8B030D-6E8A-4147-A177-3AD203B41FA5}">
                      <a16:colId xmlns:a16="http://schemas.microsoft.com/office/drawing/2014/main" val="1044310779"/>
                    </a:ext>
                  </a:extLst>
                </a:gridCol>
                <a:gridCol w="5512884">
                  <a:extLst>
                    <a:ext uri="{9D8B030D-6E8A-4147-A177-3AD203B41FA5}">
                      <a16:colId xmlns:a16="http://schemas.microsoft.com/office/drawing/2014/main" val="2292047288"/>
                    </a:ext>
                  </a:extLst>
                </a:gridCol>
              </a:tblGrid>
              <a:tr h="374836">
                <a:tc rowSpan="3">
                  <a:txBody>
                    <a:bodyPr/>
                    <a:lstStyle/>
                    <a:p>
                      <a:pPr marL="0" algn="ctr" defTabSz="914400" rtl="0" eaLnBrk="1" latinLnBrk="0" hangingPunct="1">
                        <a:lnSpc>
                          <a:spcPct val="107000"/>
                        </a:lnSpc>
                        <a:spcAft>
                          <a:spcPts val="0"/>
                        </a:spcAft>
                      </a:pPr>
                      <a:r>
                        <a:rPr lang="en-GB" sz="1400" b="1" kern="1200" dirty="0">
                          <a:solidFill>
                            <a:schemeClr val="lt1"/>
                          </a:solidFill>
                          <a:effectLst/>
                        </a:rPr>
                        <a:t>Palmerstown/Fonthill</a:t>
                      </a:r>
                      <a:endParaRPr lang="en-IE" sz="1400" b="1" kern="1200" dirty="0">
                        <a:solidFill>
                          <a:schemeClr val="lt1"/>
                        </a:solidFill>
                        <a:effectLst/>
                        <a:latin typeface="+mn-lt"/>
                        <a:ea typeface="+mn-ea"/>
                        <a:cs typeface="+mn-cs"/>
                      </a:endParaRPr>
                    </a:p>
                  </a:txBody>
                  <a:tcPr marL="68580" marR="68580" marT="0" marB="0" anchor="ctr"/>
                </a:tc>
                <a:tc>
                  <a:txBody>
                    <a:bodyPr/>
                    <a:lstStyle/>
                    <a:p>
                      <a:pPr algn="l">
                        <a:lnSpc>
                          <a:spcPct val="107000"/>
                        </a:lnSpc>
                        <a:spcAft>
                          <a:spcPts val="0"/>
                        </a:spcAft>
                      </a:pPr>
                      <a:r>
                        <a:rPr lang="en-IE" sz="1400" b="0" dirty="0">
                          <a:solidFill>
                            <a:schemeClr val="tx1"/>
                          </a:solidFill>
                          <a:effectLst/>
                        </a:rPr>
                        <a:t>Balgaddy *</a:t>
                      </a:r>
                      <a:endParaRPr lang="en-IE" sz="1400" b="0" dirty="0">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gn="l">
                        <a:lnSpc>
                          <a:spcPct val="107000"/>
                        </a:lnSpc>
                        <a:spcAft>
                          <a:spcPts val="0"/>
                        </a:spcAft>
                      </a:pPr>
                      <a:r>
                        <a:rPr lang="en-IE" sz="1400" b="0" dirty="0">
                          <a:solidFill>
                            <a:schemeClr val="tx1"/>
                          </a:solidFill>
                          <a:effectLst/>
                        </a:rPr>
                        <a:t>69</a:t>
                      </a:r>
                      <a:endParaRPr lang="en-IE" sz="1400" b="0" dirty="0">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gn="l">
                        <a:lnSpc>
                          <a:spcPct val="107000"/>
                        </a:lnSpc>
                        <a:spcAft>
                          <a:spcPts val="0"/>
                        </a:spcAft>
                      </a:pPr>
                      <a:r>
                        <a:rPr lang="en-GB" sz="1400" b="0" dirty="0">
                          <a:solidFill>
                            <a:schemeClr val="tx1"/>
                          </a:solidFill>
                          <a:effectLst/>
                        </a:rPr>
                        <a:t>Contractor on site. 20 units delivered 2023. Balance Q1 2024</a:t>
                      </a:r>
                      <a:endParaRPr lang="en-IE" sz="1400" b="0" dirty="0">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extLst>
                  <a:ext uri="{0D108BD9-81ED-4DB2-BD59-A6C34878D82A}">
                    <a16:rowId xmlns:a16="http://schemas.microsoft.com/office/drawing/2014/main" val="1133738967"/>
                  </a:ext>
                </a:extLst>
              </a:tr>
              <a:tr h="374836">
                <a:tc vMerge="1">
                  <a:txBody>
                    <a:bodyPr/>
                    <a:lstStyle/>
                    <a:p>
                      <a:pPr marL="0" algn="ctr" defTabSz="914400" rtl="0" eaLnBrk="1" latinLnBrk="0" hangingPunct="1">
                        <a:lnSpc>
                          <a:spcPct val="107000"/>
                        </a:lnSpc>
                        <a:spcAft>
                          <a:spcPts val="0"/>
                        </a:spcAft>
                      </a:pPr>
                      <a:endParaRPr lang="en-IE" sz="1800" b="0" kern="1200" dirty="0">
                        <a:solidFill>
                          <a:schemeClr val="lt1"/>
                        </a:solidFill>
                        <a:effectLst/>
                        <a:latin typeface="+mn-lt"/>
                        <a:ea typeface="+mn-ea"/>
                        <a:cs typeface="+mn-cs"/>
                      </a:endParaRPr>
                    </a:p>
                  </a:txBody>
                  <a:tcPr marL="68580" marR="68580" marT="0" marB="0" anchor="ct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IE" sz="1400" b="0" dirty="0">
                          <a:effectLst/>
                        </a:rPr>
                        <a:t>Old Lucan Rd (Túath)</a:t>
                      </a:r>
                      <a:endParaRPr lang="en-IE" sz="1400" b="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0"/>
                        </a:spcAft>
                      </a:pPr>
                      <a:r>
                        <a:rPr lang="en-IE" sz="1400" dirty="0">
                          <a:effectLst/>
                        </a:rPr>
                        <a:t>4</a:t>
                      </a:r>
                      <a:endParaRPr lang="en-IE" sz="14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0"/>
                        </a:spcAft>
                      </a:pPr>
                      <a:r>
                        <a:rPr lang="en-IE" sz="1400" dirty="0">
                          <a:effectLst/>
                        </a:rPr>
                        <a:t>SDCC investigating acquiring adjacent strip of land.</a:t>
                      </a:r>
                      <a:endParaRPr lang="en-IE" sz="140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481061754"/>
                  </a:ext>
                </a:extLst>
              </a:tr>
              <a:tr h="438202">
                <a:tc vMerge="1">
                  <a:txBody>
                    <a:bodyPr/>
                    <a:lstStyle/>
                    <a:p>
                      <a:pPr algn="ctr">
                        <a:lnSpc>
                          <a:spcPct val="107000"/>
                        </a:lnSpc>
                        <a:spcAft>
                          <a:spcPts val="0"/>
                        </a:spcAft>
                      </a:pPr>
                      <a:endParaRPr lang="en-IE" sz="1800" b="0" dirty="0">
                        <a:effectLst/>
                        <a:highlight>
                          <a:srgbClr val="FFFF00"/>
                        </a:highligh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07000"/>
                        </a:lnSpc>
                        <a:spcAft>
                          <a:spcPts val="0"/>
                        </a:spcAft>
                      </a:pPr>
                      <a:r>
                        <a:rPr lang="en-IE" sz="1400" dirty="0">
                          <a:effectLst/>
                        </a:rPr>
                        <a:t>St. Ronan’s *</a:t>
                      </a:r>
                      <a:endParaRPr lang="en-IE" sz="14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0"/>
                        </a:spcAft>
                      </a:pPr>
                      <a:r>
                        <a:rPr lang="en-IE" sz="1400" dirty="0">
                          <a:effectLst/>
                        </a:rPr>
                        <a:t>9</a:t>
                      </a:r>
                      <a:endParaRPr lang="en-IE" sz="14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IE" sz="1400" dirty="0">
                          <a:effectLst/>
                        </a:rPr>
                        <a:t>Tender to be advertised December 2023.</a:t>
                      </a:r>
                      <a:endParaRPr lang="en-IE" sz="140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44252269"/>
                  </a:ext>
                </a:extLst>
              </a:tr>
            </a:tbl>
          </a:graphicData>
        </a:graphic>
      </p:graphicFrame>
    </p:spTree>
    <p:extLst>
      <p:ext uri="{BB962C8B-B14F-4D97-AF65-F5344CB8AC3E}">
        <p14:creationId xmlns:p14="http://schemas.microsoft.com/office/powerpoint/2010/main" val="684753572"/>
      </p:ext>
    </p:extLst>
  </p:cSld>
  <p:clrMapOvr>
    <a:masterClrMapping/>
  </p:clrMapOvr>
  <mc:AlternateContent xmlns:mc="http://schemas.openxmlformats.org/markup-compatibility/2006" xmlns:p14="http://schemas.microsoft.com/office/powerpoint/2010/main">
    <mc:Choice Requires="p14">
      <p:transition spd="slow" p14:dur="2000" advTm="57449"/>
    </mc:Choice>
    <mc:Fallback xmlns="">
      <p:transition spd="slow" advTm="57449"/>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4">
            <a:extLst>
              <a:ext uri="{FF2B5EF4-FFF2-40B4-BE49-F238E27FC236}">
                <a16:creationId xmlns:a16="http://schemas.microsoft.com/office/drawing/2014/main" id="{9BE810DD-FEB3-51BB-47C5-166676BBEE88}"/>
              </a:ext>
            </a:extLst>
          </p:cNvPr>
          <p:cNvGraphicFramePr>
            <a:graphicFrameLocks noGrp="1"/>
          </p:cNvGraphicFramePr>
          <p:nvPr>
            <p:ph idx="1"/>
            <p:extLst>
              <p:ext uri="{D42A27DB-BD31-4B8C-83A1-F6EECF244321}">
                <p14:modId xmlns:p14="http://schemas.microsoft.com/office/powerpoint/2010/main" val="3239889400"/>
              </p:ext>
            </p:extLst>
          </p:nvPr>
        </p:nvGraphicFramePr>
        <p:xfrm>
          <a:off x="0" y="0"/>
          <a:ext cx="12192000" cy="6857998"/>
        </p:xfrm>
        <a:graphic>
          <a:graphicData uri="http://schemas.openxmlformats.org/drawingml/2006/table">
            <a:tbl>
              <a:tblPr firstRow="1" bandRow="1">
                <a:tableStyleId>{5C22544A-7EE6-4342-B048-85BDC9FD1C3A}</a:tableStyleId>
              </a:tblPr>
              <a:tblGrid>
                <a:gridCol w="12192000">
                  <a:extLst>
                    <a:ext uri="{9D8B030D-6E8A-4147-A177-3AD203B41FA5}">
                      <a16:colId xmlns:a16="http://schemas.microsoft.com/office/drawing/2014/main" val="2402918840"/>
                    </a:ext>
                  </a:extLst>
                </a:gridCol>
              </a:tblGrid>
              <a:tr h="534612">
                <a:tc>
                  <a:txBody>
                    <a:bodyPr/>
                    <a:lstStyle/>
                    <a:p>
                      <a:pPr algn="ctr"/>
                      <a:r>
                        <a:rPr lang="en-GB" sz="2800"/>
                        <a:t>SDCC-owned Large Sites</a:t>
                      </a:r>
                      <a:endParaRPr lang="en-IE" sz="2800"/>
                    </a:p>
                  </a:txBody>
                  <a:tcPr/>
                </a:tc>
                <a:extLst>
                  <a:ext uri="{0D108BD9-81ED-4DB2-BD59-A6C34878D82A}">
                    <a16:rowId xmlns:a16="http://schemas.microsoft.com/office/drawing/2014/main" val="3798455129"/>
                  </a:ext>
                </a:extLst>
              </a:tr>
              <a:tr h="41050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err="1"/>
                        <a:t>Kilcarbery</a:t>
                      </a:r>
                      <a:r>
                        <a:rPr lang="en-GB" b="1"/>
                        <a:t>: </a:t>
                      </a:r>
                      <a:r>
                        <a:rPr lang="en-GB"/>
                        <a:t>1,034 homes with 30% social (310 homes)</a:t>
                      </a:r>
                      <a:endParaRPr lang="en-IE"/>
                    </a:p>
                  </a:txBody>
                  <a:tcPr/>
                </a:tc>
                <a:extLst>
                  <a:ext uri="{0D108BD9-81ED-4DB2-BD59-A6C34878D82A}">
                    <a16:rowId xmlns:a16="http://schemas.microsoft.com/office/drawing/2014/main" val="1183872170"/>
                  </a:ext>
                </a:extLst>
              </a:tr>
              <a:tr h="1159194">
                <a:tc>
                  <a:txBody>
                    <a:bodyPr/>
                    <a:lstStyle/>
                    <a:p>
                      <a:pPr lvl="0"/>
                      <a:r>
                        <a:rPr lang="en-GB" sz="1700" dirty="0"/>
                        <a:t>Construction on phase 2 of the programme is now substantially complete. Construction in phase 3 commenced in October 2023 with construction to commence on phase 4 in early 2024. A total of 103 social and 29 affordable purchase homes projected for completion in 2023.  Detailed design on the adjacent site for the proposed development of 88 social and affordable homes is now complete and will be advertised shortly under the temporary Part 8 planning exemption</a:t>
                      </a:r>
                      <a:r>
                        <a:rPr lang="en-US" sz="1700" b="0" i="0" u="none" strike="noStrike" noProof="0" dirty="0">
                          <a:solidFill>
                            <a:srgbClr val="000000"/>
                          </a:solidFill>
                          <a:latin typeface="Calibri"/>
                        </a:rPr>
                        <a:t>. </a:t>
                      </a:r>
                      <a:r>
                        <a:rPr lang="en-US" sz="1700" dirty="0"/>
                        <a:t> </a:t>
                      </a:r>
                    </a:p>
                  </a:txBody>
                  <a:tcPr/>
                </a:tc>
                <a:extLst>
                  <a:ext uri="{0D108BD9-81ED-4DB2-BD59-A6C34878D82A}">
                    <a16:rowId xmlns:a16="http://schemas.microsoft.com/office/drawing/2014/main" val="576621296"/>
                  </a:ext>
                </a:extLst>
              </a:tr>
              <a:tr h="410505">
                <a:tc>
                  <a:txBody>
                    <a:bodyPr/>
                    <a:lstStyle/>
                    <a:p>
                      <a:pPr marL="0" marR="0" lvl="0" indent="0" algn="l" rtl="0" eaLnBrk="1" fontAlgn="auto" latinLnBrk="0" hangingPunct="1">
                        <a:lnSpc>
                          <a:spcPct val="100000"/>
                        </a:lnSpc>
                        <a:spcBef>
                          <a:spcPts val="0"/>
                        </a:spcBef>
                        <a:spcAft>
                          <a:spcPts val="0"/>
                        </a:spcAft>
                        <a:buClrTx/>
                        <a:buSzTx/>
                        <a:buFontTx/>
                        <a:buNone/>
                      </a:pPr>
                      <a:r>
                        <a:rPr lang="en-IE" b="1" dirty="0"/>
                        <a:t>Killinarden: </a:t>
                      </a:r>
                      <a:r>
                        <a:rPr lang="en-IE" dirty="0"/>
                        <a:t>620 homes (including 125 social &amp;  372 affordable purchase). </a:t>
                      </a:r>
                      <a:endParaRPr lang="en-US" dirty="0"/>
                    </a:p>
                  </a:txBody>
                  <a:tcPr/>
                </a:tc>
                <a:extLst>
                  <a:ext uri="{0D108BD9-81ED-4DB2-BD59-A6C34878D82A}">
                    <a16:rowId xmlns:a16="http://schemas.microsoft.com/office/drawing/2014/main" val="2487076030"/>
                  </a:ext>
                </a:extLst>
              </a:tr>
              <a:tr h="654534">
                <a:tc>
                  <a:txBody>
                    <a:bodyPr/>
                    <a:lstStyle/>
                    <a:p>
                      <a:pPr marL="0" marR="0" lvl="0" indent="0" algn="l" rtl="0" eaLnBrk="1" fontAlgn="auto" latinLnBrk="0" hangingPunct="1">
                        <a:lnSpc>
                          <a:spcPct val="100000"/>
                        </a:lnSpc>
                        <a:spcBef>
                          <a:spcPts val="0"/>
                        </a:spcBef>
                        <a:spcAft>
                          <a:spcPts val="0"/>
                        </a:spcAft>
                        <a:buClrTx/>
                        <a:buSzTx/>
                        <a:buFontTx/>
                        <a:buNone/>
                      </a:pPr>
                      <a:r>
                        <a:rPr lang="en-IE" sz="1700" dirty="0"/>
                        <a:t>Planning approval received, discussions ongoing with developer in relation to cost inflation and a proposal to replace private units with cost rental units. Once discussions complete developer anticipates being on site in Q1 2024. </a:t>
                      </a:r>
                    </a:p>
                  </a:txBody>
                  <a:tcPr/>
                </a:tc>
                <a:extLst>
                  <a:ext uri="{0D108BD9-81ED-4DB2-BD59-A6C34878D82A}">
                    <a16:rowId xmlns:a16="http://schemas.microsoft.com/office/drawing/2014/main" val="286421369"/>
                  </a:ext>
                </a:extLst>
              </a:tr>
              <a:tr h="41050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E" b="1" dirty="0" err="1"/>
                        <a:t>Clonburris</a:t>
                      </a:r>
                      <a:r>
                        <a:rPr lang="en-IE" b="1" dirty="0"/>
                        <a:t>: </a:t>
                      </a:r>
                      <a:r>
                        <a:rPr lang="en-IE" dirty="0"/>
                        <a:t>Phases 1 &amp; 2 comprising 382 homes (149 social), Phases 3,4,5 with potential for 1,430* homes ( approx. 40% social)</a:t>
                      </a:r>
                      <a:endParaRPr lang="en-US" dirty="0"/>
                    </a:p>
                  </a:txBody>
                  <a:tcPr/>
                </a:tc>
                <a:extLst>
                  <a:ext uri="{0D108BD9-81ED-4DB2-BD59-A6C34878D82A}">
                    <a16:rowId xmlns:a16="http://schemas.microsoft.com/office/drawing/2014/main" val="3672535903"/>
                  </a:ext>
                </a:extLst>
              </a:tr>
              <a:tr h="143551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700" b="0" i="0" u="none" strike="noStrike" noProof="0" dirty="0">
                          <a:solidFill>
                            <a:srgbClr val="000000"/>
                          </a:solidFill>
                          <a:latin typeface="+mn-lt"/>
                        </a:rPr>
                        <a:t>Construction has commenced onsite in the Canal Extension sector on 116 social and affordable homes. The final stage of the tender process for construction of 266 social, affordable, and cost rental homes in the </a:t>
                      </a:r>
                      <a:r>
                        <a:rPr lang="en-GB" sz="1700" b="0" i="0" u="none" strike="noStrike" noProof="0" dirty="0" err="1">
                          <a:solidFill>
                            <a:srgbClr val="000000"/>
                          </a:solidFill>
                          <a:latin typeface="+mn-lt"/>
                        </a:rPr>
                        <a:t>Kishogue</a:t>
                      </a:r>
                      <a:r>
                        <a:rPr lang="en-GB" sz="1700" b="0" i="0" u="none" strike="noStrike" noProof="0" dirty="0">
                          <a:solidFill>
                            <a:srgbClr val="000000"/>
                          </a:solidFill>
                          <a:latin typeface="+mn-lt"/>
                        </a:rPr>
                        <a:t> sector is currently paused to resolve technical design issues.</a:t>
                      </a:r>
                      <a:r>
                        <a:rPr lang="en-IE" sz="1700" kern="1200" dirty="0">
                          <a:solidFill>
                            <a:schemeClr val="dk1"/>
                          </a:solidFill>
                          <a:effectLst/>
                          <a:latin typeface="+mn-lt"/>
                          <a:ea typeface="+mn-ea"/>
                          <a:cs typeface="+mn-cs"/>
                        </a:rPr>
                        <a:t> Design work is progressing for approximately 120 social homes on the PPP site adjacent to Lynches Park.  This scheme is expected to go to Part 8 public consultation in February 2024. Design is also ongoing for phases 3,4 &amp; 5 with a planning application to An Bord </a:t>
                      </a:r>
                      <a:r>
                        <a:rPr lang="en-IE" sz="1700" kern="1200" dirty="0" err="1">
                          <a:solidFill>
                            <a:schemeClr val="dk1"/>
                          </a:solidFill>
                          <a:effectLst/>
                          <a:latin typeface="+mn-lt"/>
                          <a:ea typeface="+mn-ea"/>
                          <a:cs typeface="+mn-cs"/>
                        </a:rPr>
                        <a:t>Pleanala</a:t>
                      </a:r>
                      <a:r>
                        <a:rPr lang="en-IE" sz="1700" kern="1200" dirty="0">
                          <a:solidFill>
                            <a:schemeClr val="dk1"/>
                          </a:solidFill>
                          <a:effectLst/>
                          <a:latin typeface="+mn-lt"/>
                          <a:ea typeface="+mn-ea"/>
                          <a:cs typeface="+mn-cs"/>
                        </a:rPr>
                        <a:t> planned for mid 2024</a:t>
                      </a:r>
                      <a:r>
                        <a:rPr lang="en-IE" sz="1800" kern="1200" dirty="0">
                          <a:solidFill>
                            <a:schemeClr val="dk1"/>
                          </a:solidFill>
                          <a:effectLst/>
                          <a:latin typeface="+mn-lt"/>
                          <a:ea typeface="+mn-ea"/>
                          <a:cs typeface="+mn-cs"/>
                        </a:rPr>
                        <a:t>.</a:t>
                      </a:r>
                    </a:p>
                  </a:txBody>
                  <a:tcPr/>
                </a:tc>
                <a:extLst>
                  <a:ext uri="{0D108BD9-81ED-4DB2-BD59-A6C34878D82A}">
                    <a16:rowId xmlns:a16="http://schemas.microsoft.com/office/drawing/2014/main" val="1582313900"/>
                  </a:ext>
                </a:extLst>
              </a:tr>
              <a:tr h="41050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a:t>B</a:t>
                      </a:r>
                      <a:r>
                        <a:rPr lang="en-IE" b="1" dirty="0" err="1"/>
                        <a:t>elgard</a:t>
                      </a:r>
                      <a:r>
                        <a:rPr lang="en-IE" b="1" dirty="0"/>
                        <a:t> Square North: </a:t>
                      </a:r>
                      <a:r>
                        <a:rPr lang="en-IE" b="0" dirty="0"/>
                        <a:t>133 cost </a:t>
                      </a:r>
                      <a:r>
                        <a:rPr lang="en-IE" dirty="0"/>
                        <a:t>rental apartments</a:t>
                      </a:r>
                      <a:endParaRPr lang="en-US" dirty="0"/>
                    </a:p>
                  </a:txBody>
                  <a:tcPr/>
                </a:tc>
                <a:extLst>
                  <a:ext uri="{0D108BD9-81ED-4DB2-BD59-A6C34878D82A}">
                    <a16:rowId xmlns:a16="http://schemas.microsoft.com/office/drawing/2014/main" val="1463161161"/>
                  </a:ext>
                </a:extLst>
              </a:tr>
              <a:tr h="397485">
                <a:tc>
                  <a:txBody>
                    <a:bodyPr/>
                    <a:lstStyle/>
                    <a:p>
                      <a:pPr marL="0" lvl="0" indent="0" algn="l">
                        <a:lnSpc>
                          <a:spcPct val="90000"/>
                        </a:lnSpc>
                        <a:spcBef>
                          <a:spcPct val="0"/>
                        </a:spcBef>
                        <a:spcAft>
                          <a:spcPct val="20000"/>
                        </a:spcAft>
                        <a:buNone/>
                      </a:pPr>
                      <a:r>
                        <a:rPr lang="en-IE" sz="1700" kern="1200" dirty="0">
                          <a:latin typeface="+mn-lt"/>
                          <a:ea typeface="+mn-ea"/>
                          <a:cs typeface="+mn-cs"/>
                        </a:rPr>
                        <a:t>Contractor commenced on site April’23.  Delivery estimated March 2025</a:t>
                      </a:r>
                      <a:r>
                        <a:rPr lang="en-IE" sz="1800" kern="1200" dirty="0">
                          <a:latin typeface="+mn-lt"/>
                          <a:ea typeface="+mn-ea"/>
                          <a:cs typeface="+mn-cs"/>
                        </a:rPr>
                        <a:t>.</a:t>
                      </a:r>
                      <a:endParaRPr lang="en-IE" dirty="0"/>
                    </a:p>
                  </a:txBody>
                  <a:tcPr/>
                </a:tc>
                <a:extLst>
                  <a:ext uri="{0D108BD9-81ED-4DB2-BD59-A6C34878D82A}">
                    <a16:rowId xmlns:a16="http://schemas.microsoft.com/office/drawing/2014/main" val="1606596015"/>
                  </a:ext>
                </a:extLst>
              </a:tr>
              <a:tr h="41050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Rathcoole: </a:t>
                      </a:r>
                      <a:r>
                        <a:rPr lang="en-US" b="0" dirty="0"/>
                        <a:t>Number of homes &amp; tenure mix to be confirmed</a:t>
                      </a:r>
                    </a:p>
                  </a:txBody>
                  <a:tcPr/>
                </a:tc>
                <a:extLst>
                  <a:ext uri="{0D108BD9-81ED-4DB2-BD59-A6C34878D82A}">
                    <a16:rowId xmlns:a16="http://schemas.microsoft.com/office/drawing/2014/main" val="3774364484"/>
                  </a:ext>
                </a:extLst>
              </a:tr>
              <a:tr h="624136">
                <a:tc>
                  <a:txBody>
                    <a:bodyPr/>
                    <a:lstStyle/>
                    <a:p>
                      <a:pPr marL="0" marR="0" lvl="0" indent="0" algn="l" rtl="0" eaLnBrk="1" fontAlgn="auto" latinLnBrk="0" hangingPunct="1">
                        <a:lnSpc>
                          <a:spcPct val="100000"/>
                        </a:lnSpc>
                        <a:spcBef>
                          <a:spcPts val="0"/>
                        </a:spcBef>
                        <a:spcAft>
                          <a:spcPts val="0"/>
                        </a:spcAft>
                        <a:buClrTx/>
                        <a:buSzTx/>
                        <a:buFontTx/>
                        <a:buNone/>
                      </a:pPr>
                      <a:r>
                        <a:rPr lang="en-GB" sz="1700" dirty="0"/>
                        <a:t>Design work to incorporate the proposed housing, school, and sports facilities </a:t>
                      </a:r>
                      <a:r>
                        <a:rPr lang="en-US" sz="1700" dirty="0"/>
                        <a:t>is ongoing. An update will issue to local </a:t>
                      </a:r>
                      <a:r>
                        <a:rPr lang="en-US" sz="1700" dirty="0" err="1"/>
                        <a:t>Councillors</a:t>
                      </a:r>
                      <a:r>
                        <a:rPr lang="en-US" sz="1700" dirty="0"/>
                        <a:t> ahead of finalising a planning application </a:t>
                      </a:r>
                    </a:p>
                  </a:txBody>
                  <a:tcPr/>
                </a:tc>
                <a:extLst>
                  <a:ext uri="{0D108BD9-81ED-4DB2-BD59-A6C34878D82A}">
                    <a16:rowId xmlns:a16="http://schemas.microsoft.com/office/drawing/2014/main" val="2997295335"/>
                  </a:ext>
                </a:extLst>
              </a:tr>
            </a:tbl>
          </a:graphicData>
        </a:graphic>
      </p:graphicFrame>
    </p:spTree>
    <p:extLst>
      <p:ext uri="{BB962C8B-B14F-4D97-AF65-F5344CB8AC3E}">
        <p14:creationId xmlns:p14="http://schemas.microsoft.com/office/powerpoint/2010/main" val="682842444"/>
      </p:ext>
    </p:extLst>
  </p:cSld>
  <p:clrMapOvr>
    <a:masterClrMapping/>
  </p:clrMapOvr>
  <mc:AlternateContent xmlns:mc="http://schemas.openxmlformats.org/markup-compatibility/2006" xmlns:p14="http://schemas.microsoft.com/office/powerpoint/2010/main">
    <mc:Choice Requires="p14">
      <p:transition spd="slow" p14:dur="2000" advTm="119651"/>
    </mc:Choice>
    <mc:Fallback xmlns="">
      <p:transition spd="slow" advTm="119651"/>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title="This slide contains the following visuals: textbox ,image ,Number of EOIs By Status ,Number of EOIs by LEA ,Total Number of EOIs. Please refer to the notes on this slide for details">
            <a:hlinkClick r:id="rId3"/>
          </p:cNvPr>
          <p:cNvPicPr>
            <a:picLocks noChangeAspect="1"/>
          </p:cNvPicPr>
          <p:nvPr/>
        </p:nvPicPr>
        <p:blipFill>
          <a:blip r:embed="rId4"/>
          <a:stretch>
            <a:fillRect/>
          </a:stretch>
        </p:blipFill>
        <p:spPr>
          <a:xfrm>
            <a:off x="76200" y="0"/>
            <a:ext cx="12020550" cy="6858000"/>
          </a:xfrm>
          <a:prstGeom prst="rect">
            <a:avLst/>
          </a:prstGeom>
          <a:noFill/>
        </p:spPr>
      </p:pic>
      <p:sp>
        <p:nvSpPr>
          <p:cNvPr id="4" name="Title" hidden="1"/>
          <p:cNvSpPr>
            <a:spLocks noGrp="1"/>
          </p:cNvSpPr>
          <p:nvPr>
            <p:ph type="title"/>
          </p:nvPr>
        </p:nvSpPr>
        <p:spPr/>
        <p:txBody>
          <a:bodyPr/>
          <a:lstStyle/>
          <a:p>
            <a:r>
              <a:t>Overview</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3">
            <a:extLst>
              <a:ext uri="{FF2B5EF4-FFF2-40B4-BE49-F238E27FC236}">
                <a16:creationId xmlns:a16="http://schemas.microsoft.com/office/drawing/2014/main" id="{CFFE9389-7C2E-2CA1-A0B2-8B561817F28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63" y="4763"/>
            <a:ext cx="12101478" cy="67785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1294723"/>
      </p:ext>
    </p:extLst>
  </p:cSld>
  <p:clrMapOvr>
    <a:masterClrMapping/>
  </p:clrMapOvr>
  <mc:AlternateContent xmlns:mc="http://schemas.openxmlformats.org/markup-compatibility/2006" xmlns:p14="http://schemas.microsoft.com/office/powerpoint/2010/main">
    <mc:Choice Requires="p14">
      <p:transition spd="slow" p14:dur="2000" advTm="38947"/>
    </mc:Choice>
    <mc:Fallback xmlns="">
      <p:transition spd="slow" advTm="38947"/>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0392C9B76BB294FAFA6E89EEDFF1B97" ma:contentTypeVersion="13" ma:contentTypeDescription="Create a new document." ma:contentTypeScope="" ma:versionID="b100760f3eb0098835d4e3c6b32de079">
  <xsd:schema xmlns:xsd="http://www.w3.org/2001/XMLSchema" xmlns:xs="http://www.w3.org/2001/XMLSchema" xmlns:p="http://schemas.microsoft.com/office/2006/metadata/properties" xmlns:ns3="f5753776-80ff-45ca-a4c1-002a1d968def" xmlns:ns4="81bc2e9c-c1ab-4318-9571-bd14d9aeccbd" targetNamespace="http://schemas.microsoft.com/office/2006/metadata/properties" ma:root="true" ma:fieldsID="c9321798678056e9830651ae5abc7d5e" ns3:_="" ns4:_="">
    <xsd:import namespace="f5753776-80ff-45ca-a4c1-002a1d968def"/>
    <xsd:import namespace="81bc2e9c-c1ab-4318-9571-bd14d9aeccbd"/>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4:SharedWithUsers" minOccurs="0"/>
                <xsd:element ref="ns4:SharedWithDetails" minOccurs="0"/>
                <xsd:element ref="ns4:SharingHintHash"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5753776-80ff-45ca-a4c1-002a1d968de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ternalName="MediaServiceDateTake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81bc2e9c-c1ab-4318-9571-bd14d9aeccbd"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SharingHintHash" ma:index="1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17C6F131-8E03-42AA-AA5C-CA35DB537D56}">
  <ds:schemaRefs>
    <ds:schemaRef ds:uri="81bc2e9c-c1ab-4318-9571-bd14d9aeccbd"/>
    <ds:schemaRef ds:uri="f5753776-80ff-45ca-a4c1-002a1d968def"/>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D1BA779F-3F98-4165-B45B-013CFD3E8FDD}">
  <ds:schemaRefs>
    <ds:schemaRef ds:uri="http://schemas.microsoft.com/sharepoint/v3/contenttype/forms"/>
  </ds:schemaRefs>
</ds:datastoreItem>
</file>

<file path=customXml/itemProps3.xml><?xml version="1.0" encoding="utf-8"?>
<ds:datastoreItem xmlns:ds="http://schemas.openxmlformats.org/officeDocument/2006/customXml" ds:itemID="{436FAD7C-BF83-4FA2-8F62-2D840F9431F2}">
  <ds:schemaRefs>
    <ds:schemaRef ds:uri="81bc2e9c-c1ab-4318-9571-bd14d9aeccbd"/>
    <ds:schemaRef ds:uri="f5753776-80ff-45ca-a4c1-002a1d968def"/>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513</TotalTime>
  <Words>634</Words>
  <Application>Microsoft Office PowerPoint</Application>
  <PresentationFormat>Widescreen</PresentationFormat>
  <Paragraphs>85</Paragraphs>
  <Slides>6</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PowerPoint Presentation</vt:lpstr>
      <vt:lpstr>PowerPoint Presentation</vt:lpstr>
      <vt:lpstr>PowerPoint Presentation</vt:lpstr>
      <vt:lpstr>PowerPoint Presentation</vt:lpstr>
      <vt:lpstr>Overview</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Brenda Pierce</dc:creator>
  <cp:lastModifiedBy>Vivienne Hartnett</cp:lastModifiedBy>
  <cp:revision>15</cp:revision>
  <cp:lastPrinted>2022-09-06T14:03:22Z</cp:lastPrinted>
  <dcterms:created xsi:type="dcterms:W3CDTF">2022-02-07T17:15:43Z</dcterms:created>
  <dcterms:modified xsi:type="dcterms:W3CDTF">2023-12-12T15:48:51Z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0x01010040392C9B76BB294FAFA6E89EEDFF1B97</vt:lpwstr>
  </property>
</Properties>
</file>