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B38E1-8F44-3D06-2FEC-898F342E3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7A011D-9C20-43AD-D740-FFFBDB893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6912D-6574-1407-09AE-6013ADAF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FB946-CC2A-53CC-7DAA-9E0369E1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39F65-1988-9D00-4FE7-D900E8A0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1366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F7CDC-BE61-43F6-AF8D-CB2DB709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0B920A-9503-E3E8-4ED3-65FB2A23F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63848-6041-5116-E30C-C000CA4B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206A4-EB7C-F85F-4BBC-FD95EB12D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354B5-C1E9-4081-A75A-2EB246EC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86750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065F6-70C3-977D-6068-9B4DD3A445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116487-0943-F77F-2FAC-BB0DB1F63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27955-C92E-62E5-7ECF-7BE9D493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16067-5D57-80C7-EEFA-BA9DACB5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17A5E-D252-089B-0AF4-17288D89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4935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4E960-AAB9-F935-1E38-33A9CAEE1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A5814-ED82-5238-ED12-AFC0AC1FA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902DA-C421-F1C4-D2E0-B4E984742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0E0A1-DCF7-7A55-E261-510518509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B17CB-25CB-1A24-D1B7-28C763265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0239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2A020-4451-AEBE-D48B-5D832F301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2195B-A03F-2F8F-F770-6741B0B91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EC39A-EDD8-3EAD-45D8-6D2500708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7FC91-34EB-A913-B672-165ADD971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A8602-42C6-8CBA-133D-381022E7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6250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A47CF-AA14-58C7-8D76-12E9680BC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58CAE-319D-6D07-0257-EBEEA46F20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A8495-1F5E-9C2A-F7CB-556BFF1DD8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8FFAD-006B-46D9-157F-7611555B6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1B980-CAFE-B9C6-1C9E-C78661720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B174E8-333E-7C52-9C1F-A1866F85F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98767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67CB6-9121-725B-EACE-649E7C726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A74B2-477F-B31C-D698-7C928A8F4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5C7C9E-2FF2-4D82-4243-9EF32F48B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CCF44-8A76-2A4F-51B0-CF64EC242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BD7AA-77E1-6F58-217F-CB31D97984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B649F-D535-2585-F87C-AFA941E0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75844-3DE3-346D-529C-737D0522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0C243E-314B-5E0D-4B28-52F1678D2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53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04EC0-B532-28CB-9CDE-882CEFEDE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8EA4C8-AB2A-95B9-66CD-F4FB68257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4F5C2-C496-9438-8CE9-085641AD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7B3A2-499D-89D9-EAFC-B9C0EF3B0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6888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525606-1C4C-7F0B-32EE-E35D5DD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B04DA-3229-5C74-B8EF-83DD16397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F087B-61AD-4D0A-7321-58A80EEBA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6572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37B53-4AFD-69A9-EFB1-F6F4B4996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47680-2569-65D8-8617-999896BA1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6C49F-2248-80B3-9E93-3324F268D4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779AE-08D5-88BD-E320-A4C3133D7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CBE89-FB37-69B3-16F9-61F713A43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68D21-FAE1-5686-BE62-6E2C8F6A7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0164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1F0F1-FE95-E5A3-3208-1659DB73F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A09EFF-36AB-6F9C-65E4-6600AB2DE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E691B3-3232-3100-30B7-80DEE4986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F2878-8AB2-B8EB-24C7-FB312DD40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77FC8-9007-A8C2-5A9F-502D4F4F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3ECCB3-0A72-8A9D-1CE1-9059AD37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5395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C10E0-A16B-1477-FB06-27AD54875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1AA7D-2ED4-EC48-7F62-1024628E8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54337-BAD1-B99F-5221-657D9D6495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4E923-EB19-47CB-AEF0-E6F0D255F842}" type="datetimeFigureOut">
              <a:rPr lang="en-IE" smtClean="0"/>
              <a:t>02/12/2023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18D28-1398-0B9E-0567-B4127A6E41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6DD4-B7BF-65BD-C6D5-FEB522FFD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37021-E841-4DDC-A7B8-0F254588842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73033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F2CA7-933D-FBFB-DB51-F62CBA4A9C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80000"/>
              </a:lnSpc>
              <a:spcAft>
                <a:spcPts val="900"/>
              </a:spcAft>
              <a:tabLst>
                <a:tab pos="1143000" algn="l"/>
              </a:tabLst>
            </a:pPr>
            <a:r>
              <a:rPr lang="en-US" b="1" dirty="0">
                <a:solidFill>
                  <a:srgbClr val="51626F"/>
                </a:solidFill>
                <a:effectLst/>
                <a:latin typeface="Minion Pro"/>
                <a:ea typeface="Times New Roman" panose="02020603050405020304" pitchFamily="18" charset="0"/>
                <a:cs typeface="Times New Roman" panose="02020603050405020304" pitchFamily="18" charset="0"/>
              </a:rPr>
              <a:t>3 Year Capital </a:t>
            </a:r>
            <a:r>
              <a:rPr lang="en-GB" b="1" dirty="0">
                <a:solidFill>
                  <a:srgbClr val="51626F"/>
                </a:solidFill>
                <a:effectLst/>
                <a:latin typeface="Minion Pro"/>
                <a:ea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br>
              <a:rPr lang="en-I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51626F"/>
                </a:solidFill>
                <a:effectLst/>
                <a:latin typeface="Minion Pro"/>
                <a:ea typeface="Times New Roman" panose="02020603050405020304" pitchFamily="18" charset="0"/>
                <a:cs typeface="Times New Roman" panose="02020603050405020304" pitchFamily="18" charset="0"/>
              </a:rPr>
              <a:t>2024 - 2026</a:t>
            </a:r>
            <a:br>
              <a:rPr lang="en-IE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IE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E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E4CFF-0092-1B73-1428-3E64CE545C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4193"/>
            <a:ext cx="9144000" cy="1530849"/>
          </a:xfrm>
        </p:spPr>
        <p:txBody>
          <a:bodyPr/>
          <a:lstStyle/>
          <a:p>
            <a:pPr algn="r"/>
            <a:r>
              <a:rPr lang="en-GB" dirty="0"/>
              <a:t>Ronan FitzGerald</a:t>
            </a:r>
          </a:p>
          <a:p>
            <a:pPr algn="r"/>
            <a:r>
              <a:rPr lang="en-GB" dirty="0"/>
              <a:t>Head of Finance</a:t>
            </a:r>
          </a:p>
          <a:p>
            <a:pPr algn="r"/>
            <a:r>
              <a:rPr lang="en-GB" dirty="0"/>
              <a:t>11</a:t>
            </a:r>
            <a:r>
              <a:rPr lang="en-GB" baseline="30000" dirty="0"/>
              <a:t>th</a:t>
            </a:r>
            <a:r>
              <a:rPr lang="en-GB" dirty="0"/>
              <a:t> December 2023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63449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2EBEC-EF61-1379-5231-2AE400204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Projected Capital Expenditure 2024 -2026</a:t>
            </a:r>
            <a:endParaRPr lang="en-IE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964E527-6A40-2B7D-94B8-BB5E89E0C8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9475" y="1690688"/>
            <a:ext cx="11243231" cy="407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6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BB1B0-C156-4B16-A570-EA5924E7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981" y="33684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000" dirty="0"/>
            </a:br>
            <a:r>
              <a:rPr lang="en-GB" sz="4000" b="1" dirty="0"/>
              <a:t>Change in Projected Capital Expenditure</a:t>
            </a:r>
            <a:br>
              <a:rPr lang="en-GB" sz="4000" b="1" dirty="0"/>
            </a:br>
            <a:r>
              <a:rPr lang="en-GB" sz="4000" b="1" dirty="0"/>
              <a:t> 2024 -2026 Prog. V 2023 – 2025 Prog</a:t>
            </a:r>
            <a:br>
              <a:rPr lang="en-GB" dirty="0"/>
            </a:br>
            <a:endParaRPr lang="en-IE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A6FCE58-8B50-2502-EA25-5FC0C1ABB4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0718" y="1828800"/>
            <a:ext cx="10592261" cy="415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248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06CA7-4E85-E490-CE96-8EAF5BF2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Projected Capital Income 2024 -2026</a:t>
            </a:r>
            <a:endParaRPr lang="en-IE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BF30579-D898-5BDD-0054-F4A0E9038B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078" y="2126512"/>
            <a:ext cx="11525693" cy="4231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96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32C56-D8D0-7E4C-86F8-FC2DF73B8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400" b="1" dirty="0"/>
              <a:t>Change in Projected Capital income</a:t>
            </a:r>
            <a:br>
              <a:rPr lang="en-GB" sz="4400" b="1" dirty="0"/>
            </a:br>
            <a:r>
              <a:rPr lang="en-GB" sz="4400" b="1" dirty="0"/>
              <a:t> 2024 -2026 Prog. V 2023 – 2025 Prog.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24F158-D65E-2DC2-EE53-D8CEF14421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3963" y="2105247"/>
            <a:ext cx="10762398" cy="409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532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1875C-37E0-5A8E-B072-7B4DB4CB0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53401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/>
              <a:t>Change in Projected Capital Expenditure</a:t>
            </a:r>
            <a:br>
              <a:rPr lang="en-GB" sz="4400" b="1" dirty="0"/>
            </a:br>
            <a:r>
              <a:rPr lang="en-GB" sz="4400" b="1" dirty="0"/>
              <a:t> 2024 -2026 Prog. V 2020 – 2022 Prog</a:t>
            </a:r>
            <a:br>
              <a:rPr lang="en-GB" sz="4400" b="1" dirty="0"/>
            </a:br>
            <a:r>
              <a:rPr lang="en-GB" sz="4400" b="1" dirty="0"/>
              <a:t>Lifetime of this Council</a:t>
            </a:r>
            <a:endParaRPr lang="en-IE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549D43-2C6C-8B4C-12B5-FFE2AB8351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896" y="2393879"/>
            <a:ext cx="11732207" cy="4222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855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032F5-1ECD-79CA-7FDD-D9F0FDBF4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107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400" b="1" dirty="0"/>
              <a:t>Change in Projected Capital Income</a:t>
            </a:r>
            <a:br>
              <a:rPr lang="en-GB" sz="4400" b="1" dirty="0"/>
            </a:br>
            <a:r>
              <a:rPr lang="en-GB" sz="4400" b="1" dirty="0"/>
              <a:t> 2024 -2026 Prog. V 2020 – 2022 Prog</a:t>
            </a:r>
            <a:br>
              <a:rPr lang="en-GB" sz="4400" b="1" dirty="0"/>
            </a:br>
            <a:r>
              <a:rPr lang="en-GB" sz="4400" b="1" dirty="0"/>
              <a:t>Lifetime of this Council</a:t>
            </a:r>
            <a:endParaRPr lang="en-IE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917DD74-A509-DD6C-F629-1F9E75D49C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558265"/>
            <a:ext cx="10617417" cy="3934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68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111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Minion Pro</vt:lpstr>
      <vt:lpstr>Office Theme</vt:lpstr>
      <vt:lpstr>3 Year Capital Programme 2024 - 2026  </vt:lpstr>
      <vt:lpstr>Projected Capital Expenditure 2024 -2026</vt:lpstr>
      <vt:lpstr> Change in Projected Capital Expenditure  2024 -2026 Prog. V 2023 – 2025 Prog </vt:lpstr>
      <vt:lpstr>Projected Capital Income 2024 -2026</vt:lpstr>
      <vt:lpstr>Change in Projected Capital income  2024 -2026 Prog. V 2023 – 2025 Prog.</vt:lpstr>
      <vt:lpstr>Change in Projected Capital Expenditure  2024 -2026 Prog. V 2020 – 2022 Prog Lifetime of this Council</vt:lpstr>
      <vt:lpstr>Change in Projected Capital Income  2024 -2026 Prog. V 2020 – 2022 Prog Lifetime of this Council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Comhairle Contae Átha Cliath Theas </dc:title>
  <dc:creator>Ronan Fitzgerald</dc:creator>
  <cp:lastModifiedBy>Ronan Fitzgerald</cp:lastModifiedBy>
  <cp:revision>3</cp:revision>
  <dcterms:created xsi:type="dcterms:W3CDTF">2023-12-02T13:08:47Z</dcterms:created>
  <dcterms:modified xsi:type="dcterms:W3CDTF">2023-12-02T13:48:20Z</dcterms:modified>
</cp:coreProperties>
</file>