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2" r:id="rId3"/>
    <p:sldId id="264" r:id="rId4"/>
    <p:sldId id="261" r:id="rId5"/>
    <p:sldId id="263" r:id="rId6"/>
    <p:sldId id="258" r:id="rId7"/>
    <p:sldId id="259"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CB2"/>
    <a:srgbClr val="FFFFC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660"/>
  </p:normalViewPr>
  <p:slideViewPr>
    <p:cSldViewPr snapToGrid="0">
      <p:cViewPr varScale="1">
        <p:scale>
          <a:sx n="92" d="100"/>
          <a:sy n="92" d="100"/>
        </p:scale>
        <p:origin x="19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6" Type="http://schemas.openxmlformats.org/officeDocument/2006/relationships/image" Target="../media/image25.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6" Type="http://schemas.openxmlformats.org/officeDocument/2006/relationships/image" Target="../media/image25.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530246-06D7-4AC7-AD78-3BF39FCFAC6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DEC4064-3828-450F-AEC5-9F4BE0C0F4A5}">
      <dgm:prSet/>
      <dgm:spPr/>
      <dgm:t>
        <a:bodyPr/>
        <a:lstStyle/>
        <a:p>
          <a:r>
            <a:rPr lang="en-IE" dirty="0"/>
            <a:t>Consultation period ran from 8</a:t>
          </a:r>
          <a:r>
            <a:rPr lang="en-IE" baseline="30000" dirty="0"/>
            <a:t>th</a:t>
          </a:r>
          <a:r>
            <a:rPr lang="en-IE" dirty="0"/>
            <a:t> August 2023 to Tuesday 19</a:t>
          </a:r>
          <a:r>
            <a:rPr lang="en-IE" baseline="30000" dirty="0"/>
            <a:t>th</a:t>
          </a:r>
          <a:r>
            <a:rPr lang="en-IE" dirty="0"/>
            <a:t> September 2023.</a:t>
          </a:r>
          <a:endParaRPr lang="en-US" dirty="0"/>
        </a:p>
      </dgm:t>
    </dgm:pt>
    <dgm:pt modelId="{B5430370-97B2-45C8-8CBD-6A8C92CADE7C}" type="parTrans" cxnId="{9A78D332-9619-4974-B7DC-A9FBEAFEEEC3}">
      <dgm:prSet/>
      <dgm:spPr/>
      <dgm:t>
        <a:bodyPr/>
        <a:lstStyle/>
        <a:p>
          <a:endParaRPr lang="en-US"/>
        </a:p>
      </dgm:t>
    </dgm:pt>
    <dgm:pt modelId="{04183E1E-DBDD-4889-A3E3-E22AB5973AF4}" type="sibTrans" cxnId="{9A78D332-9619-4974-B7DC-A9FBEAFEEEC3}">
      <dgm:prSet/>
      <dgm:spPr/>
      <dgm:t>
        <a:bodyPr/>
        <a:lstStyle/>
        <a:p>
          <a:endParaRPr lang="en-US"/>
        </a:p>
      </dgm:t>
    </dgm:pt>
    <dgm:pt modelId="{BAB81450-E779-4D50-9AF2-317DADF7368D}">
      <dgm:prSet/>
      <dgm:spPr/>
      <dgm:t>
        <a:bodyPr/>
        <a:lstStyle/>
        <a:p>
          <a:r>
            <a:rPr lang="en-IE"/>
            <a:t>Published on SDCC Consultation Portal</a:t>
          </a:r>
          <a:endParaRPr lang="en-US"/>
        </a:p>
      </dgm:t>
    </dgm:pt>
    <dgm:pt modelId="{02267A72-8388-40FB-A6F4-68921301892E}" type="parTrans" cxnId="{7C98FBA6-8802-449D-8146-256001D86E8D}">
      <dgm:prSet/>
      <dgm:spPr/>
      <dgm:t>
        <a:bodyPr/>
        <a:lstStyle/>
        <a:p>
          <a:endParaRPr lang="en-US"/>
        </a:p>
      </dgm:t>
    </dgm:pt>
    <dgm:pt modelId="{68CE509E-3352-4F0E-8D4C-A3F6F2C82417}" type="sibTrans" cxnId="{7C98FBA6-8802-449D-8146-256001D86E8D}">
      <dgm:prSet/>
      <dgm:spPr/>
      <dgm:t>
        <a:bodyPr/>
        <a:lstStyle/>
        <a:p>
          <a:endParaRPr lang="en-US"/>
        </a:p>
      </dgm:t>
    </dgm:pt>
    <dgm:pt modelId="{C5547D07-DC77-4CE7-9C1F-7EC4AF2608CD}">
      <dgm:prSet/>
      <dgm:spPr/>
      <dgm:t>
        <a:bodyPr/>
        <a:lstStyle/>
        <a:p>
          <a:r>
            <a:rPr lang="en-IE"/>
            <a:t>Advertised on Radio and in the Press</a:t>
          </a:r>
          <a:endParaRPr lang="en-US"/>
        </a:p>
      </dgm:t>
    </dgm:pt>
    <dgm:pt modelId="{E712E392-E8BA-4C08-BA4E-F728C0CAC8A6}" type="parTrans" cxnId="{93EADDE5-14F6-4A31-908B-72F5ABD55EFC}">
      <dgm:prSet/>
      <dgm:spPr/>
      <dgm:t>
        <a:bodyPr/>
        <a:lstStyle/>
        <a:p>
          <a:endParaRPr lang="en-US"/>
        </a:p>
      </dgm:t>
    </dgm:pt>
    <dgm:pt modelId="{4B576E3C-267C-439B-AE68-9530A24A00DB}" type="sibTrans" cxnId="{93EADDE5-14F6-4A31-908B-72F5ABD55EFC}">
      <dgm:prSet/>
      <dgm:spPr/>
      <dgm:t>
        <a:bodyPr/>
        <a:lstStyle/>
        <a:p>
          <a:endParaRPr lang="en-US"/>
        </a:p>
      </dgm:t>
    </dgm:pt>
    <dgm:pt modelId="{BA085A28-7272-4204-B48B-543A7CEB51D9}">
      <dgm:prSet/>
      <dgm:spPr/>
      <dgm:t>
        <a:bodyPr/>
        <a:lstStyle/>
        <a:p>
          <a:r>
            <a:rPr lang="en-IE"/>
            <a:t>Coverage on the Council’s Social Media</a:t>
          </a:r>
          <a:endParaRPr lang="en-US"/>
        </a:p>
      </dgm:t>
    </dgm:pt>
    <dgm:pt modelId="{4656466E-29B7-4D40-BC04-ED372651636A}" type="parTrans" cxnId="{10CE6167-284D-498D-8B09-36918586FEB1}">
      <dgm:prSet/>
      <dgm:spPr/>
      <dgm:t>
        <a:bodyPr/>
        <a:lstStyle/>
        <a:p>
          <a:endParaRPr lang="en-US"/>
        </a:p>
      </dgm:t>
    </dgm:pt>
    <dgm:pt modelId="{C3443FD1-8995-4E63-A8A4-B1FB727C0D15}" type="sibTrans" cxnId="{10CE6167-284D-498D-8B09-36918586FEB1}">
      <dgm:prSet/>
      <dgm:spPr/>
      <dgm:t>
        <a:bodyPr/>
        <a:lstStyle/>
        <a:p>
          <a:endParaRPr lang="en-US"/>
        </a:p>
      </dgm:t>
    </dgm:pt>
    <dgm:pt modelId="{75C2A354-2C20-419E-8C4C-E47EBD3BA248}" type="pres">
      <dgm:prSet presAssocID="{0C530246-06D7-4AC7-AD78-3BF39FCFAC6D}" presName="root" presStyleCnt="0">
        <dgm:presLayoutVars>
          <dgm:dir/>
          <dgm:resizeHandles val="exact"/>
        </dgm:presLayoutVars>
      </dgm:prSet>
      <dgm:spPr/>
    </dgm:pt>
    <dgm:pt modelId="{BD4A779C-381D-467E-A96D-7ADCEBB0D67D}" type="pres">
      <dgm:prSet presAssocID="{CDEC4064-3828-450F-AEC5-9F4BE0C0F4A5}" presName="compNode" presStyleCnt="0"/>
      <dgm:spPr/>
    </dgm:pt>
    <dgm:pt modelId="{8A284BE1-2311-4D9D-B926-C3175FE2F900}" type="pres">
      <dgm:prSet presAssocID="{CDEC4064-3828-450F-AEC5-9F4BE0C0F4A5}" presName="bgRect" presStyleLbl="bgShp" presStyleIdx="0" presStyleCnt="4"/>
      <dgm:spPr/>
    </dgm:pt>
    <dgm:pt modelId="{68D40A8C-F2B8-4E63-8B01-67B8C15AAC44}" type="pres">
      <dgm:prSet presAssocID="{CDEC4064-3828-450F-AEC5-9F4BE0C0F4A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B411F8B9-7585-4B28-9239-42AE76624F65}" type="pres">
      <dgm:prSet presAssocID="{CDEC4064-3828-450F-AEC5-9F4BE0C0F4A5}" presName="spaceRect" presStyleCnt="0"/>
      <dgm:spPr/>
    </dgm:pt>
    <dgm:pt modelId="{6360C8F7-7179-4971-9144-43C824D880E9}" type="pres">
      <dgm:prSet presAssocID="{CDEC4064-3828-450F-AEC5-9F4BE0C0F4A5}" presName="parTx" presStyleLbl="revTx" presStyleIdx="0" presStyleCnt="4">
        <dgm:presLayoutVars>
          <dgm:chMax val="0"/>
          <dgm:chPref val="0"/>
        </dgm:presLayoutVars>
      </dgm:prSet>
      <dgm:spPr/>
    </dgm:pt>
    <dgm:pt modelId="{3C7ED480-8008-4021-9DF1-AAB1D5765E2F}" type="pres">
      <dgm:prSet presAssocID="{04183E1E-DBDD-4889-A3E3-E22AB5973AF4}" presName="sibTrans" presStyleCnt="0"/>
      <dgm:spPr/>
    </dgm:pt>
    <dgm:pt modelId="{D42DDA37-BF5C-4C26-B3D2-4826ADEBDFBF}" type="pres">
      <dgm:prSet presAssocID="{BAB81450-E779-4D50-9AF2-317DADF7368D}" presName="compNode" presStyleCnt="0"/>
      <dgm:spPr/>
    </dgm:pt>
    <dgm:pt modelId="{071D1E07-8B92-4C45-99DF-6D91CEACCE37}" type="pres">
      <dgm:prSet presAssocID="{BAB81450-E779-4D50-9AF2-317DADF7368D}" presName="bgRect" presStyleLbl="bgShp" presStyleIdx="1" presStyleCnt="4"/>
      <dgm:spPr/>
    </dgm:pt>
    <dgm:pt modelId="{9979A2A5-FA2F-46DF-BA9E-8E365FC174D4}" type="pres">
      <dgm:prSet presAssocID="{BAB81450-E779-4D50-9AF2-317DADF7368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wspaper"/>
        </a:ext>
      </dgm:extLst>
    </dgm:pt>
    <dgm:pt modelId="{AE01EA82-DB6C-4514-9FA0-35D1F02B9AFF}" type="pres">
      <dgm:prSet presAssocID="{BAB81450-E779-4D50-9AF2-317DADF7368D}" presName="spaceRect" presStyleCnt="0"/>
      <dgm:spPr/>
    </dgm:pt>
    <dgm:pt modelId="{6C3F21B8-0647-4B0D-B831-327FD4A4AA32}" type="pres">
      <dgm:prSet presAssocID="{BAB81450-E779-4D50-9AF2-317DADF7368D}" presName="parTx" presStyleLbl="revTx" presStyleIdx="1" presStyleCnt="4">
        <dgm:presLayoutVars>
          <dgm:chMax val="0"/>
          <dgm:chPref val="0"/>
        </dgm:presLayoutVars>
      </dgm:prSet>
      <dgm:spPr/>
    </dgm:pt>
    <dgm:pt modelId="{F1000AFD-405F-4734-8154-9353BD543ACE}" type="pres">
      <dgm:prSet presAssocID="{68CE509E-3352-4F0E-8D4C-A3F6F2C82417}" presName="sibTrans" presStyleCnt="0"/>
      <dgm:spPr/>
    </dgm:pt>
    <dgm:pt modelId="{EF271A4E-B38A-4487-B086-D0681741AFBB}" type="pres">
      <dgm:prSet presAssocID="{C5547D07-DC77-4CE7-9C1F-7EC4AF2608CD}" presName="compNode" presStyleCnt="0"/>
      <dgm:spPr/>
    </dgm:pt>
    <dgm:pt modelId="{0494A144-5545-44A8-B6C4-A70FF7CEB8D0}" type="pres">
      <dgm:prSet presAssocID="{C5547D07-DC77-4CE7-9C1F-7EC4AF2608CD}" presName="bgRect" presStyleLbl="bgShp" presStyleIdx="2" presStyleCnt="4"/>
      <dgm:spPr/>
    </dgm:pt>
    <dgm:pt modelId="{D7B28E99-1958-4DE0-8D5D-11D0B6B2403E}" type="pres">
      <dgm:prSet presAssocID="{C5547D07-DC77-4CE7-9C1F-7EC4AF2608C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dio"/>
        </a:ext>
      </dgm:extLst>
    </dgm:pt>
    <dgm:pt modelId="{15773244-85BA-436B-8A34-232B5A3835CA}" type="pres">
      <dgm:prSet presAssocID="{C5547D07-DC77-4CE7-9C1F-7EC4AF2608CD}" presName="spaceRect" presStyleCnt="0"/>
      <dgm:spPr/>
    </dgm:pt>
    <dgm:pt modelId="{7CA195B5-73D1-4893-A90C-1955956DDEA8}" type="pres">
      <dgm:prSet presAssocID="{C5547D07-DC77-4CE7-9C1F-7EC4AF2608CD}" presName="parTx" presStyleLbl="revTx" presStyleIdx="2" presStyleCnt="4">
        <dgm:presLayoutVars>
          <dgm:chMax val="0"/>
          <dgm:chPref val="0"/>
        </dgm:presLayoutVars>
      </dgm:prSet>
      <dgm:spPr/>
    </dgm:pt>
    <dgm:pt modelId="{3A7FD2D8-146D-4AAC-A44A-45248FD576A9}" type="pres">
      <dgm:prSet presAssocID="{4B576E3C-267C-439B-AE68-9530A24A00DB}" presName="sibTrans" presStyleCnt="0"/>
      <dgm:spPr/>
    </dgm:pt>
    <dgm:pt modelId="{A876D484-70B8-4FAF-8086-5A3E9253914E}" type="pres">
      <dgm:prSet presAssocID="{BA085A28-7272-4204-B48B-543A7CEB51D9}" presName="compNode" presStyleCnt="0"/>
      <dgm:spPr/>
    </dgm:pt>
    <dgm:pt modelId="{18E05ABD-2A77-45C5-A2C3-215AE965ADF5}" type="pres">
      <dgm:prSet presAssocID="{BA085A28-7272-4204-B48B-543A7CEB51D9}" presName="bgRect" presStyleLbl="bgShp" presStyleIdx="3" presStyleCnt="4"/>
      <dgm:spPr/>
    </dgm:pt>
    <dgm:pt modelId="{4D75CD7B-4C2D-4CAD-ACC0-80F0A8755D76}" type="pres">
      <dgm:prSet presAssocID="{BA085A28-7272-4204-B48B-543A7CEB51D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ions"/>
        </a:ext>
      </dgm:extLst>
    </dgm:pt>
    <dgm:pt modelId="{1110D8BB-6D7A-49DA-99D1-7976E6920B7A}" type="pres">
      <dgm:prSet presAssocID="{BA085A28-7272-4204-B48B-543A7CEB51D9}" presName="spaceRect" presStyleCnt="0"/>
      <dgm:spPr/>
    </dgm:pt>
    <dgm:pt modelId="{2977B9FF-11E6-41B0-80A7-90BBB404E626}" type="pres">
      <dgm:prSet presAssocID="{BA085A28-7272-4204-B48B-543A7CEB51D9}" presName="parTx" presStyleLbl="revTx" presStyleIdx="3" presStyleCnt="4">
        <dgm:presLayoutVars>
          <dgm:chMax val="0"/>
          <dgm:chPref val="0"/>
        </dgm:presLayoutVars>
      </dgm:prSet>
      <dgm:spPr/>
    </dgm:pt>
  </dgm:ptLst>
  <dgm:cxnLst>
    <dgm:cxn modelId="{F45E3E0C-E701-4B14-9885-E7EA0F954A3E}" type="presOf" srcId="{C5547D07-DC77-4CE7-9C1F-7EC4AF2608CD}" destId="{7CA195B5-73D1-4893-A90C-1955956DDEA8}" srcOrd="0" destOrd="0" presId="urn:microsoft.com/office/officeart/2018/2/layout/IconVerticalSolidList"/>
    <dgm:cxn modelId="{9A78D332-9619-4974-B7DC-A9FBEAFEEEC3}" srcId="{0C530246-06D7-4AC7-AD78-3BF39FCFAC6D}" destId="{CDEC4064-3828-450F-AEC5-9F4BE0C0F4A5}" srcOrd="0" destOrd="0" parTransId="{B5430370-97B2-45C8-8CBD-6A8C92CADE7C}" sibTransId="{04183E1E-DBDD-4889-A3E3-E22AB5973AF4}"/>
    <dgm:cxn modelId="{8311C33F-D0A9-415B-8E62-9182494A1447}" type="presOf" srcId="{BA085A28-7272-4204-B48B-543A7CEB51D9}" destId="{2977B9FF-11E6-41B0-80A7-90BBB404E626}" srcOrd="0" destOrd="0" presId="urn:microsoft.com/office/officeart/2018/2/layout/IconVerticalSolidList"/>
    <dgm:cxn modelId="{10CE6167-284D-498D-8B09-36918586FEB1}" srcId="{0C530246-06D7-4AC7-AD78-3BF39FCFAC6D}" destId="{BA085A28-7272-4204-B48B-543A7CEB51D9}" srcOrd="3" destOrd="0" parTransId="{4656466E-29B7-4D40-BC04-ED372651636A}" sibTransId="{C3443FD1-8995-4E63-A8A4-B1FB727C0D15}"/>
    <dgm:cxn modelId="{FCE3D49A-D7EC-400D-81FE-60830C419A5A}" type="presOf" srcId="{BAB81450-E779-4D50-9AF2-317DADF7368D}" destId="{6C3F21B8-0647-4B0D-B831-327FD4A4AA32}" srcOrd="0" destOrd="0" presId="urn:microsoft.com/office/officeart/2018/2/layout/IconVerticalSolidList"/>
    <dgm:cxn modelId="{078AF29D-9116-4A15-82E7-12EB9FD96C16}" type="presOf" srcId="{0C530246-06D7-4AC7-AD78-3BF39FCFAC6D}" destId="{75C2A354-2C20-419E-8C4C-E47EBD3BA248}" srcOrd="0" destOrd="0" presId="urn:microsoft.com/office/officeart/2018/2/layout/IconVerticalSolidList"/>
    <dgm:cxn modelId="{7C98FBA6-8802-449D-8146-256001D86E8D}" srcId="{0C530246-06D7-4AC7-AD78-3BF39FCFAC6D}" destId="{BAB81450-E779-4D50-9AF2-317DADF7368D}" srcOrd="1" destOrd="0" parTransId="{02267A72-8388-40FB-A6F4-68921301892E}" sibTransId="{68CE509E-3352-4F0E-8D4C-A3F6F2C82417}"/>
    <dgm:cxn modelId="{8478C4D7-A1F0-4E00-B224-BD206C187AD6}" type="presOf" srcId="{CDEC4064-3828-450F-AEC5-9F4BE0C0F4A5}" destId="{6360C8F7-7179-4971-9144-43C824D880E9}" srcOrd="0" destOrd="0" presId="urn:microsoft.com/office/officeart/2018/2/layout/IconVerticalSolidList"/>
    <dgm:cxn modelId="{93EADDE5-14F6-4A31-908B-72F5ABD55EFC}" srcId="{0C530246-06D7-4AC7-AD78-3BF39FCFAC6D}" destId="{C5547D07-DC77-4CE7-9C1F-7EC4AF2608CD}" srcOrd="2" destOrd="0" parTransId="{E712E392-E8BA-4C08-BA4E-F728C0CAC8A6}" sibTransId="{4B576E3C-267C-439B-AE68-9530A24A00DB}"/>
    <dgm:cxn modelId="{3E4EDFD4-9419-45AC-AE12-67D6D92C627D}" type="presParOf" srcId="{75C2A354-2C20-419E-8C4C-E47EBD3BA248}" destId="{BD4A779C-381D-467E-A96D-7ADCEBB0D67D}" srcOrd="0" destOrd="0" presId="urn:microsoft.com/office/officeart/2018/2/layout/IconVerticalSolidList"/>
    <dgm:cxn modelId="{7C9F135E-0718-4A8A-A2EB-D2453A5E0956}" type="presParOf" srcId="{BD4A779C-381D-467E-A96D-7ADCEBB0D67D}" destId="{8A284BE1-2311-4D9D-B926-C3175FE2F900}" srcOrd="0" destOrd="0" presId="urn:microsoft.com/office/officeart/2018/2/layout/IconVerticalSolidList"/>
    <dgm:cxn modelId="{F2104392-CEDE-4C5A-8443-FC70E2D06AE3}" type="presParOf" srcId="{BD4A779C-381D-467E-A96D-7ADCEBB0D67D}" destId="{68D40A8C-F2B8-4E63-8B01-67B8C15AAC44}" srcOrd="1" destOrd="0" presId="urn:microsoft.com/office/officeart/2018/2/layout/IconVerticalSolidList"/>
    <dgm:cxn modelId="{F419E9D2-B1F2-4D7A-95CA-07F38A7B75EE}" type="presParOf" srcId="{BD4A779C-381D-467E-A96D-7ADCEBB0D67D}" destId="{B411F8B9-7585-4B28-9239-42AE76624F65}" srcOrd="2" destOrd="0" presId="urn:microsoft.com/office/officeart/2018/2/layout/IconVerticalSolidList"/>
    <dgm:cxn modelId="{3EBA1313-8A9C-4700-B365-7CED6F7FCB95}" type="presParOf" srcId="{BD4A779C-381D-467E-A96D-7ADCEBB0D67D}" destId="{6360C8F7-7179-4971-9144-43C824D880E9}" srcOrd="3" destOrd="0" presId="urn:microsoft.com/office/officeart/2018/2/layout/IconVerticalSolidList"/>
    <dgm:cxn modelId="{86C5A0D2-DF61-4581-8A60-C16CB37E629F}" type="presParOf" srcId="{75C2A354-2C20-419E-8C4C-E47EBD3BA248}" destId="{3C7ED480-8008-4021-9DF1-AAB1D5765E2F}" srcOrd="1" destOrd="0" presId="urn:microsoft.com/office/officeart/2018/2/layout/IconVerticalSolidList"/>
    <dgm:cxn modelId="{64710EB4-993A-43FC-9981-88044588AF99}" type="presParOf" srcId="{75C2A354-2C20-419E-8C4C-E47EBD3BA248}" destId="{D42DDA37-BF5C-4C26-B3D2-4826ADEBDFBF}" srcOrd="2" destOrd="0" presId="urn:microsoft.com/office/officeart/2018/2/layout/IconVerticalSolidList"/>
    <dgm:cxn modelId="{CDEE5F6D-8BC1-4327-882B-514FB7FD3966}" type="presParOf" srcId="{D42DDA37-BF5C-4C26-B3D2-4826ADEBDFBF}" destId="{071D1E07-8B92-4C45-99DF-6D91CEACCE37}" srcOrd="0" destOrd="0" presId="urn:microsoft.com/office/officeart/2018/2/layout/IconVerticalSolidList"/>
    <dgm:cxn modelId="{FC6EB25A-1108-4D22-801A-994DE54D6AA8}" type="presParOf" srcId="{D42DDA37-BF5C-4C26-B3D2-4826ADEBDFBF}" destId="{9979A2A5-FA2F-46DF-BA9E-8E365FC174D4}" srcOrd="1" destOrd="0" presId="urn:microsoft.com/office/officeart/2018/2/layout/IconVerticalSolidList"/>
    <dgm:cxn modelId="{10978ACE-7266-4E1C-9C79-47BDF2822D02}" type="presParOf" srcId="{D42DDA37-BF5C-4C26-B3D2-4826ADEBDFBF}" destId="{AE01EA82-DB6C-4514-9FA0-35D1F02B9AFF}" srcOrd="2" destOrd="0" presId="urn:microsoft.com/office/officeart/2018/2/layout/IconVerticalSolidList"/>
    <dgm:cxn modelId="{D8515C7C-F1AC-4B25-A9A4-F4F697FCEF7D}" type="presParOf" srcId="{D42DDA37-BF5C-4C26-B3D2-4826ADEBDFBF}" destId="{6C3F21B8-0647-4B0D-B831-327FD4A4AA32}" srcOrd="3" destOrd="0" presId="urn:microsoft.com/office/officeart/2018/2/layout/IconVerticalSolidList"/>
    <dgm:cxn modelId="{2323A1BC-B245-46B1-A47C-4BFA1360A157}" type="presParOf" srcId="{75C2A354-2C20-419E-8C4C-E47EBD3BA248}" destId="{F1000AFD-405F-4734-8154-9353BD543ACE}" srcOrd="3" destOrd="0" presId="urn:microsoft.com/office/officeart/2018/2/layout/IconVerticalSolidList"/>
    <dgm:cxn modelId="{988AE0A4-AFD5-47EB-A556-5C9DCD8EEB25}" type="presParOf" srcId="{75C2A354-2C20-419E-8C4C-E47EBD3BA248}" destId="{EF271A4E-B38A-4487-B086-D0681741AFBB}" srcOrd="4" destOrd="0" presId="urn:microsoft.com/office/officeart/2018/2/layout/IconVerticalSolidList"/>
    <dgm:cxn modelId="{3504C4D2-6E3A-4FF8-AEDB-4B8B9CB01A8A}" type="presParOf" srcId="{EF271A4E-B38A-4487-B086-D0681741AFBB}" destId="{0494A144-5545-44A8-B6C4-A70FF7CEB8D0}" srcOrd="0" destOrd="0" presId="urn:microsoft.com/office/officeart/2018/2/layout/IconVerticalSolidList"/>
    <dgm:cxn modelId="{3676106D-B5B6-4352-B97F-78E3392460C2}" type="presParOf" srcId="{EF271A4E-B38A-4487-B086-D0681741AFBB}" destId="{D7B28E99-1958-4DE0-8D5D-11D0B6B2403E}" srcOrd="1" destOrd="0" presId="urn:microsoft.com/office/officeart/2018/2/layout/IconVerticalSolidList"/>
    <dgm:cxn modelId="{802E14CA-0948-4768-999F-1042EDCD816C}" type="presParOf" srcId="{EF271A4E-B38A-4487-B086-D0681741AFBB}" destId="{15773244-85BA-436B-8A34-232B5A3835CA}" srcOrd="2" destOrd="0" presId="urn:microsoft.com/office/officeart/2018/2/layout/IconVerticalSolidList"/>
    <dgm:cxn modelId="{BBED5C86-BDC4-4975-BF52-7F4D2AACF358}" type="presParOf" srcId="{EF271A4E-B38A-4487-B086-D0681741AFBB}" destId="{7CA195B5-73D1-4893-A90C-1955956DDEA8}" srcOrd="3" destOrd="0" presId="urn:microsoft.com/office/officeart/2018/2/layout/IconVerticalSolidList"/>
    <dgm:cxn modelId="{C705B903-1339-4287-9E60-02955074FE32}" type="presParOf" srcId="{75C2A354-2C20-419E-8C4C-E47EBD3BA248}" destId="{3A7FD2D8-146D-4AAC-A44A-45248FD576A9}" srcOrd="5" destOrd="0" presId="urn:microsoft.com/office/officeart/2018/2/layout/IconVerticalSolidList"/>
    <dgm:cxn modelId="{9180FBCD-A3C1-4A4A-8041-59D2FAACFFEC}" type="presParOf" srcId="{75C2A354-2C20-419E-8C4C-E47EBD3BA248}" destId="{A876D484-70B8-4FAF-8086-5A3E9253914E}" srcOrd="6" destOrd="0" presId="urn:microsoft.com/office/officeart/2018/2/layout/IconVerticalSolidList"/>
    <dgm:cxn modelId="{6817E490-05C7-477B-9FFE-71545FA4277D}" type="presParOf" srcId="{A876D484-70B8-4FAF-8086-5A3E9253914E}" destId="{18E05ABD-2A77-45C5-A2C3-215AE965ADF5}" srcOrd="0" destOrd="0" presId="urn:microsoft.com/office/officeart/2018/2/layout/IconVerticalSolidList"/>
    <dgm:cxn modelId="{9DCA3A43-BE62-49B1-9377-2B54FA4B76A1}" type="presParOf" srcId="{A876D484-70B8-4FAF-8086-5A3E9253914E}" destId="{4D75CD7B-4C2D-4CAD-ACC0-80F0A8755D76}" srcOrd="1" destOrd="0" presId="urn:microsoft.com/office/officeart/2018/2/layout/IconVerticalSolidList"/>
    <dgm:cxn modelId="{22514E22-223B-4333-B8BC-542198414DEE}" type="presParOf" srcId="{A876D484-70B8-4FAF-8086-5A3E9253914E}" destId="{1110D8BB-6D7A-49DA-99D1-7976E6920B7A}" srcOrd="2" destOrd="0" presId="urn:microsoft.com/office/officeart/2018/2/layout/IconVerticalSolidList"/>
    <dgm:cxn modelId="{EC5F92A2-9A76-46F4-A96E-A6715B718ADE}" type="presParOf" srcId="{A876D484-70B8-4FAF-8086-5A3E9253914E}" destId="{2977B9FF-11E6-41B0-80A7-90BBB404E62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D24192-CF86-4AC3-A4A5-ED4955684F39}"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A06FBB5-D3F1-4FB4-83AB-5B198F297E5C}">
      <dgm:prSet/>
      <dgm:spPr/>
      <dgm:t>
        <a:bodyPr/>
        <a:lstStyle/>
        <a:p>
          <a:pPr>
            <a:lnSpc>
              <a:spcPct val="100000"/>
            </a:lnSpc>
          </a:pPr>
          <a:r>
            <a:rPr lang="en-IE" dirty="0"/>
            <a:t>Litter Warden Service/Enforcement Activity</a:t>
          </a:r>
          <a:endParaRPr lang="en-US" dirty="0"/>
        </a:p>
      </dgm:t>
    </dgm:pt>
    <dgm:pt modelId="{5D3788A7-8882-4AB8-834C-96731E14E030}" type="parTrans" cxnId="{605A45FB-684B-4B8E-A353-31A052319C62}">
      <dgm:prSet/>
      <dgm:spPr/>
      <dgm:t>
        <a:bodyPr/>
        <a:lstStyle/>
        <a:p>
          <a:endParaRPr lang="en-US"/>
        </a:p>
      </dgm:t>
    </dgm:pt>
    <dgm:pt modelId="{F4ED7BB2-490B-444A-A7C1-5F7CD0E2F3E2}" type="sibTrans" cxnId="{605A45FB-684B-4B8E-A353-31A052319C62}">
      <dgm:prSet/>
      <dgm:spPr/>
      <dgm:t>
        <a:bodyPr/>
        <a:lstStyle/>
        <a:p>
          <a:endParaRPr lang="en-US"/>
        </a:p>
      </dgm:t>
    </dgm:pt>
    <dgm:pt modelId="{EEBE694E-8A57-4387-A1DA-E349E204CD2E}">
      <dgm:prSet/>
      <dgm:spPr/>
      <dgm:t>
        <a:bodyPr/>
        <a:lstStyle/>
        <a:p>
          <a:pPr>
            <a:lnSpc>
              <a:spcPct val="100000"/>
            </a:lnSpc>
          </a:pPr>
          <a:r>
            <a:rPr lang="en-IE" dirty="0"/>
            <a:t>Graffiti</a:t>
          </a:r>
          <a:endParaRPr lang="en-US" dirty="0"/>
        </a:p>
      </dgm:t>
    </dgm:pt>
    <dgm:pt modelId="{A4F54C45-B5CE-415F-A837-2360EF4AFBD7}" type="parTrans" cxnId="{993FECBA-16EE-4A46-987C-EE339A4EF476}">
      <dgm:prSet/>
      <dgm:spPr/>
      <dgm:t>
        <a:bodyPr/>
        <a:lstStyle/>
        <a:p>
          <a:endParaRPr lang="en-US"/>
        </a:p>
      </dgm:t>
    </dgm:pt>
    <dgm:pt modelId="{9CA44657-ADD1-4A8E-B751-0C33BA8C604A}" type="sibTrans" cxnId="{993FECBA-16EE-4A46-987C-EE339A4EF476}">
      <dgm:prSet/>
      <dgm:spPr/>
      <dgm:t>
        <a:bodyPr/>
        <a:lstStyle/>
        <a:p>
          <a:endParaRPr lang="en-US"/>
        </a:p>
      </dgm:t>
    </dgm:pt>
    <dgm:pt modelId="{1A7C1F18-F9F1-42F6-B89B-2DE711BDC92D}">
      <dgm:prSet/>
      <dgm:spPr/>
      <dgm:t>
        <a:bodyPr/>
        <a:lstStyle/>
        <a:p>
          <a:pPr>
            <a:lnSpc>
              <a:spcPct val="100000"/>
            </a:lnSpc>
          </a:pPr>
          <a:r>
            <a:rPr lang="en-IE" dirty="0"/>
            <a:t>Communication &amp; Awareness</a:t>
          </a:r>
          <a:endParaRPr lang="en-US" dirty="0"/>
        </a:p>
      </dgm:t>
    </dgm:pt>
    <dgm:pt modelId="{DD5DECCB-AB67-4628-8BB9-9E045C174C87}" type="parTrans" cxnId="{2896A531-E563-4E18-B22F-05C65EC00733}">
      <dgm:prSet/>
      <dgm:spPr/>
      <dgm:t>
        <a:bodyPr/>
        <a:lstStyle/>
        <a:p>
          <a:endParaRPr lang="en-US"/>
        </a:p>
      </dgm:t>
    </dgm:pt>
    <dgm:pt modelId="{2C4BDBA1-89ED-4EFE-B6E6-823AEE33BBE4}" type="sibTrans" cxnId="{2896A531-E563-4E18-B22F-05C65EC00733}">
      <dgm:prSet/>
      <dgm:spPr/>
      <dgm:t>
        <a:bodyPr/>
        <a:lstStyle/>
        <a:p>
          <a:endParaRPr lang="en-US"/>
        </a:p>
      </dgm:t>
    </dgm:pt>
    <dgm:pt modelId="{454B57A9-7297-4DAA-9484-D6C790A9E7FE}">
      <dgm:prSet/>
      <dgm:spPr/>
      <dgm:t>
        <a:bodyPr/>
        <a:lstStyle/>
        <a:p>
          <a:pPr>
            <a:lnSpc>
              <a:spcPct val="100000"/>
            </a:lnSpc>
          </a:pPr>
          <a:r>
            <a:rPr lang="en-IE" dirty="0"/>
            <a:t>Litter Bins</a:t>
          </a:r>
          <a:endParaRPr lang="en-US" dirty="0"/>
        </a:p>
      </dgm:t>
    </dgm:pt>
    <dgm:pt modelId="{332D6975-6D2D-4FFF-BCA5-DBAF9F59D0A1}" type="parTrans" cxnId="{80D9AB88-0262-44A6-9450-5B6CBBB6929A}">
      <dgm:prSet/>
      <dgm:spPr/>
      <dgm:t>
        <a:bodyPr/>
        <a:lstStyle/>
        <a:p>
          <a:endParaRPr lang="en-US"/>
        </a:p>
      </dgm:t>
    </dgm:pt>
    <dgm:pt modelId="{76F37D98-05C7-4918-92E7-FD3DD26664B6}" type="sibTrans" cxnId="{80D9AB88-0262-44A6-9450-5B6CBBB6929A}">
      <dgm:prSet/>
      <dgm:spPr/>
      <dgm:t>
        <a:bodyPr/>
        <a:lstStyle/>
        <a:p>
          <a:endParaRPr lang="en-US"/>
        </a:p>
      </dgm:t>
    </dgm:pt>
    <dgm:pt modelId="{3F9AB047-AD7A-47EA-B9AD-BB86E1C516AE}">
      <dgm:prSet/>
      <dgm:spPr/>
      <dgm:t>
        <a:bodyPr/>
        <a:lstStyle/>
        <a:p>
          <a:pPr>
            <a:lnSpc>
              <a:spcPct val="100000"/>
            </a:lnSpc>
          </a:pPr>
          <a:r>
            <a:rPr lang="en-IE" dirty="0"/>
            <a:t>Dog Fouling</a:t>
          </a:r>
          <a:endParaRPr lang="en-US" dirty="0"/>
        </a:p>
      </dgm:t>
    </dgm:pt>
    <dgm:pt modelId="{DEC3119D-1652-48E0-A13F-263BB7FB1390}" type="parTrans" cxnId="{E6233C18-168F-4E31-ABD5-98AFC616D0C0}">
      <dgm:prSet/>
      <dgm:spPr/>
      <dgm:t>
        <a:bodyPr/>
        <a:lstStyle/>
        <a:p>
          <a:endParaRPr lang="en-US"/>
        </a:p>
      </dgm:t>
    </dgm:pt>
    <dgm:pt modelId="{6D0B4CE9-23BE-48F3-A528-9AC530D3D3CD}" type="sibTrans" cxnId="{E6233C18-168F-4E31-ABD5-98AFC616D0C0}">
      <dgm:prSet/>
      <dgm:spPr/>
      <dgm:t>
        <a:bodyPr/>
        <a:lstStyle/>
        <a:p>
          <a:endParaRPr lang="en-US"/>
        </a:p>
      </dgm:t>
    </dgm:pt>
    <dgm:pt modelId="{6C647846-1A1E-4BB5-897E-F0FB501264DD}">
      <dgm:prSet/>
      <dgm:spPr/>
      <dgm:t>
        <a:bodyPr/>
        <a:lstStyle/>
        <a:p>
          <a:pPr>
            <a:lnSpc>
              <a:spcPct val="100000"/>
            </a:lnSpc>
          </a:pPr>
          <a:r>
            <a:rPr lang="en-IE"/>
            <a:t>Sources of Litter</a:t>
          </a:r>
          <a:endParaRPr lang="en-US"/>
        </a:p>
      </dgm:t>
    </dgm:pt>
    <dgm:pt modelId="{3ED1A79E-D114-438C-AB8D-0404170D3E86}" type="parTrans" cxnId="{1A7175A1-B59D-4BE5-9EB3-66F3FF8361D2}">
      <dgm:prSet/>
      <dgm:spPr/>
      <dgm:t>
        <a:bodyPr/>
        <a:lstStyle/>
        <a:p>
          <a:endParaRPr lang="en-US"/>
        </a:p>
      </dgm:t>
    </dgm:pt>
    <dgm:pt modelId="{826ABB87-2894-44A8-BB9D-097B353EC52D}" type="sibTrans" cxnId="{1A7175A1-B59D-4BE5-9EB3-66F3FF8361D2}">
      <dgm:prSet/>
      <dgm:spPr/>
      <dgm:t>
        <a:bodyPr/>
        <a:lstStyle/>
        <a:p>
          <a:endParaRPr lang="en-US"/>
        </a:p>
      </dgm:t>
    </dgm:pt>
    <dgm:pt modelId="{A0322370-679D-4866-AC58-C6E44A4EC6BB}">
      <dgm:prSet/>
      <dgm:spPr/>
      <dgm:t>
        <a:bodyPr/>
        <a:lstStyle/>
        <a:p>
          <a:pPr>
            <a:lnSpc>
              <a:spcPct val="100000"/>
            </a:lnSpc>
          </a:pPr>
          <a:r>
            <a:rPr lang="en-IE" dirty="0"/>
            <a:t>CCTV/Technology</a:t>
          </a:r>
          <a:endParaRPr lang="en-US" dirty="0"/>
        </a:p>
      </dgm:t>
    </dgm:pt>
    <dgm:pt modelId="{B04ACAC3-B6E4-421F-B499-269507335209}" type="parTrans" cxnId="{32E9DF90-4BE1-4C19-9F4D-5A2B0EAFF9AF}">
      <dgm:prSet/>
      <dgm:spPr/>
      <dgm:t>
        <a:bodyPr/>
        <a:lstStyle/>
        <a:p>
          <a:endParaRPr lang="en-US"/>
        </a:p>
      </dgm:t>
    </dgm:pt>
    <dgm:pt modelId="{9ACBB439-9043-417A-BD79-475FA4D721B7}" type="sibTrans" cxnId="{32E9DF90-4BE1-4C19-9F4D-5A2B0EAFF9AF}">
      <dgm:prSet/>
      <dgm:spPr/>
      <dgm:t>
        <a:bodyPr/>
        <a:lstStyle/>
        <a:p>
          <a:endParaRPr lang="en-US"/>
        </a:p>
      </dgm:t>
    </dgm:pt>
    <dgm:pt modelId="{B8F26EBA-D3D9-44AE-AACB-3EFC85B65D07}">
      <dgm:prSet/>
      <dgm:spPr/>
      <dgm:t>
        <a:bodyPr/>
        <a:lstStyle/>
        <a:p>
          <a:pPr>
            <a:lnSpc>
              <a:spcPct val="100000"/>
            </a:lnSpc>
          </a:pPr>
          <a:r>
            <a:rPr lang="en-IE" dirty="0"/>
            <a:t>Cleansing Schedules/Street Sweeping</a:t>
          </a:r>
          <a:endParaRPr lang="en-US" dirty="0"/>
        </a:p>
      </dgm:t>
    </dgm:pt>
    <dgm:pt modelId="{07C7472D-CCF4-44A1-8D25-5D6B5F487A4B}" type="parTrans" cxnId="{DD830BD3-9616-431D-965F-E20CD1881F15}">
      <dgm:prSet/>
      <dgm:spPr/>
      <dgm:t>
        <a:bodyPr/>
        <a:lstStyle/>
        <a:p>
          <a:endParaRPr lang="en-US"/>
        </a:p>
      </dgm:t>
    </dgm:pt>
    <dgm:pt modelId="{96E1295A-2D4C-447F-8624-BF3ECEE3DEE6}" type="sibTrans" cxnId="{DD830BD3-9616-431D-965F-E20CD1881F15}">
      <dgm:prSet/>
      <dgm:spPr/>
      <dgm:t>
        <a:bodyPr/>
        <a:lstStyle/>
        <a:p>
          <a:endParaRPr lang="en-US"/>
        </a:p>
      </dgm:t>
    </dgm:pt>
    <dgm:pt modelId="{49B5CF16-BABC-4700-A337-EC30170F9DAF}" type="pres">
      <dgm:prSet presAssocID="{E2D24192-CF86-4AC3-A4A5-ED4955684F39}" presName="root" presStyleCnt="0">
        <dgm:presLayoutVars>
          <dgm:dir/>
          <dgm:resizeHandles val="exact"/>
        </dgm:presLayoutVars>
      </dgm:prSet>
      <dgm:spPr/>
    </dgm:pt>
    <dgm:pt modelId="{8C78C413-7969-4130-9589-9E196643F0CC}" type="pres">
      <dgm:prSet presAssocID="{2A06FBB5-D3F1-4FB4-83AB-5B198F297E5C}" presName="compNode" presStyleCnt="0"/>
      <dgm:spPr/>
    </dgm:pt>
    <dgm:pt modelId="{95F8BBFA-EBD6-4CEE-9F38-7B1C967DD0D4}" type="pres">
      <dgm:prSet presAssocID="{2A06FBB5-D3F1-4FB4-83AB-5B198F297E5C}" presName="bgRect" presStyleLbl="bgShp" presStyleIdx="0" presStyleCnt="8" custLinFactNeighborX="-7299" custLinFactNeighborY="-119"/>
      <dgm:spPr/>
    </dgm:pt>
    <dgm:pt modelId="{CB5F15E5-EC04-4CF2-9C18-CB647038A688}" type="pres">
      <dgm:prSet presAssocID="{2A06FBB5-D3F1-4FB4-83AB-5B198F297E5C}" presName="iconRect" presStyleLbl="node1" presStyleIdx="0" presStyleCnt="8"/>
      <dgm:spPr>
        <a:xfrm>
          <a:off x="170744" y="127672"/>
          <a:ext cx="310445" cy="3104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Police"/>
        </a:ext>
      </dgm:extLst>
    </dgm:pt>
    <dgm:pt modelId="{3B0CC242-846E-41A7-BC5C-36B161399423}" type="pres">
      <dgm:prSet presAssocID="{2A06FBB5-D3F1-4FB4-83AB-5B198F297E5C}" presName="spaceRect" presStyleCnt="0"/>
      <dgm:spPr/>
    </dgm:pt>
    <dgm:pt modelId="{74F6DE8C-40B3-4905-B170-8876A98406A4}" type="pres">
      <dgm:prSet presAssocID="{2A06FBB5-D3F1-4FB4-83AB-5B198F297E5C}" presName="parTx" presStyleLbl="revTx" presStyleIdx="0" presStyleCnt="8">
        <dgm:presLayoutVars>
          <dgm:chMax val="0"/>
          <dgm:chPref val="0"/>
        </dgm:presLayoutVars>
      </dgm:prSet>
      <dgm:spPr/>
    </dgm:pt>
    <dgm:pt modelId="{5902FD45-ECF1-4CAA-A16D-DF04343A48ED}" type="pres">
      <dgm:prSet presAssocID="{F4ED7BB2-490B-444A-A7C1-5F7CD0E2F3E2}" presName="sibTrans" presStyleCnt="0"/>
      <dgm:spPr/>
    </dgm:pt>
    <dgm:pt modelId="{6838EDA2-C963-43A7-999F-7170C8709856}" type="pres">
      <dgm:prSet presAssocID="{EEBE694E-8A57-4387-A1DA-E349E204CD2E}" presName="compNode" presStyleCnt="0"/>
      <dgm:spPr/>
    </dgm:pt>
    <dgm:pt modelId="{F1FD6AA6-9E24-4AA1-9418-C0F895C49849}" type="pres">
      <dgm:prSet presAssocID="{EEBE694E-8A57-4387-A1DA-E349E204CD2E}" presName="bgRect" presStyleLbl="bgShp" presStyleIdx="1" presStyleCnt="8" custLinFactNeighborX="3868" custLinFactNeighborY="-5283"/>
      <dgm:spPr/>
    </dgm:pt>
    <dgm:pt modelId="{0387ECDF-921D-4184-9EA3-A9DE69E33ECD}" type="pres">
      <dgm:prSet presAssocID="{EEBE694E-8A57-4387-A1DA-E349E204CD2E}"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rgbClr val="0070C0"/>
          </a:solidFill>
        </a:ln>
      </dgm:spPr>
      <dgm:extLst>
        <a:ext uri="{E40237B7-FDA0-4F09-8148-C483321AD2D9}">
          <dgm14:cNvPr xmlns:dgm14="http://schemas.microsoft.com/office/drawing/2010/diagram" id="0" name="" descr="Graffiti Spray with solid fill"/>
        </a:ext>
      </dgm:extLst>
    </dgm:pt>
    <dgm:pt modelId="{0F0BCFA2-B3BC-4DE8-AB39-979EACE31A00}" type="pres">
      <dgm:prSet presAssocID="{EEBE694E-8A57-4387-A1DA-E349E204CD2E}" presName="spaceRect" presStyleCnt="0"/>
      <dgm:spPr/>
    </dgm:pt>
    <dgm:pt modelId="{A1833E5A-4B6A-435E-B83C-8A0AD20FEE21}" type="pres">
      <dgm:prSet presAssocID="{EEBE694E-8A57-4387-A1DA-E349E204CD2E}" presName="parTx" presStyleLbl="revTx" presStyleIdx="1" presStyleCnt="8">
        <dgm:presLayoutVars>
          <dgm:chMax val="0"/>
          <dgm:chPref val="0"/>
        </dgm:presLayoutVars>
      </dgm:prSet>
      <dgm:spPr/>
    </dgm:pt>
    <dgm:pt modelId="{EF2E31B9-BCF9-4973-A4EA-985D0C094237}" type="pres">
      <dgm:prSet presAssocID="{9CA44657-ADD1-4A8E-B751-0C33BA8C604A}" presName="sibTrans" presStyleCnt="0"/>
      <dgm:spPr/>
    </dgm:pt>
    <dgm:pt modelId="{EEEE5873-8BA0-44FD-9D81-60E1B54BA98E}" type="pres">
      <dgm:prSet presAssocID="{1A7C1F18-F9F1-42F6-B89B-2DE711BDC92D}" presName="compNode" presStyleCnt="0"/>
      <dgm:spPr/>
    </dgm:pt>
    <dgm:pt modelId="{040573E4-599F-4699-8C2A-008D7F709DB8}" type="pres">
      <dgm:prSet presAssocID="{1A7C1F18-F9F1-42F6-B89B-2DE711BDC92D}" presName="bgRect" presStyleLbl="bgShp" presStyleIdx="2" presStyleCnt="8"/>
      <dgm:spPr/>
    </dgm:pt>
    <dgm:pt modelId="{8FCBD822-FB7F-4544-ABB7-984FB906F3F7}" type="pres">
      <dgm:prSet presAssocID="{1A7C1F18-F9F1-42F6-B89B-2DE711BDC92D}"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A655395F-115E-402B-B47A-19DE94E847F8}" type="pres">
      <dgm:prSet presAssocID="{1A7C1F18-F9F1-42F6-B89B-2DE711BDC92D}" presName="spaceRect" presStyleCnt="0"/>
      <dgm:spPr/>
    </dgm:pt>
    <dgm:pt modelId="{1DC0A765-DBA7-4B97-9417-0A5AEDBE1A77}" type="pres">
      <dgm:prSet presAssocID="{1A7C1F18-F9F1-42F6-B89B-2DE711BDC92D}" presName="parTx" presStyleLbl="revTx" presStyleIdx="2" presStyleCnt="8">
        <dgm:presLayoutVars>
          <dgm:chMax val="0"/>
          <dgm:chPref val="0"/>
        </dgm:presLayoutVars>
      </dgm:prSet>
      <dgm:spPr/>
    </dgm:pt>
    <dgm:pt modelId="{55A7A22B-680E-4D00-B8D9-3E8E1C117926}" type="pres">
      <dgm:prSet presAssocID="{2C4BDBA1-89ED-4EFE-B6E6-823AEE33BBE4}" presName="sibTrans" presStyleCnt="0"/>
      <dgm:spPr/>
    </dgm:pt>
    <dgm:pt modelId="{74D6E214-B905-4E17-81BC-2591C304B50F}" type="pres">
      <dgm:prSet presAssocID="{454B57A9-7297-4DAA-9484-D6C790A9E7FE}" presName="compNode" presStyleCnt="0"/>
      <dgm:spPr/>
    </dgm:pt>
    <dgm:pt modelId="{F884D424-F006-4D24-8CD5-3316658D07E0}" type="pres">
      <dgm:prSet presAssocID="{454B57A9-7297-4DAA-9484-D6C790A9E7FE}" presName="bgRect" presStyleLbl="bgShp" presStyleIdx="3" presStyleCnt="8" custLinFactNeighborX="-18727" custLinFactNeighborY="-4909"/>
      <dgm:spPr/>
    </dgm:pt>
    <dgm:pt modelId="{0D67DD02-64CB-49C8-B935-E3407FC63BDB}" type="pres">
      <dgm:prSet presAssocID="{454B57A9-7297-4DAA-9484-D6C790A9E7FE}"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ycle Sign"/>
        </a:ext>
      </dgm:extLst>
    </dgm:pt>
    <dgm:pt modelId="{94D62B4E-F3F6-4544-8458-82BE297BFB72}" type="pres">
      <dgm:prSet presAssocID="{454B57A9-7297-4DAA-9484-D6C790A9E7FE}" presName="spaceRect" presStyleCnt="0"/>
      <dgm:spPr/>
    </dgm:pt>
    <dgm:pt modelId="{B185013B-0EF4-4052-AA24-F8B30533028C}" type="pres">
      <dgm:prSet presAssocID="{454B57A9-7297-4DAA-9484-D6C790A9E7FE}" presName="parTx" presStyleLbl="revTx" presStyleIdx="3" presStyleCnt="8">
        <dgm:presLayoutVars>
          <dgm:chMax val="0"/>
          <dgm:chPref val="0"/>
        </dgm:presLayoutVars>
      </dgm:prSet>
      <dgm:spPr/>
    </dgm:pt>
    <dgm:pt modelId="{440C7002-3C39-4FBC-861B-0DDB4AB6040D}" type="pres">
      <dgm:prSet presAssocID="{76F37D98-05C7-4918-92E7-FD3DD26664B6}" presName="sibTrans" presStyleCnt="0"/>
      <dgm:spPr/>
    </dgm:pt>
    <dgm:pt modelId="{769CBAC1-FAE6-48D9-B5A9-EA1C4A5B21F7}" type="pres">
      <dgm:prSet presAssocID="{3F9AB047-AD7A-47EA-B9AD-BB86E1C516AE}" presName="compNode" presStyleCnt="0"/>
      <dgm:spPr/>
    </dgm:pt>
    <dgm:pt modelId="{A8DC5061-B058-4C6C-80E7-A307B4D42915}" type="pres">
      <dgm:prSet presAssocID="{3F9AB047-AD7A-47EA-B9AD-BB86E1C516AE}" presName="bgRect" presStyleLbl="bgShp" presStyleIdx="4" presStyleCnt="8"/>
      <dgm:spPr/>
    </dgm:pt>
    <dgm:pt modelId="{39B1E74C-3FF8-4A83-A26E-3F46518862B0}" type="pres">
      <dgm:prSet presAssocID="{3F9AB047-AD7A-47EA-B9AD-BB86E1C516AE}"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g"/>
        </a:ext>
      </dgm:extLst>
    </dgm:pt>
    <dgm:pt modelId="{E02BCB7A-B945-485C-90C8-6DF394D2E849}" type="pres">
      <dgm:prSet presAssocID="{3F9AB047-AD7A-47EA-B9AD-BB86E1C516AE}" presName="spaceRect" presStyleCnt="0"/>
      <dgm:spPr/>
    </dgm:pt>
    <dgm:pt modelId="{86C0AECF-B69D-44F0-AC4B-C0D896DDA561}" type="pres">
      <dgm:prSet presAssocID="{3F9AB047-AD7A-47EA-B9AD-BB86E1C516AE}" presName="parTx" presStyleLbl="revTx" presStyleIdx="4" presStyleCnt="8">
        <dgm:presLayoutVars>
          <dgm:chMax val="0"/>
          <dgm:chPref val="0"/>
        </dgm:presLayoutVars>
      </dgm:prSet>
      <dgm:spPr/>
    </dgm:pt>
    <dgm:pt modelId="{B250DFA8-C38D-4FF0-9256-590E1A1529BF}" type="pres">
      <dgm:prSet presAssocID="{6D0B4CE9-23BE-48F3-A528-9AC530D3D3CD}" presName="sibTrans" presStyleCnt="0"/>
      <dgm:spPr/>
    </dgm:pt>
    <dgm:pt modelId="{B03FA0DB-DAEB-4F56-B435-2C512B983A1D}" type="pres">
      <dgm:prSet presAssocID="{6C647846-1A1E-4BB5-897E-F0FB501264DD}" presName="compNode" presStyleCnt="0"/>
      <dgm:spPr/>
    </dgm:pt>
    <dgm:pt modelId="{4BA0C903-E68F-472D-A8F4-6CE989B8F4F6}" type="pres">
      <dgm:prSet presAssocID="{6C647846-1A1E-4BB5-897E-F0FB501264DD}" presName="bgRect" presStyleLbl="bgShp" presStyleIdx="5" presStyleCnt="8"/>
      <dgm:spPr/>
    </dgm:pt>
    <dgm:pt modelId="{2B994C87-3477-4462-BD65-3DAA998C5277}" type="pres">
      <dgm:prSet presAssocID="{6C647846-1A1E-4BB5-897E-F0FB501264DD}"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arbage"/>
        </a:ext>
      </dgm:extLst>
    </dgm:pt>
    <dgm:pt modelId="{3E99FF2D-4218-43FA-902B-45FE1AC51A8F}" type="pres">
      <dgm:prSet presAssocID="{6C647846-1A1E-4BB5-897E-F0FB501264DD}" presName="spaceRect" presStyleCnt="0"/>
      <dgm:spPr/>
    </dgm:pt>
    <dgm:pt modelId="{11DA8C10-2D1A-441A-87B1-12F8492A1F29}" type="pres">
      <dgm:prSet presAssocID="{6C647846-1A1E-4BB5-897E-F0FB501264DD}" presName="parTx" presStyleLbl="revTx" presStyleIdx="5" presStyleCnt="8">
        <dgm:presLayoutVars>
          <dgm:chMax val="0"/>
          <dgm:chPref val="0"/>
        </dgm:presLayoutVars>
      </dgm:prSet>
      <dgm:spPr/>
    </dgm:pt>
    <dgm:pt modelId="{8D86AD1C-FE08-47A6-9892-82569EA1E6BE}" type="pres">
      <dgm:prSet presAssocID="{826ABB87-2894-44A8-BB9D-097B353EC52D}" presName="sibTrans" presStyleCnt="0"/>
      <dgm:spPr/>
    </dgm:pt>
    <dgm:pt modelId="{CFF19242-819A-4E6A-9FE5-4EB22EADF6E6}" type="pres">
      <dgm:prSet presAssocID="{A0322370-679D-4866-AC58-C6E44A4EC6BB}" presName="compNode" presStyleCnt="0"/>
      <dgm:spPr/>
    </dgm:pt>
    <dgm:pt modelId="{79FBD7E3-D077-4161-BCF0-9B6C85A56B83}" type="pres">
      <dgm:prSet presAssocID="{A0322370-679D-4866-AC58-C6E44A4EC6BB}" presName="bgRect" presStyleLbl="bgShp" presStyleIdx="6" presStyleCnt="8"/>
      <dgm:spPr/>
    </dgm:pt>
    <dgm:pt modelId="{5DB68664-4F72-4D96-8997-E57004C87C57}" type="pres">
      <dgm:prSet presAssocID="{A0322370-679D-4866-AC58-C6E44A4EC6BB}"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eckmark"/>
        </a:ext>
      </dgm:extLst>
    </dgm:pt>
    <dgm:pt modelId="{7CCDF1C6-7643-483B-B6A8-EE1485268667}" type="pres">
      <dgm:prSet presAssocID="{A0322370-679D-4866-AC58-C6E44A4EC6BB}" presName="spaceRect" presStyleCnt="0"/>
      <dgm:spPr/>
    </dgm:pt>
    <dgm:pt modelId="{6EE98A88-40EF-4E40-BF33-B62068D74813}" type="pres">
      <dgm:prSet presAssocID="{A0322370-679D-4866-AC58-C6E44A4EC6BB}" presName="parTx" presStyleLbl="revTx" presStyleIdx="6" presStyleCnt="8">
        <dgm:presLayoutVars>
          <dgm:chMax val="0"/>
          <dgm:chPref val="0"/>
        </dgm:presLayoutVars>
      </dgm:prSet>
      <dgm:spPr/>
    </dgm:pt>
    <dgm:pt modelId="{EEEDA573-AEEB-460A-82B2-4CB0A68CC276}" type="pres">
      <dgm:prSet presAssocID="{9ACBB439-9043-417A-BD79-475FA4D721B7}" presName="sibTrans" presStyleCnt="0"/>
      <dgm:spPr/>
    </dgm:pt>
    <dgm:pt modelId="{80230582-818A-4D45-969F-A43662888374}" type="pres">
      <dgm:prSet presAssocID="{B8F26EBA-D3D9-44AE-AACB-3EFC85B65D07}" presName="compNode" presStyleCnt="0"/>
      <dgm:spPr/>
    </dgm:pt>
    <dgm:pt modelId="{D691BF26-EAC1-49B2-9AA0-E5E6E8B71CDF}" type="pres">
      <dgm:prSet presAssocID="{B8F26EBA-D3D9-44AE-AACB-3EFC85B65D07}" presName="bgRect" presStyleLbl="bgShp" presStyleIdx="7" presStyleCnt="8"/>
      <dgm:spPr/>
    </dgm:pt>
    <dgm:pt modelId="{4A3A0382-5139-4E41-93B1-8B34E3C7C3A4}" type="pres">
      <dgm:prSet presAssocID="{B8F26EBA-D3D9-44AE-AACB-3EFC85B65D07}"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Mop and bucket"/>
        </a:ext>
      </dgm:extLst>
    </dgm:pt>
    <dgm:pt modelId="{7FDB4907-65C0-4277-BAD1-D060ADE5A14A}" type="pres">
      <dgm:prSet presAssocID="{B8F26EBA-D3D9-44AE-AACB-3EFC85B65D07}" presName="spaceRect" presStyleCnt="0"/>
      <dgm:spPr/>
    </dgm:pt>
    <dgm:pt modelId="{584C8BB7-B636-4A41-9A4A-14EC91832ADE}" type="pres">
      <dgm:prSet presAssocID="{B8F26EBA-D3D9-44AE-AACB-3EFC85B65D07}" presName="parTx" presStyleLbl="revTx" presStyleIdx="7" presStyleCnt="8">
        <dgm:presLayoutVars>
          <dgm:chMax val="0"/>
          <dgm:chPref val="0"/>
        </dgm:presLayoutVars>
      </dgm:prSet>
      <dgm:spPr/>
    </dgm:pt>
  </dgm:ptLst>
  <dgm:cxnLst>
    <dgm:cxn modelId="{E6233C18-168F-4E31-ABD5-98AFC616D0C0}" srcId="{E2D24192-CF86-4AC3-A4A5-ED4955684F39}" destId="{3F9AB047-AD7A-47EA-B9AD-BB86E1C516AE}" srcOrd="4" destOrd="0" parTransId="{DEC3119D-1652-48E0-A13F-263BB7FB1390}" sibTransId="{6D0B4CE9-23BE-48F3-A528-9AC530D3D3CD}"/>
    <dgm:cxn modelId="{2896A531-E563-4E18-B22F-05C65EC00733}" srcId="{E2D24192-CF86-4AC3-A4A5-ED4955684F39}" destId="{1A7C1F18-F9F1-42F6-B89B-2DE711BDC92D}" srcOrd="2" destOrd="0" parTransId="{DD5DECCB-AB67-4628-8BB9-9E045C174C87}" sibTransId="{2C4BDBA1-89ED-4EFE-B6E6-823AEE33BBE4}"/>
    <dgm:cxn modelId="{0E91834F-6CE8-4FF9-8489-26F8CDEBF065}" type="presOf" srcId="{E2D24192-CF86-4AC3-A4A5-ED4955684F39}" destId="{49B5CF16-BABC-4700-A337-EC30170F9DAF}" srcOrd="0" destOrd="0" presId="urn:microsoft.com/office/officeart/2018/2/layout/IconVerticalSolidList"/>
    <dgm:cxn modelId="{9ED14B77-3FB8-47D0-BB12-A4DD418B2C22}" type="presOf" srcId="{1A7C1F18-F9F1-42F6-B89B-2DE711BDC92D}" destId="{1DC0A765-DBA7-4B97-9417-0A5AEDBE1A77}" srcOrd="0" destOrd="0" presId="urn:microsoft.com/office/officeart/2018/2/layout/IconVerticalSolidList"/>
    <dgm:cxn modelId="{80D9AB88-0262-44A6-9450-5B6CBBB6929A}" srcId="{E2D24192-CF86-4AC3-A4A5-ED4955684F39}" destId="{454B57A9-7297-4DAA-9484-D6C790A9E7FE}" srcOrd="3" destOrd="0" parTransId="{332D6975-6D2D-4FFF-BCA5-DBAF9F59D0A1}" sibTransId="{76F37D98-05C7-4918-92E7-FD3DD26664B6}"/>
    <dgm:cxn modelId="{32E9DF90-4BE1-4C19-9F4D-5A2B0EAFF9AF}" srcId="{E2D24192-CF86-4AC3-A4A5-ED4955684F39}" destId="{A0322370-679D-4866-AC58-C6E44A4EC6BB}" srcOrd="6" destOrd="0" parTransId="{B04ACAC3-B6E4-421F-B499-269507335209}" sibTransId="{9ACBB439-9043-417A-BD79-475FA4D721B7}"/>
    <dgm:cxn modelId="{AF1F4095-1F9B-4757-900A-AEC7AB1DD256}" type="presOf" srcId="{6C647846-1A1E-4BB5-897E-F0FB501264DD}" destId="{11DA8C10-2D1A-441A-87B1-12F8492A1F29}" srcOrd="0" destOrd="0" presId="urn:microsoft.com/office/officeart/2018/2/layout/IconVerticalSolidList"/>
    <dgm:cxn modelId="{1A7175A1-B59D-4BE5-9EB3-66F3FF8361D2}" srcId="{E2D24192-CF86-4AC3-A4A5-ED4955684F39}" destId="{6C647846-1A1E-4BB5-897E-F0FB501264DD}" srcOrd="5" destOrd="0" parTransId="{3ED1A79E-D114-438C-AB8D-0404170D3E86}" sibTransId="{826ABB87-2894-44A8-BB9D-097B353EC52D}"/>
    <dgm:cxn modelId="{16A1EAB3-A0C9-4C58-AFAC-2C7D84D2C443}" type="presOf" srcId="{454B57A9-7297-4DAA-9484-D6C790A9E7FE}" destId="{B185013B-0EF4-4052-AA24-F8B30533028C}" srcOrd="0" destOrd="0" presId="urn:microsoft.com/office/officeart/2018/2/layout/IconVerticalSolidList"/>
    <dgm:cxn modelId="{319C43B7-BF12-409C-9139-7ECE8E48D4D8}" type="presOf" srcId="{EEBE694E-8A57-4387-A1DA-E349E204CD2E}" destId="{A1833E5A-4B6A-435E-B83C-8A0AD20FEE21}" srcOrd="0" destOrd="0" presId="urn:microsoft.com/office/officeart/2018/2/layout/IconVerticalSolidList"/>
    <dgm:cxn modelId="{993FECBA-16EE-4A46-987C-EE339A4EF476}" srcId="{E2D24192-CF86-4AC3-A4A5-ED4955684F39}" destId="{EEBE694E-8A57-4387-A1DA-E349E204CD2E}" srcOrd="1" destOrd="0" parTransId="{A4F54C45-B5CE-415F-A837-2360EF4AFBD7}" sibTransId="{9CA44657-ADD1-4A8E-B751-0C33BA8C604A}"/>
    <dgm:cxn modelId="{1E51A9BE-D613-43E2-9F35-4151490A403F}" type="presOf" srcId="{2A06FBB5-D3F1-4FB4-83AB-5B198F297E5C}" destId="{74F6DE8C-40B3-4905-B170-8876A98406A4}" srcOrd="0" destOrd="0" presId="urn:microsoft.com/office/officeart/2018/2/layout/IconVerticalSolidList"/>
    <dgm:cxn modelId="{DD830BD3-9616-431D-965F-E20CD1881F15}" srcId="{E2D24192-CF86-4AC3-A4A5-ED4955684F39}" destId="{B8F26EBA-D3D9-44AE-AACB-3EFC85B65D07}" srcOrd="7" destOrd="0" parTransId="{07C7472D-CCF4-44A1-8D25-5D6B5F487A4B}" sibTransId="{96E1295A-2D4C-447F-8624-BF3ECEE3DEE6}"/>
    <dgm:cxn modelId="{635782EE-4803-47A0-9A69-D03A5F2A50AA}" type="presOf" srcId="{A0322370-679D-4866-AC58-C6E44A4EC6BB}" destId="{6EE98A88-40EF-4E40-BF33-B62068D74813}" srcOrd="0" destOrd="0" presId="urn:microsoft.com/office/officeart/2018/2/layout/IconVerticalSolidList"/>
    <dgm:cxn modelId="{031A1CF1-0928-40B2-BA7D-A4067C9C4F80}" type="presOf" srcId="{B8F26EBA-D3D9-44AE-AACB-3EFC85B65D07}" destId="{584C8BB7-B636-4A41-9A4A-14EC91832ADE}" srcOrd="0" destOrd="0" presId="urn:microsoft.com/office/officeart/2018/2/layout/IconVerticalSolidList"/>
    <dgm:cxn modelId="{DC1E2EFA-43A5-4784-AB6C-0003B4C56CD2}" type="presOf" srcId="{3F9AB047-AD7A-47EA-B9AD-BB86E1C516AE}" destId="{86C0AECF-B69D-44F0-AC4B-C0D896DDA561}" srcOrd="0" destOrd="0" presId="urn:microsoft.com/office/officeart/2018/2/layout/IconVerticalSolidList"/>
    <dgm:cxn modelId="{605A45FB-684B-4B8E-A353-31A052319C62}" srcId="{E2D24192-CF86-4AC3-A4A5-ED4955684F39}" destId="{2A06FBB5-D3F1-4FB4-83AB-5B198F297E5C}" srcOrd="0" destOrd="0" parTransId="{5D3788A7-8882-4AB8-834C-96731E14E030}" sibTransId="{F4ED7BB2-490B-444A-A7C1-5F7CD0E2F3E2}"/>
    <dgm:cxn modelId="{E73CF2F7-7953-4556-B2D5-D80A78E696CA}" type="presParOf" srcId="{49B5CF16-BABC-4700-A337-EC30170F9DAF}" destId="{8C78C413-7969-4130-9589-9E196643F0CC}" srcOrd="0" destOrd="0" presId="urn:microsoft.com/office/officeart/2018/2/layout/IconVerticalSolidList"/>
    <dgm:cxn modelId="{EBF8C226-58E1-447A-B5BA-8587CC8E7686}" type="presParOf" srcId="{8C78C413-7969-4130-9589-9E196643F0CC}" destId="{95F8BBFA-EBD6-4CEE-9F38-7B1C967DD0D4}" srcOrd="0" destOrd="0" presId="urn:microsoft.com/office/officeart/2018/2/layout/IconVerticalSolidList"/>
    <dgm:cxn modelId="{30444810-C880-4C81-8E01-64623EE1D286}" type="presParOf" srcId="{8C78C413-7969-4130-9589-9E196643F0CC}" destId="{CB5F15E5-EC04-4CF2-9C18-CB647038A688}" srcOrd="1" destOrd="0" presId="urn:microsoft.com/office/officeart/2018/2/layout/IconVerticalSolidList"/>
    <dgm:cxn modelId="{BA021D6C-F205-4CA8-AD5B-40C847E94B79}" type="presParOf" srcId="{8C78C413-7969-4130-9589-9E196643F0CC}" destId="{3B0CC242-846E-41A7-BC5C-36B161399423}" srcOrd="2" destOrd="0" presId="urn:microsoft.com/office/officeart/2018/2/layout/IconVerticalSolidList"/>
    <dgm:cxn modelId="{F3A683C9-6B8F-4D85-A187-CC010C99D204}" type="presParOf" srcId="{8C78C413-7969-4130-9589-9E196643F0CC}" destId="{74F6DE8C-40B3-4905-B170-8876A98406A4}" srcOrd="3" destOrd="0" presId="urn:microsoft.com/office/officeart/2018/2/layout/IconVerticalSolidList"/>
    <dgm:cxn modelId="{C4578220-D095-4A14-A512-0DDF0711675E}" type="presParOf" srcId="{49B5CF16-BABC-4700-A337-EC30170F9DAF}" destId="{5902FD45-ECF1-4CAA-A16D-DF04343A48ED}" srcOrd="1" destOrd="0" presId="urn:microsoft.com/office/officeart/2018/2/layout/IconVerticalSolidList"/>
    <dgm:cxn modelId="{CEB1966D-2C83-4E87-87C8-F1E0659E7DB9}" type="presParOf" srcId="{49B5CF16-BABC-4700-A337-EC30170F9DAF}" destId="{6838EDA2-C963-43A7-999F-7170C8709856}" srcOrd="2" destOrd="0" presId="urn:microsoft.com/office/officeart/2018/2/layout/IconVerticalSolidList"/>
    <dgm:cxn modelId="{92E27133-5FD7-4D1C-A6FD-D7A3EDF1E33C}" type="presParOf" srcId="{6838EDA2-C963-43A7-999F-7170C8709856}" destId="{F1FD6AA6-9E24-4AA1-9418-C0F895C49849}" srcOrd="0" destOrd="0" presId="urn:microsoft.com/office/officeart/2018/2/layout/IconVerticalSolidList"/>
    <dgm:cxn modelId="{FEB98217-8D2A-49AD-91E7-53336396DE3E}" type="presParOf" srcId="{6838EDA2-C963-43A7-999F-7170C8709856}" destId="{0387ECDF-921D-4184-9EA3-A9DE69E33ECD}" srcOrd="1" destOrd="0" presId="urn:microsoft.com/office/officeart/2018/2/layout/IconVerticalSolidList"/>
    <dgm:cxn modelId="{ECBC6DDD-C77E-4014-99AC-6EDC1BF2BFB9}" type="presParOf" srcId="{6838EDA2-C963-43A7-999F-7170C8709856}" destId="{0F0BCFA2-B3BC-4DE8-AB39-979EACE31A00}" srcOrd="2" destOrd="0" presId="urn:microsoft.com/office/officeart/2018/2/layout/IconVerticalSolidList"/>
    <dgm:cxn modelId="{7277EC35-E221-4565-84A2-4E90F140548B}" type="presParOf" srcId="{6838EDA2-C963-43A7-999F-7170C8709856}" destId="{A1833E5A-4B6A-435E-B83C-8A0AD20FEE21}" srcOrd="3" destOrd="0" presId="urn:microsoft.com/office/officeart/2018/2/layout/IconVerticalSolidList"/>
    <dgm:cxn modelId="{5CA110D3-8CEF-4C74-8CA3-B5A90139EF50}" type="presParOf" srcId="{49B5CF16-BABC-4700-A337-EC30170F9DAF}" destId="{EF2E31B9-BCF9-4973-A4EA-985D0C094237}" srcOrd="3" destOrd="0" presId="urn:microsoft.com/office/officeart/2018/2/layout/IconVerticalSolidList"/>
    <dgm:cxn modelId="{A9DB6A74-221C-4321-B4B1-FDC60A8A7553}" type="presParOf" srcId="{49B5CF16-BABC-4700-A337-EC30170F9DAF}" destId="{EEEE5873-8BA0-44FD-9D81-60E1B54BA98E}" srcOrd="4" destOrd="0" presId="urn:microsoft.com/office/officeart/2018/2/layout/IconVerticalSolidList"/>
    <dgm:cxn modelId="{1A718CBC-7227-41FD-9DB2-AAF22BEEF227}" type="presParOf" srcId="{EEEE5873-8BA0-44FD-9D81-60E1B54BA98E}" destId="{040573E4-599F-4699-8C2A-008D7F709DB8}" srcOrd="0" destOrd="0" presId="urn:microsoft.com/office/officeart/2018/2/layout/IconVerticalSolidList"/>
    <dgm:cxn modelId="{960445F4-2F50-409C-8B05-5EDBD8B3C2C1}" type="presParOf" srcId="{EEEE5873-8BA0-44FD-9D81-60E1B54BA98E}" destId="{8FCBD822-FB7F-4544-ABB7-984FB906F3F7}" srcOrd="1" destOrd="0" presId="urn:microsoft.com/office/officeart/2018/2/layout/IconVerticalSolidList"/>
    <dgm:cxn modelId="{DF7D395F-0371-4BF8-91F7-4F7772C70BAB}" type="presParOf" srcId="{EEEE5873-8BA0-44FD-9D81-60E1B54BA98E}" destId="{A655395F-115E-402B-B47A-19DE94E847F8}" srcOrd="2" destOrd="0" presId="urn:microsoft.com/office/officeart/2018/2/layout/IconVerticalSolidList"/>
    <dgm:cxn modelId="{5C037204-402B-408F-AF38-D1E312FD058E}" type="presParOf" srcId="{EEEE5873-8BA0-44FD-9D81-60E1B54BA98E}" destId="{1DC0A765-DBA7-4B97-9417-0A5AEDBE1A77}" srcOrd="3" destOrd="0" presId="urn:microsoft.com/office/officeart/2018/2/layout/IconVerticalSolidList"/>
    <dgm:cxn modelId="{F929C552-C343-4DD2-8F77-8862C5D3C3CB}" type="presParOf" srcId="{49B5CF16-BABC-4700-A337-EC30170F9DAF}" destId="{55A7A22B-680E-4D00-B8D9-3E8E1C117926}" srcOrd="5" destOrd="0" presId="urn:microsoft.com/office/officeart/2018/2/layout/IconVerticalSolidList"/>
    <dgm:cxn modelId="{3674C15C-4891-4A43-828E-28476AAAB5E8}" type="presParOf" srcId="{49B5CF16-BABC-4700-A337-EC30170F9DAF}" destId="{74D6E214-B905-4E17-81BC-2591C304B50F}" srcOrd="6" destOrd="0" presId="urn:microsoft.com/office/officeart/2018/2/layout/IconVerticalSolidList"/>
    <dgm:cxn modelId="{B7F5321A-892C-47EB-BE28-68DA45702BFD}" type="presParOf" srcId="{74D6E214-B905-4E17-81BC-2591C304B50F}" destId="{F884D424-F006-4D24-8CD5-3316658D07E0}" srcOrd="0" destOrd="0" presId="urn:microsoft.com/office/officeart/2018/2/layout/IconVerticalSolidList"/>
    <dgm:cxn modelId="{F2DEB9C7-7C66-434E-9802-5007AA43E2BB}" type="presParOf" srcId="{74D6E214-B905-4E17-81BC-2591C304B50F}" destId="{0D67DD02-64CB-49C8-B935-E3407FC63BDB}" srcOrd="1" destOrd="0" presId="urn:microsoft.com/office/officeart/2018/2/layout/IconVerticalSolidList"/>
    <dgm:cxn modelId="{CB2162F6-2B4E-47E6-B4D0-751E88E2D476}" type="presParOf" srcId="{74D6E214-B905-4E17-81BC-2591C304B50F}" destId="{94D62B4E-F3F6-4544-8458-82BE297BFB72}" srcOrd="2" destOrd="0" presId="urn:microsoft.com/office/officeart/2018/2/layout/IconVerticalSolidList"/>
    <dgm:cxn modelId="{1E0D504C-4F67-4AEA-B51D-FFB985F13D72}" type="presParOf" srcId="{74D6E214-B905-4E17-81BC-2591C304B50F}" destId="{B185013B-0EF4-4052-AA24-F8B30533028C}" srcOrd="3" destOrd="0" presId="urn:microsoft.com/office/officeart/2018/2/layout/IconVerticalSolidList"/>
    <dgm:cxn modelId="{EFADEBAB-EDD9-47A1-8F6A-766915D629E9}" type="presParOf" srcId="{49B5CF16-BABC-4700-A337-EC30170F9DAF}" destId="{440C7002-3C39-4FBC-861B-0DDB4AB6040D}" srcOrd="7" destOrd="0" presId="urn:microsoft.com/office/officeart/2018/2/layout/IconVerticalSolidList"/>
    <dgm:cxn modelId="{5563109A-A4BD-417D-8F89-D0AA7C3F135B}" type="presParOf" srcId="{49B5CF16-BABC-4700-A337-EC30170F9DAF}" destId="{769CBAC1-FAE6-48D9-B5A9-EA1C4A5B21F7}" srcOrd="8" destOrd="0" presId="urn:microsoft.com/office/officeart/2018/2/layout/IconVerticalSolidList"/>
    <dgm:cxn modelId="{659690E7-8EC6-4F55-94B7-2B067C83C1F9}" type="presParOf" srcId="{769CBAC1-FAE6-48D9-B5A9-EA1C4A5B21F7}" destId="{A8DC5061-B058-4C6C-80E7-A307B4D42915}" srcOrd="0" destOrd="0" presId="urn:microsoft.com/office/officeart/2018/2/layout/IconVerticalSolidList"/>
    <dgm:cxn modelId="{3B5F82F9-196D-4101-803D-2D14547F6CE8}" type="presParOf" srcId="{769CBAC1-FAE6-48D9-B5A9-EA1C4A5B21F7}" destId="{39B1E74C-3FF8-4A83-A26E-3F46518862B0}" srcOrd="1" destOrd="0" presId="urn:microsoft.com/office/officeart/2018/2/layout/IconVerticalSolidList"/>
    <dgm:cxn modelId="{87FBAF82-34CC-45B5-B718-7E1E38E905ED}" type="presParOf" srcId="{769CBAC1-FAE6-48D9-B5A9-EA1C4A5B21F7}" destId="{E02BCB7A-B945-485C-90C8-6DF394D2E849}" srcOrd="2" destOrd="0" presId="urn:microsoft.com/office/officeart/2018/2/layout/IconVerticalSolidList"/>
    <dgm:cxn modelId="{E84C2AFF-13FB-4023-AE56-2F72A3F32032}" type="presParOf" srcId="{769CBAC1-FAE6-48D9-B5A9-EA1C4A5B21F7}" destId="{86C0AECF-B69D-44F0-AC4B-C0D896DDA561}" srcOrd="3" destOrd="0" presId="urn:microsoft.com/office/officeart/2018/2/layout/IconVerticalSolidList"/>
    <dgm:cxn modelId="{64810F10-A376-4FFB-86B0-2408C4E07E96}" type="presParOf" srcId="{49B5CF16-BABC-4700-A337-EC30170F9DAF}" destId="{B250DFA8-C38D-4FF0-9256-590E1A1529BF}" srcOrd="9" destOrd="0" presId="urn:microsoft.com/office/officeart/2018/2/layout/IconVerticalSolidList"/>
    <dgm:cxn modelId="{6E86F5D3-B7F4-4F06-A4F1-061C6FA62CAB}" type="presParOf" srcId="{49B5CF16-BABC-4700-A337-EC30170F9DAF}" destId="{B03FA0DB-DAEB-4F56-B435-2C512B983A1D}" srcOrd="10" destOrd="0" presId="urn:microsoft.com/office/officeart/2018/2/layout/IconVerticalSolidList"/>
    <dgm:cxn modelId="{6A88CE51-A973-4AD2-A7BA-D7CF268BF5B1}" type="presParOf" srcId="{B03FA0DB-DAEB-4F56-B435-2C512B983A1D}" destId="{4BA0C903-E68F-472D-A8F4-6CE989B8F4F6}" srcOrd="0" destOrd="0" presId="urn:microsoft.com/office/officeart/2018/2/layout/IconVerticalSolidList"/>
    <dgm:cxn modelId="{37B47D0F-B763-49F9-9269-63A499F2FC5E}" type="presParOf" srcId="{B03FA0DB-DAEB-4F56-B435-2C512B983A1D}" destId="{2B994C87-3477-4462-BD65-3DAA998C5277}" srcOrd="1" destOrd="0" presId="urn:microsoft.com/office/officeart/2018/2/layout/IconVerticalSolidList"/>
    <dgm:cxn modelId="{C9B8E497-F78D-4FE5-A0A3-BFB2AE6BF803}" type="presParOf" srcId="{B03FA0DB-DAEB-4F56-B435-2C512B983A1D}" destId="{3E99FF2D-4218-43FA-902B-45FE1AC51A8F}" srcOrd="2" destOrd="0" presId="urn:microsoft.com/office/officeart/2018/2/layout/IconVerticalSolidList"/>
    <dgm:cxn modelId="{37D041A4-9DF7-47D8-AF96-946937CEBC87}" type="presParOf" srcId="{B03FA0DB-DAEB-4F56-B435-2C512B983A1D}" destId="{11DA8C10-2D1A-441A-87B1-12F8492A1F29}" srcOrd="3" destOrd="0" presId="urn:microsoft.com/office/officeart/2018/2/layout/IconVerticalSolidList"/>
    <dgm:cxn modelId="{B2AC5558-4987-4844-B4AF-CC86CA4F8841}" type="presParOf" srcId="{49B5CF16-BABC-4700-A337-EC30170F9DAF}" destId="{8D86AD1C-FE08-47A6-9892-82569EA1E6BE}" srcOrd="11" destOrd="0" presId="urn:microsoft.com/office/officeart/2018/2/layout/IconVerticalSolidList"/>
    <dgm:cxn modelId="{D921EEDD-D808-4B96-9FA1-4F89E3917598}" type="presParOf" srcId="{49B5CF16-BABC-4700-A337-EC30170F9DAF}" destId="{CFF19242-819A-4E6A-9FE5-4EB22EADF6E6}" srcOrd="12" destOrd="0" presId="urn:microsoft.com/office/officeart/2018/2/layout/IconVerticalSolidList"/>
    <dgm:cxn modelId="{ACC3796D-D5D6-4808-B212-2DBC681C443A}" type="presParOf" srcId="{CFF19242-819A-4E6A-9FE5-4EB22EADF6E6}" destId="{79FBD7E3-D077-4161-BCF0-9B6C85A56B83}" srcOrd="0" destOrd="0" presId="urn:microsoft.com/office/officeart/2018/2/layout/IconVerticalSolidList"/>
    <dgm:cxn modelId="{03B250E4-E340-4B7F-9599-D1DDBB23CCDA}" type="presParOf" srcId="{CFF19242-819A-4E6A-9FE5-4EB22EADF6E6}" destId="{5DB68664-4F72-4D96-8997-E57004C87C57}" srcOrd="1" destOrd="0" presId="urn:microsoft.com/office/officeart/2018/2/layout/IconVerticalSolidList"/>
    <dgm:cxn modelId="{2F88BCCE-F2C7-4D69-91CB-52805565422F}" type="presParOf" srcId="{CFF19242-819A-4E6A-9FE5-4EB22EADF6E6}" destId="{7CCDF1C6-7643-483B-B6A8-EE1485268667}" srcOrd="2" destOrd="0" presId="urn:microsoft.com/office/officeart/2018/2/layout/IconVerticalSolidList"/>
    <dgm:cxn modelId="{970CFB15-17CC-4A08-9269-58A16F8D34F6}" type="presParOf" srcId="{CFF19242-819A-4E6A-9FE5-4EB22EADF6E6}" destId="{6EE98A88-40EF-4E40-BF33-B62068D74813}" srcOrd="3" destOrd="0" presId="urn:microsoft.com/office/officeart/2018/2/layout/IconVerticalSolidList"/>
    <dgm:cxn modelId="{403DA08B-53F8-44AA-BCAF-5A84C53B5EE3}" type="presParOf" srcId="{49B5CF16-BABC-4700-A337-EC30170F9DAF}" destId="{EEEDA573-AEEB-460A-82B2-4CB0A68CC276}" srcOrd="13" destOrd="0" presId="urn:microsoft.com/office/officeart/2018/2/layout/IconVerticalSolidList"/>
    <dgm:cxn modelId="{3BD448D7-A658-46A3-B51F-B6294134701F}" type="presParOf" srcId="{49B5CF16-BABC-4700-A337-EC30170F9DAF}" destId="{80230582-818A-4D45-969F-A43662888374}" srcOrd="14" destOrd="0" presId="urn:microsoft.com/office/officeart/2018/2/layout/IconVerticalSolidList"/>
    <dgm:cxn modelId="{CD19AE8E-D3C9-4015-B1FE-8BD08DA1C260}" type="presParOf" srcId="{80230582-818A-4D45-969F-A43662888374}" destId="{D691BF26-EAC1-49B2-9AA0-E5E6E8B71CDF}" srcOrd="0" destOrd="0" presId="urn:microsoft.com/office/officeart/2018/2/layout/IconVerticalSolidList"/>
    <dgm:cxn modelId="{80513B54-245C-4ECC-B941-40479A0FB38A}" type="presParOf" srcId="{80230582-818A-4D45-969F-A43662888374}" destId="{4A3A0382-5139-4E41-93B1-8B34E3C7C3A4}" srcOrd="1" destOrd="0" presId="urn:microsoft.com/office/officeart/2018/2/layout/IconVerticalSolidList"/>
    <dgm:cxn modelId="{F02DD2B0-A0E8-4E2F-9CF5-58D59EDB0DF3}" type="presParOf" srcId="{80230582-818A-4D45-969F-A43662888374}" destId="{7FDB4907-65C0-4277-BAD1-D060ADE5A14A}" srcOrd="2" destOrd="0" presId="urn:microsoft.com/office/officeart/2018/2/layout/IconVerticalSolidList"/>
    <dgm:cxn modelId="{2F15472B-F6B3-4094-9BBC-CD1561DFE69B}" type="presParOf" srcId="{80230582-818A-4D45-969F-A43662888374}" destId="{584C8BB7-B636-4A41-9A4A-14EC91832AD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3ECAD9-D310-431E-BD1A-6A61C191591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E785C81-81F7-408C-9BD0-198CD3CDE96E}">
      <dgm:prSet custT="1"/>
      <dgm:spPr/>
      <dgm:t>
        <a:bodyPr/>
        <a:lstStyle/>
        <a:p>
          <a:r>
            <a:rPr lang="en-IE" sz="2200" dirty="0">
              <a:solidFill>
                <a:schemeClr val="tx1"/>
              </a:solidFill>
            </a:rPr>
            <a:t>Linkages to actions and indicators under the Climate Action Plan and the new Draft Climate Action Plan</a:t>
          </a:r>
          <a:endParaRPr lang="en-US" sz="2200" dirty="0"/>
        </a:p>
      </dgm:t>
    </dgm:pt>
    <dgm:pt modelId="{185D1551-EE13-4AF2-964E-764D9A68B068}" type="parTrans" cxnId="{58D9076D-E865-41AA-9385-5F323541D5DC}">
      <dgm:prSet/>
      <dgm:spPr/>
      <dgm:t>
        <a:bodyPr/>
        <a:lstStyle/>
        <a:p>
          <a:endParaRPr lang="en-US"/>
        </a:p>
      </dgm:t>
    </dgm:pt>
    <dgm:pt modelId="{4E5EA6B1-4BC1-48AA-8677-A156EB4E7950}" type="sibTrans" cxnId="{58D9076D-E865-41AA-9385-5F323541D5DC}">
      <dgm:prSet/>
      <dgm:spPr/>
      <dgm:t>
        <a:bodyPr/>
        <a:lstStyle/>
        <a:p>
          <a:endParaRPr lang="en-US"/>
        </a:p>
      </dgm:t>
    </dgm:pt>
    <dgm:pt modelId="{5CE44AD5-620D-40A6-85B0-F1B883AD82AB}">
      <dgm:prSet custT="1"/>
      <dgm:spPr/>
      <dgm:t>
        <a:bodyPr/>
        <a:lstStyle/>
        <a:p>
          <a:r>
            <a:rPr lang="en-IE" sz="2200" dirty="0">
              <a:solidFill>
                <a:schemeClr val="tx1"/>
              </a:solidFill>
            </a:rPr>
            <a:t>Additional Actions included in 2023 implementation plan having regard to submissions/</a:t>
          </a:r>
          <a:r>
            <a:rPr lang="en-IE" sz="2200" dirty="0" err="1">
              <a:solidFill>
                <a:schemeClr val="tx1"/>
              </a:solidFill>
            </a:rPr>
            <a:t>obs</a:t>
          </a:r>
          <a:r>
            <a:rPr lang="en-IE" sz="2200" dirty="0">
              <a:solidFill>
                <a:schemeClr val="tx1"/>
              </a:solidFill>
            </a:rPr>
            <a:t> received</a:t>
          </a:r>
          <a:endParaRPr lang="en-US" sz="2200" dirty="0">
            <a:solidFill>
              <a:schemeClr val="tx1"/>
            </a:solidFill>
          </a:endParaRPr>
        </a:p>
      </dgm:t>
    </dgm:pt>
    <dgm:pt modelId="{4BD4D189-965E-4EC9-93CD-E450FA6FA3F7}" type="parTrans" cxnId="{9ACB49E5-858B-412B-91C8-A4403CADAC79}">
      <dgm:prSet/>
      <dgm:spPr/>
      <dgm:t>
        <a:bodyPr/>
        <a:lstStyle/>
        <a:p>
          <a:endParaRPr lang="en-US"/>
        </a:p>
      </dgm:t>
    </dgm:pt>
    <dgm:pt modelId="{8D9799ED-0F8E-4AED-A422-6EF33920A1FF}" type="sibTrans" cxnId="{9ACB49E5-858B-412B-91C8-A4403CADAC79}">
      <dgm:prSet/>
      <dgm:spPr/>
      <dgm:t>
        <a:bodyPr/>
        <a:lstStyle/>
        <a:p>
          <a:endParaRPr lang="en-US"/>
        </a:p>
      </dgm:t>
    </dgm:pt>
    <dgm:pt modelId="{F5186CF5-4D15-4BD1-9DB5-5EE1F2198F6D}">
      <dgm:prSet/>
      <dgm:spPr/>
      <dgm:t>
        <a:bodyPr/>
        <a:lstStyle/>
        <a:p>
          <a:r>
            <a:rPr lang="en-IE" dirty="0">
              <a:solidFill>
                <a:schemeClr val="tx1"/>
              </a:solidFill>
            </a:rPr>
            <a:t>Enhanced reporting of statistics and actions</a:t>
          </a:r>
          <a:endParaRPr lang="en-US" dirty="0">
            <a:solidFill>
              <a:schemeClr val="tx1"/>
            </a:solidFill>
          </a:endParaRPr>
        </a:p>
      </dgm:t>
    </dgm:pt>
    <dgm:pt modelId="{7FA82612-2DB8-4253-B716-F042067868B0}" type="parTrans" cxnId="{F04AE794-78A8-469D-95A5-4778E9A1D7E6}">
      <dgm:prSet/>
      <dgm:spPr/>
      <dgm:t>
        <a:bodyPr/>
        <a:lstStyle/>
        <a:p>
          <a:endParaRPr lang="en-US"/>
        </a:p>
      </dgm:t>
    </dgm:pt>
    <dgm:pt modelId="{25A6546F-D77A-4DB8-AFAF-F116B37CC485}" type="sibTrans" cxnId="{F04AE794-78A8-469D-95A5-4778E9A1D7E6}">
      <dgm:prSet/>
      <dgm:spPr/>
      <dgm:t>
        <a:bodyPr/>
        <a:lstStyle/>
        <a:p>
          <a:endParaRPr lang="en-US"/>
        </a:p>
      </dgm:t>
    </dgm:pt>
    <dgm:pt modelId="{EA69FC95-2AE4-4745-916D-67FE0633A684}">
      <dgm:prSet/>
      <dgm:spPr/>
      <dgm:t>
        <a:bodyPr/>
        <a:lstStyle/>
        <a:p>
          <a:r>
            <a:rPr lang="en-IE" dirty="0">
              <a:solidFill>
                <a:schemeClr val="tx1"/>
              </a:solidFill>
            </a:rPr>
            <a:t>SDCC endeavour to respond to reports of illegal dumping within a 24 to 48-hour timeframe</a:t>
          </a:r>
          <a:endParaRPr lang="en-US" dirty="0">
            <a:solidFill>
              <a:schemeClr val="tx1"/>
            </a:solidFill>
          </a:endParaRPr>
        </a:p>
      </dgm:t>
    </dgm:pt>
    <dgm:pt modelId="{C65E4417-7E39-4592-B2E0-AC8AFEFB45D7}" type="parTrans" cxnId="{985C765C-823E-4288-88D2-2D8ADC9234BD}">
      <dgm:prSet/>
      <dgm:spPr/>
      <dgm:t>
        <a:bodyPr/>
        <a:lstStyle/>
        <a:p>
          <a:endParaRPr lang="en-US"/>
        </a:p>
      </dgm:t>
    </dgm:pt>
    <dgm:pt modelId="{FA9255E9-7BD1-4E37-8C2C-73777FBF096E}" type="sibTrans" cxnId="{985C765C-823E-4288-88D2-2D8ADC9234BD}">
      <dgm:prSet/>
      <dgm:spPr/>
      <dgm:t>
        <a:bodyPr/>
        <a:lstStyle/>
        <a:p>
          <a:endParaRPr lang="en-US"/>
        </a:p>
      </dgm:t>
    </dgm:pt>
    <dgm:pt modelId="{B2218B42-4D10-40D2-87C2-FD0BA945C298}">
      <dgm:prSet/>
      <dgm:spPr/>
      <dgm:t>
        <a:bodyPr/>
        <a:lstStyle/>
        <a:p>
          <a:r>
            <a:rPr lang="en-US" dirty="0">
              <a:solidFill>
                <a:schemeClr val="tx1"/>
              </a:solidFill>
            </a:rPr>
            <a:t>Fixed payment for penalty notice/fine to increase from €150 to €250</a:t>
          </a:r>
        </a:p>
      </dgm:t>
    </dgm:pt>
    <dgm:pt modelId="{82F3606F-21F9-4732-807D-1F84EDEC49DB}" type="parTrans" cxnId="{99D47F2A-068C-445A-90C5-11D499AA3612}">
      <dgm:prSet/>
      <dgm:spPr/>
      <dgm:t>
        <a:bodyPr/>
        <a:lstStyle/>
        <a:p>
          <a:endParaRPr lang="en-US"/>
        </a:p>
      </dgm:t>
    </dgm:pt>
    <dgm:pt modelId="{8CA4CC26-E8E2-42FC-9815-FA6BB09501A2}" type="sibTrans" cxnId="{99D47F2A-068C-445A-90C5-11D499AA3612}">
      <dgm:prSet/>
      <dgm:spPr/>
      <dgm:t>
        <a:bodyPr/>
        <a:lstStyle/>
        <a:p>
          <a:endParaRPr lang="en-US"/>
        </a:p>
      </dgm:t>
    </dgm:pt>
    <dgm:pt modelId="{F2A0B6C6-F3DB-4C5D-87F9-A700FC1877DC}">
      <dgm:prSet/>
      <dgm:spPr/>
      <dgm:t>
        <a:bodyPr/>
        <a:lstStyle/>
        <a:p>
          <a:r>
            <a:rPr lang="en-IE" dirty="0">
              <a:solidFill>
                <a:schemeClr val="tx1"/>
              </a:solidFill>
            </a:rPr>
            <a:t>Action plans will be revised annually as appropriate</a:t>
          </a:r>
          <a:endParaRPr lang="en-US" dirty="0">
            <a:solidFill>
              <a:schemeClr val="tx1"/>
            </a:solidFill>
          </a:endParaRPr>
        </a:p>
      </dgm:t>
    </dgm:pt>
    <dgm:pt modelId="{1D76D2EB-786C-41C2-A2A4-0E568940DCD0}" type="parTrans" cxnId="{857E66A9-8083-4275-8C37-E11AC3C934A0}">
      <dgm:prSet/>
      <dgm:spPr/>
      <dgm:t>
        <a:bodyPr/>
        <a:lstStyle/>
        <a:p>
          <a:endParaRPr lang="en-US"/>
        </a:p>
      </dgm:t>
    </dgm:pt>
    <dgm:pt modelId="{F14A013A-6DD7-4026-A8FF-1EE2DE474590}" type="sibTrans" cxnId="{857E66A9-8083-4275-8C37-E11AC3C934A0}">
      <dgm:prSet/>
      <dgm:spPr/>
      <dgm:t>
        <a:bodyPr/>
        <a:lstStyle/>
        <a:p>
          <a:endParaRPr lang="en-US"/>
        </a:p>
      </dgm:t>
    </dgm:pt>
    <dgm:pt modelId="{84C73605-5CE3-4925-9FB8-BE7D5FFF6214}" type="pres">
      <dgm:prSet presAssocID="{5A3ECAD9-D310-431E-BD1A-6A61C1915910}" presName="linear" presStyleCnt="0">
        <dgm:presLayoutVars>
          <dgm:animLvl val="lvl"/>
          <dgm:resizeHandles val="exact"/>
        </dgm:presLayoutVars>
      </dgm:prSet>
      <dgm:spPr/>
    </dgm:pt>
    <dgm:pt modelId="{76773E8B-4E13-4430-BB21-2C9A25985A89}" type="pres">
      <dgm:prSet presAssocID="{CE785C81-81F7-408C-9BD0-198CD3CDE96E}" presName="parentText" presStyleLbl="node1" presStyleIdx="0" presStyleCnt="6">
        <dgm:presLayoutVars>
          <dgm:chMax val="0"/>
          <dgm:bulletEnabled val="1"/>
        </dgm:presLayoutVars>
      </dgm:prSet>
      <dgm:spPr/>
    </dgm:pt>
    <dgm:pt modelId="{66064E96-ECCE-46DD-A236-FF78F135D60C}" type="pres">
      <dgm:prSet presAssocID="{4E5EA6B1-4BC1-48AA-8677-A156EB4E7950}" presName="spacer" presStyleCnt="0"/>
      <dgm:spPr/>
    </dgm:pt>
    <dgm:pt modelId="{1C34971A-FBA0-4F2C-8F1B-F51225F7A660}" type="pres">
      <dgm:prSet presAssocID="{5CE44AD5-620D-40A6-85B0-F1B883AD82AB}" presName="parentText" presStyleLbl="node1" presStyleIdx="1" presStyleCnt="6">
        <dgm:presLayoutVars>
          <dgm:chMax val="0"/>
          <dgm:bulletEnabled val="1"/>
        </dgm:presLayoutVars>
      </dgm:prSet>
      <dgm:spPr/>
    </dgm:pt>
    <dgm:pt modelId="{759C59D1-D219-4E63-8D68-783949FF23F5}" type="pres">
      <dgm:prSet presAssocID="{8D9799ED-0F8E-4AED-A422-6EF33920A1FF}" presName="spacer" presStyleCnt="0"/>
      <dgm:spPr/>
    </dgm:pt>
    <dgm:pt modelId="{4AA24739-26C2-469C-9FA7-3FAB1CC004D5}" type="pres">
      <dgm:prSet presAssocID="{F5186CF5-4D15-4BD1-9DB5-5EE1F2198F6D}" presName="parentText" presStyleLbl="node1" presStyleIdx="2" presStyleCnt="6" custLinFactNeighborX="764" custLinFactNeighborY="74249">
        <dgm:presLayoutVars>
          <dgm:chMax val="0"/>
          <dgm:bulletEnabled val="1"/>
        </dgm:presLayoutVars>
      </dgm:prSet>
      <dgm:spPr/>
    </dgm:pt>
    <dgm:pt modelId="{4D65DABE-A17D-44E4-AE4D-2879BE3CFD5C}" type="pres">
      <dgm:prSet presAssocID="{25A6546F-D77A-4DB8-AFAF-F116B37CC485}" presName="spacer" presStyleCnt="0"/>
      <dgm:spPr/>
    </dgm:pt>
    <dgm:pt modelId="{62311E59-D355-4403-B1D3-A90AD6C6A398}" type="pres">
      <dgm:prSet presAssocID="{EA69FC95-2AE4-4745-916D-67FE0633A684}" presName="parentText" presStyleLbl="node1" presStyleIdx="3" presStyleCnt="6">
        <dgm:presLayoutVars>
          <dgm:chMax val="0"/>
          <dgm:bulletEnabled val="1"/>
        </dgm:presLayoutVars>
      </dgm:prSet>
      <dgm:spPr/>
    </dgm:pt>
    <dgm:pt modelId="{1447D061-10FC-4831-9EB3-1FA7BE133F08}" type="pres">
      <dgm:prSet presAssocID="{FA9255E9-7BD1-4E37-8C2C-73777FBF096E}" presName="spacer" presStyleCnt="0"/>
      <dgm:spPr/>
    </dgm:pt>
    <dgm:pt modelId="{2C0B7D53-E4EA-4563-8624-E727A14F91F2}" type="pres">
      <dgm:prSet presAssocID="{B2218B42-4D10-40D2-87C2-FD0BA945C298}" presName="parentText" presStyleLbl="node1" presStyleIdx="4" presStyleCnt="6">
        <dgm:presLayoutVars>
          <dgm:chMax val="0"/>
          <dgm:bulletEnabled val="1"/>
        </dgm:presLayoutVars>
      </dgm:prSet>
      <dgm:spPr/>
    </dgm:pt>
    <dgm:pt modelId="{5A4A47C4-5E7D-4195-BC06-A4B1DE50DA7D}" type="pres">
      <dgm:prSet presAssocID="{8CA4CC26-E8E2-42FC-9815-FA6BB09501A2}" presName="spacer" presStyleCnt="0"/>
      <dgm:spPr/>
    </dgm:pt>
    <dgm:pt modelId="{F680F575-B777-464B-A849-5BF18F8993BE}" type="pres">
      <dgm:prSet presAssocID="{F2A0B6C6-F3DB-4C5D-87F9-A700FC1877DC}" presName="parentText" presStyleLbl="node1" presStyleIdx="5" presStyleCnt="6">
        <dgm:presLayoutVars>
          <dgm:chMax val="0"/>
          <dgm:bulletEnabled val="1"/>
        </dgm:presLayoutVars>
      </dgm:prSet>
      <dgm:spPr/>
    </dgm:pt>
  </dgm:ptLst>
  <dgm:cxnLst>
    <dgm:cxn modelId="{509E8611-B19A-4F3C-988C-68CFC99B2852}" type="presOf" srcId="{EA69FC95-2AE4-4745-916D-67FE0633A684}" destId="{62311E59-D355-4403-B1D3-A90AD6C6A398}" srcOrd="0" destOrd="0" presId="urn:microsoft.com/office/officeart/2005/8/layout/vList2"/>
    <dgm:cxn modelId="{99D47F2A-068C-445A-90C5-11D499AA3612}" srcId="{5A3ECAD9-D310-431E-BD1A-6A61C1915910}" destId="{B2218B42-4D10-40D2-87C2-FD0BA945C298}" srcOrd="4" destOrd="0" parTransId="{82F3606F-21F9-4732-807D-1F84EDEC49DB}" sibTransId="{8CA4CC26-E8E2-42FC-9815-FA6BB09501A2}"/>
    <dgm:cxn modelId="{985C765C-823E-4288-88D2-2D8ADC9234BD}" srcId="{5A3ECAD9-D310-431E-BD1A-6A61C1915910}" destId="{EA69FC95-2AE4-4745-916D-67FE0633A684}" srcOrd="3" destOrd="0" parTransId="{C65E4417-7E39-4592-B2E0-AC8AFEFB45D7}" sibTransId="{FA9255E9-7BD1-4E37-8C2C-73777FBF096E}"/>
    <dgm:cxn modelId="{9A12394C-B204-4845-BAC0-7B556E5D3E4C}" type="presOf" srcId="{F5186CF5-4D15-4BD1-9DB5-5EE1F2198F6D}" destId="{4AA24739-26C2-469C-9FA7-3FAB1CC004D5}" srcOrd="0" destOrd="0" presId="urn:microsoft.com/office/officeart/2005/8/layout/vList2"/>
    <dgm:cxn modelId="{58D9076D-E865-41AA-9385-5F323541D5DC}" srcId="{5A3ECAD9-D310-431E-BD1A-6A61C1915910}" destId="{CE785C81-81F7-408C-9BD0-198CD3CDE96E}" srcOrd="0" destOrd="0" parTransId="{185D1551-EE13-4AF2-964E-764D9A68B068}" sibTransId="{4E5EA6B1-4BC1-48AA-8677-A156EB4E7950}"/>
    <dgm:cxn modelId="{9850FB54-1D02-4335-91F3-A41A29CD77C4}" type="presOf" srcId="{CE785C81-81F7-408C-9BD0-198CD3CDE96E}" destId="{76773E8B-4E13-4430-BB21-2C9A25985A89}" srcOrd="0" destOrd="0" presId="urn:microsoft.com/office/officeart/2005/8/layout/vList2"/>
    <dgm:cxn modelId="{B2E62788-AF4D-4971-8B1E-BC7EA5CA5728}" type="presOf" srcId="{5CE44AD5-620D-40A6-85B0-F1B883AD82AB}" destId="{1C34971A-FBA0-4F2C-8F1B-F51225F7A660}" srcOrd="0" destOrd="0" presId="urn:microsoft.com/office/officeart/2005/8/layout/vList2"/>
    <dgm:cxn modelId="{31CC2B93-0103-4CD5-81F9-9564E15A1351}" type="presOf" srcId="{5A3ECAD9-D310-431E-BD1A-6A61C1915910}" destId="{84C73605-5CE3-4925-9FB8-BE7D5FFF6214}" srcOrd="0" destOrd="0" presId="urn:microsoft.com/office/officeart/2005/8/layout/vList2"/>
    <dgm:cxn modelId="{F04AE794-78A8-469D-95A5-4778E9A1D7E6}" srcId="{5A3ECAD9-D310-431E-BD1A-6A61C1915910}" destId="{F5186CF5-4D15-4BD1-9DB5-5EE1F2198F6D}" srcOrd="2" destOrd="0" parTransId="{7FA82612-2DB8-4253-B716-F042067868B0}" sibTransId="{25A6546F-D77A-4DB8-AFAF-F116B37CC485}"/>
    <dgm:cxn modelId="{857E66A9-8083-4275-8C37-E11AC3C934A0}" srcId="{5A3ECAD9-D310-431E-BD1A-6A61C1915910}" destId="{F2A0B6C6-F3DB-4C5D-87F9-A700FC1877DC}" srcOrd="5" destOrd="0" parTransId="{1D76D2EB-786C-41C2-A2A4-0E568940DCD0}" sibTransId="{F14A013A-6DD7-4026-A8FF-1EE2DE474590}"/>
    <dgm:cxn modelId="{BBAA58CD-034D-4AEC-A724-A06A7E224F6A}" type="presOf" srcId="{B2218B42-4D10-40D2-87C2-FD0BA945C298}" destId="{2C0B7D53-E4EA-4563-8624-E727A14F91F2}" srcOrd="0" destOrd="0" presId="urn:microsoft.com/office/officeart/2005/8/layout/vList2"/>
    <dgm:cxn modelId="{968FAEE3-86A0-4596-BB4E-3C25BA575A9A}" type="presOf" srcId="{F2A0B6C6-F3DB-4C5D-87F9-A700FC1877DC}" destId="{F680F575-B777-464B-A849-5BF18F8993BE}" srcOrd="0" destOrd="0" presId="urn:microsoft.com/office/officeart/2005/8/layout/vList2"/>
    <dgm:cxn modelId="{9ACB49E5-858B-412B-91C8-A4403CADAC79}" srcId="{5A3ECAD9-D310-431E-BD1A-6A61C1915910}" destId="{5CE44AD5-620D-40A6-85B0-F1B883AD82AB}" srcOrd="1" destOrd="0" parTransId="{4BD4D189-965E-4EC9-93CD-E450FA6FA3F7}" sibTransId="{8D9799ED-0F8E-4AED-A422-6EF33920A1FF}"/>
    <dgm:cxn modelId="{AE9C9FFF-C8F2-497E-B95C-2B14E7990496}" type="presParOf" srcId="{84C73605-5CE3-4925-9FB8-BE7D5FFF6214}" destId="{76773E8B-4E13-4430-BB21-2C9A25985A89}" srcOrd="0" destOrd="0" presId="urn:microsoft.com/office/officeart/2005/8/layout/vList2"/>
    <dgm:cxn modelId="{381F0B87-EF22-4371-9D1D-A8BF6188488D}" type="presParOf" srcId="{84C73605-5CE3-4925-9FB8-BE7D5FFF6214}" destId="{66064E96-ECCE-46DD-A236-FF78F135D60C}" srcOrd="1" destOrd="0" presId="urn:microsoft.com/office/officeart/2005/8/layout/vList2"/>
    <dgm:cxn modelId="{E1C2FD30-4AE8-465E-BDAD-CC41E55D9176}" type="presParOf" srcId="{84C73605-5CE3-4925-9FB8-BE7D5FFF6214}" destId="{1C34971A-FBA0-4F2C-8F1B-F51225F7A660}" srcOrd="2" destOrd="0" presId="urn:microsoft.com/office/officeart/2005/8/layout/vList2"/>
    <dgm:cxn modelId="{B2EF3528-1540-4279-A26A-357DCB2DADFC}" type="presParOf" srcId="{84C73605-5CE3-4925-9FB8-BE7D5FFF6214}" destId="{759C59D1-D219-4E63-8D68-783949FF23F5}" srcOrd="3" destOrd="0" presId="urn:microsoft.com/office/officeart/2005/8/layout/vList2"/>
    <dgm:cxn modelId="{6AE357B9-FC19-43DE-848A-06D884CDD02D}" type="presParOf" srcId="{84C73605-5CE3-4925-9FB8-BE7D5FFF6214}" destId="{4AA24739-26C2-469C-9FA7-3FAB1CC004D5}" srcOrd="4" destOrd="0" presId="urn:microsoft.com/office/officeart/2005/8/layout/vList2"/>
    <dgm:cxn modelId="{832BFB32-E8C1-4009-AD9E-55267345600A}" type="presParOf" srcId="{84C73605-5CE3-4925-9FB8-BE7D5FFF6214}" destId="{4D65DABE-A17D-44E4-AE4D-2879BE3CFD5C}" srcOrd="5" destOrd="0" presId="urn:microsoft.com/office/officeart/2005/8/layout/vList2"/>
    <dgm:cxn modelId="{A7640D34-F669-47A6-8FAB-ECD670CE7055}" type="presParOf" srcId="{84C73605-5CE3-4925-9FB8-BE7D5FFF6214}" destId="{62311E59-D355-4403-B1D3-A90AD6C6A398}" srcOrd="6" destOrd="0" presId="urn:microsoft.com/office/officeart/2005/8/layout/vList2"/>
    <dgm:cxn modelId="{4B14A0EE-2A76-4706-8680-7CBE4313FEAC}" type="presParOf" srcId="{84C73605-5CE3-4925-9FB8-BE7D5FFF6214}" destId="{1447D061-10FC-4831-9EB3-1FA7BE133F08}" srcOrd="7" destOrd="0" presId="urn:microsoft.com/office/officeart/2005/8/layout/vList2"/>
    <dgm:cxn modelId="{5567F777-EA3C-4E96-B42D-7497D929E756}" type="presParOf" srcId="{84C73605-5CE3-4925-9FB8-BE7D5FFF6214}" destId="{2C0B7D53-E4EA-4563-8624-E727A14F91F2}" srcOrd="8" destOrd="0" presId="urn:microsoft.com/office/officeart/2005/8/layout/vList2"/>
    <dgm:cxn modelId="{0AC8B755-B8F5-4A61-9270-3756BFAC62CC}" type="presParOf" srcId="{84C73605-5CE3-4925-9FB8-BE7D5FFF6214}" destId="{5A4A47C4-5E7D-4195-BC06-A4B1DE50DA7D}" srcOrd="9" destOrd="0" presId="urn:microsoft.com/office/officeart/2005/8/layout/vList2"/>
    <dgm:cxn modelId="{8DB6DF94-4096-48E1-9EB8-3911E360EF37}" type="presParOf" srcId="{84C73605-5CE3-4925-9FB8-BE7D5FFF6214}" destId="{F680F575-B777-464B-A849-5BF18F8993B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84BE1-2311-4D9D-B926-C3175FE2F900}">
      <dsp:nvSpPr>
        <dsp:cNvPr id="0" name=""/>
        <dsp:cNvSpPr/>
      </dsp:nvSpPr>
      <dsp:spPr>
        <a:xfrm>
          <a:off x="0" y="2442"/>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D40A8C-F2B8-4E63-8B01-67B8C15AAC44}">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60C8F7-7179-4971-9144-43C824D880E9}">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IE" sz="2200" kern="1200" dirty="0"/>
            <a:t>Consultation period ran from 8</a:t>
          </a:r>
          <a:r>
            <a:rPr lang="en-IE" sz="2200" kern="1200" baseline="30000" dirty="0"/>
            <a:t>th</a:t>
          </a:r>
          <a:r>
            <a:rPr lang="en-IE" sz="2200" kern="1200" dirty="0"/>
            <a:t> August 2023 to Tuesday 19</a:t>
          </a:r>
          <a:r>
            <a:rPr lang="en-IE" sz="2200" kern="1200" baseline="30000" dirty="0"/>
            <a:t>th</a:t>
          </a:r>
          <a:r>
            <a:rPr lang="en-IE" sz="2200" kern="1200" dirty="0"/>
            <a:t> September 2023.</a:t>
          </a:r>
          <a:endParaRPr lang="en-US" sz="2200" kern="1200" dirty="0"/>
        </a:p>
      </dsp:txBody>
      <dsp:txXfrm>
        <a:off x="1429899" y="2442"/>
        <a:ext cx="5083704" cy="1238008"/>
      </dsp:txXfrm>
    </dsp:sp>
    <dsp:sp modelId="{071D1E07-8B92-4C45-99DF-6D91CEACCE37}">
      <dsp:nvSpPr>
        <dsp:cNvPr id="0" name=""/>
        <dsp:cNvSpPr/>
      </dsp:nvSpPr>
      <dsp:spPr>
        <a:xfrm>
          <a:off x="0" y="1549953"/>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79A2A5-FA2F-46DF-BA9E-8E365FC174D4}">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3F21B8-0647-4B0D-B831-327FD4A4AA32}">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IE" sz="2200" kern="1200"/>
            <a:t>Published on SDCC Consultation Portal</a:t>
          </a:r>
          <a:endParaRPr lang="en-US" sz="2200" kern="1200"/>
        </a:p>
      </dsp:txBody>
      <dsp:txXfrm>
        <a:off x="1429899" y="1549953"/>
        <a:ext cx="5083704" cy="1238008"/>
      </dsp:txXfrm>
    </dsp:sp>
    <dsp:sp modelId="{0494A144-5545-44A8-B6C4-A70FF7CEB8D0}">
      <dsp:nvSpPr>
        <dsp:cNvPr id="0" name=""/>
        <dsp:cNvSpPr/>
      </dsp:nvSpPr>
      <dsp:spPr>
        <a:xfrm>
          <a:off x="0" y="309746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B28E99-1958-4DE0-8D5D-11D0B6B2403E}">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A195B5-73D1-4893-A90C-1955956DDEA8}">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IE" sz="2200" kern="1200"/>
            <a:t>Advertised on Radio and in the Press</a:t>
          </a:r>
          <a:endParaRPr lang="en-US" sz="2200" kern="1200"/>
        </a:p>
      </dsp:txBody>
      <dsp:txXfrm>
        <a:off x="1429899" y="3097464"/>
        <a:ext cx="5083704" cy="1238008"/>
      </dsp:txXfrm>
    </dsp:sp>
    <dsp:sp modelId="{18E05ABD-2A77-45C5-A2C3-215AE965ADF5}">
      <dsp:nvSpPr>
        <dsp:cNvPr id="0" name=""/>
        <dsp:cNvSpPr/>
      </dsp:nvSpPr>
      <dsp:spPr>
        <a:xfrm>
          <a:off x="0" y="464497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75CD7B-4C2D-4CAD-ACC0-80F0A8755D76}">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77B9FF-11E6-41B0-80A7-90BBB404E626}">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IE" sz="2200" kern="1200"/>
            <a:t>Coverage on the Council’s Social Media</a:t>
          </a:r>
          <a:endParaRPr lang="en-US" sz="2200" kern="1200"/>
        </a:p>
      </dsp:txBody>
      <dsp:txXfrm>
        <a:off x="1429899" y="4644974"/>
        <a:ext cx="5083704" cy="1238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8BBFA-EBD6-4CEE-9F38-7B1C967DD0D4}">
      <dsp:nvSpPr>
        <dsp:cNvPr id="0" name=""/>
        <dsp:cNvSpPr/>
      </dsp:nvSpPr>
      <dsp:spPr>
        <a:xfrm>
          <a:off x="0" y="0"/>
          <a:ext cx="6263640" cy="564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5F15E5-EC04-4CF2-9C18-CB647038A688}">
      <dsp:nvSpPr>
        <dsp:cNvPr id="0" name=""/>
        <dsp:cNvSpPr/>
      </dsp:nvSpPr>
      <dsp:spPr>
        <a:xfrm>
          <a:off x="170744" y="127672"/>
          <a:ext cx="310445" cy="3104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F6DE8C-40B3-4905-B170-8876A98406A4}">
      <dsp:nvSpPr>
        <dsp:cNvPr id="0" name=""/>
        <dsp:cNvSpPr/>
      </dsp:nvSpPr>
      <dsp:spPr>
        <a:xfrm>
          <a:off x="651934" y="671"/>
          <a:ext cx="5611705" cy="5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37" tIns="59737" rIns="59737" bIns="59737" numCol="1" spcCol="1270" anchor="ctr" anchorCtr="0">
          <a:noAutofit/>
        </a:bodyPr>
        <a:lstStyle/>
        <a:p>
          <a:pPr marL="0" lvl="0" indent="0" algn="l" defTabSz="711200">
            <a:lnSpc>
              <a:spcPct val="100000"/>
            </a:lnSpc>
            <a:spcBef>
              <a:spcPct val="0"/>
            </a:spcBef>
            <a:spcAft>
              <a:spcPct val="35000"/>
            </a:spcAft>
            <a:buNone/>
          </a:pPr>
          <a:r>
            <a:rPr lang="en-IE" sz="1600" kern="1200" dirty="0"/>
            <a:t>Litter Warden Service/Enforcement Activity</a:t>
          </a:r>
          <a:endParaRPr lang="en-US" sz="1600" kern="1200" dirty="0"/>
        </a:p>
      </dsp:txBody>
      <dsp:txXfrm>
        <a:off x="651934" y="671"/>
        <a:ext cx="5611705" cy="564445"/>
      </dsp:txXfrm>
    </dsp:sp>
    <dsp:sp modelId="{F1FD6AA6-9E24-4AA1-9418-C0F895C49849}">
      <dsp:nvSpPr>
        <dsp:cNvPr id="0" name=""/>
        <dsp:cNvSpPr/>
      </dsp:nvSpPr>
      <dsp:spPr>
        <a:xfrm>
          <a:off x="0" y="676409"/>
          <a:ext cx="6263640" cy="564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87ECDF-921D-4184-9EA3-A9DE69E33ECD}">
      <dsp:nvSpPr>
        <dsp:cNvPr id="0" name=""/>
        <dsp:cNvSpPr/>
      </dsp:nvSpPr>
      <dsp:spPr>
        <a:xfrm>
          <a:off x="170744" y="833229"/>
          <a:ext cx="310445" cy="3104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833E5A-4B6A-435E-B83C-8A0AD20FEE21}">
      <dsp:nvSpPr>
        <dsp:cNvPr id="0" name=""/>
        <dsp:cNvSpPr/>
      </dsp:nvSpPr>
      <dsp:spPr>
        <a:xfrm>
          <a:off x="651934" y="706228"/>
          <a:ext cx="5611705" cy="5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37" tIns="59737" rIns="59737" bIns="59737" numCol="1" spcCol="1270" anchor="ctr" anchorCtr="0">
          <a:noAutofit/>
        </a:bodyPr>
        <a:lstStyle/>
        <a:p>
          <a:pPr marL="0" lvl="0" indent="0" algn="l" defTabSz="711200">
            <a:lnSpc>
              <a:spcPct val="100000"/>
            </a:lnSpc>
            <a:spcBef>
              <a:spcPct val="0"/>
            </a:spcBef>
            <a:spcAft>
              <a:spcPct val="35000"/>
            </a:spcAft>
            <a:buNone/>
          </a:pPr>
          <a:r>
            <a:rPr lang="en-IE" sz="1600" kern="1200" dirty="0"/>
            <a:t>Graffiti</a:t>
          </a:r>
          <a:endParaRPr lang="en-US" sz="1600" kern="1200" dirty="0"/>
        </a:p>
      </dsp:txBody>
      <dsp:txXfrm>
        <a:off x="651934" y="706228"/>
        <a:ext cx="5611705" cy="564445"/>
      </dsp:txXfrm>
    </dsp:sp>
    <dsp:sp modelId="{040573E4-599F-4699-8C2A-008D7F709DB8}">
      <dsp:nvSpPr>
        <dsp:cNvPr id="0" name=""/>
        <dsp:cNvSpPr/>
      </dsp:nvSpPr>
      <dsp:spPr>
        <a:xfrm>
          <a:off x="0" y="1411785"/>
          <a:ext cx="6263640" cy="564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BD822-FB7F-4544-ABB7-984FB906F3F7}">
      <dsp:nvSpPr>
        <dsp:cNvPr id="0" name=""/>
        <dsp:cNvSpPr/>
      </dsp:nvSpPr>
      <dsp:spPr>
        <a:xfrm>
          <a:off x="170744" y="1538786"/>
          <a:ext cx="310445" cy="3104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C0A765-DBA7-4B97-9417-0A5AEDBE1A77}">
      <dsp:nvSpPr>
        <dsp:cNvPr id="0" name=""/>
        <dsp:cNvSpPr/>
      </dsp:nvSpPr>
      <dsp:spPr>
        <a:xfrm>
          <a:off x="651934" y="1411785"/>
          <a:ext cx="5611705" cy="5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37" tIns="59737" rIns="59737" bIns="59737" numCol="1" spcCol="1270" anchor="ctr" anchorCtr="0">
          <a:noAutofit/>
        </a:bodyPr>
        <a:lstStyle/>
        <a:p>
          <a:pPr marL="0" lvl="0" indent="0" algn="l" defTabSz="711200">
            <a:lnSpc>
              <a:spcPct val="100000"/>
            </a:lnSpc>
            <a:spcBef>
              <a:spcPct val="0"/>
            </a:spcBef>
            <a:spcAft>
              <a:spcPct val="35000"/>
            </a:spcAft>
            <a:buNone/>
          </a:pPr>
          <a:r>
            <a:rPr lang="en-IE" sz="1600" kern="1200" dirty="0"/>
            <a:t>Communication &amp; Awareness</a:t>
          </a:r>
          <a:endParaRPr lang="en-US" sz="1600" kern="1200" dirty="0"/>
        </a:p>
      </dsp:txBody>
      <dsp:txXfrm>
        <a:off x="651934" y="1411785"/>
        <a:ext cx="5611705" cy="564445"/>
      </dsp:txXfrm>
    </dsp:sp>
    <dsp:sp modelId="{F884D424-F006-4D24-8CD5-3316658D07E0}">
      <dsp:nvSpPr>
        <dsp:cNvPr id="0" name=""/>
        <dsp:cNvSpPr/>
      </dsp:nvSpPr>
      <dsp:spPr>
        <a:xfrm>
          <a:off x="0" y="2089634"/>
          <a:ext cx="6263640" cy="564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7DD02-64CB-49C8-B935-E3407FC63BDB}">
      <dsp:nvSpPr>
        <dsp:cNvPr id="0" name=""/>
        <dsp:cNvSpPr/>
      </dsp:nvSpPr>
      <dsp:spPr>
        <a:xfrm>
          <a:off x="170744" y="2244343"/>
          <a:ext cx="310445" cy="3104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85013B-0EF4-4052-AA24-F8B30533028C}">
      <dsp:nvSpPr>
        <dsp:cNvPr id="0" name=""/>
        <dsp:cNvSpPr/>
      </dsp:nvSpPr>
      <dsp:spPr>
        <a:xfrm>
          <a:off x="651934" y="2117342"/>
          <a:ext cx="5611705" cy="5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37" tIns="59737" rIns="59737" bIns="59737" numCol="1" spcCol="1270" anchor="ctr" anchorCtr="0">
          <a:noAutofit/>
        </a:bodyPr>
        <a:lstStyle/>
        <a:p>
          <a:pPr marL="0" lvl="0" indent="0" algn="l" defTabSz="711200">
            <a:lnSpc>
              <a:spcPct val="100000"/>
            </a:lnSpc>
            <a:spcBef>
              <a:spcPct val="0"/>
            </a:spcBef>
            <a:spcAft>
              <a:spcPct val="35000"/>
            </a:spcAft>
            <a:buNone/>
          </a:pPr>
          <a:r>
            <a:rPr lang="en-IE" sz="1600" kern="1200" dirty="0"/>
            <a:t>Litter Bins</a:t>
          </a:r>
          <a:endParaRPr lang="en-US" sz="1600" kern="1200" dirty="0"/>
        </a:p>
      </dsp:txBody>
      <dsp:txXfrm>
        <a:off x="651934" y="2117342"/>
        <a:ext cx="5611705" cy="564445"/>
      </dsp:txXfrm>
    </dsp:sp>
    <dsp:sp modelId="{A8DC5061-B058-4C6C-80E7-A307B4D42915}">
      <dsp:nvSpPr>
        <dsp:cNvPr id="0" name=""/>
        <dsp:cNvSpPr/>
      </dsp:nvSpPr>
      <dsp:spPr>
        <a:xfrm>
          <a:off x="0" y="2822899"/>
          <a:ext cx="6263640" cy="564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1E74C-3FF8-4A83-A26E-3F46518862B0}">
      <dsp:nvSpPr>
        <dsp:cNvPr id="0" name=""/>
        <dsp:cNvSpPr/>
      </dsp:nvSpPr>
      <dsp:spPr>
        <a:xfrm>
          <a:off x="170744" y="2949899"/>
          <a:ext cx="310445" cy="3104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C0AECF-B69D-44F0-AC4B-C0D896DDA561}">
      <dsp:nvSpPr>
        <dsp:cNvPr id="0" name=""/>
        <dsp:cNvSpPr/>
      </dsp:nvSpPr>
      <dsp:spPr>
        <a:xfrm>
          <a:off x="651934" y="2822899"/>
          <a:ext cx="5611705" cy="5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37" tIns="59737" rIns="59737" bIns="59737" numCol="1" spcCol="1270" anchor="ctr" anchorCtr="0">
          <a:noAutofit/>
        </a:bodyPr>
        <a:lstStyle/>
        <a:p>
          <a:pPr marL="0" lvl="0" indent="0" algn="l" defTabSz="711200">
            <a:lnSpc>
              <a:spcPct val="100000"/>
            </a:lnSpc>
            <a:spcBef>
              <a:spcPct val="0"/>
            </a:spcBef>
            <a:spcAft>
              <a:spcPct val="35000"/>
            </a:spcAft>
            <a:buNone/>
          </a:pPr>
          <a:r>
            <a:rPr lang="en-IE" sz="1600" kern="1200" dirty="0"/>
            <a:t>Dog Fouling</a:t>
          </a:r>
          <a:endParaRPr lang="en-US" sz="1600" kern="1200" dirty="0"/>
        </a:p>
      </dsp:txBody>
      <dsp:txXfrm>
        <a:off x="651934" y="2822899"/>
        <a:ext cx="5611705" cy="564445"/>
      </dsp:txXfrm>
    </dsp:sp>
    <dsp:sp modelId="{4BA0C903-E68F-472D-A8F4-6CE989B8F4F6}">
      <dsp:nvSpPr>
        <dsp:cNvPr id="0" name=""/>
        <dsp:cNvSpPr/>
      </dsp:nvSpPr>
      <dsp:spPr>
        <a:xfrm>
          <a:off x="0" y="3528456"/>
          <a:ext cx="6263640" cy="564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994C87-3477-4462-BD65-3DAA998C5277}">
      <dsp:nvSpPr>
        <dsp:cNvPr id="0" name=""/>
        <dsp:cNvSpPr/>
      </dsp:nvSpPr>
      <dsp:spPr>
        <a:xfrm>
          <a:off x="170744" y="3655456"/>
          <a:ext cx="310445" cy="31044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DA8C10-2D1A-441A-87B1-12F8492A1F29}">
      <dsp:nvSpPr>
        <dsp:cNvPr id="0" name=""/>
        <dsp:cNvSpPr/>
      </dsp:nvSpPr>
      <dsp:spPr>
        <a:xfrm>
          <a:off x="651934" y="3528456"/>
          <a:ext cx="5611705" cy="5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37" tIns="59737" rIns="59737" bIns="59737" numCol="1" spcCol="1270" anchor="ctr" anchorCtr="0">
          <a:noAutofit/>
        </a:bodyPr>
        <a:lstStyle/>
        <a:p>
          <a:pPr marL="0" lvl="0" indent="0" algn="l" defTabSz="711200">
            <a:lnSpc>
              <a:spcPct val="100000"/>
            </a:lnSpc>
            <a:spcBef>
              <a:spcPct val="0"/>
            </a:spcBef>
            <a:spcAft>
              <a:spcPct val="35000"/>
            </a:spcAft>
            <a:buNone/>
          </a:pPr>
          <a:r>
            <a:rPr lang="en-IE" sz="1600" kern="1200"/>
            <a:t>Sources of Litter</a:t>
          </a:r>
          <a:endParaRPr lang="en-US" sz="1600" kern="1200"/>
        </a:p>
      </dsp:txBody>
      <dsp:txXfrm>
        <a:off x="651934" y="3528456"/>
        <a:ext cx="5611705" cy="564445"/>
      </dsp:txXfrm>
    </dsp:sp>
    <dsp:sp modelId="{79FBD7E3-D077-4161-BCF0-9B6C85A56B83}">
      <dsp:nvSpPr>
        <dsp:cNvPr id="0" name=""/>
        <dsp:cNvSpPr/>
      </dsp:nvSpPr>
      <dsp:spPr>
        <a:xfrm>
          <a:off x="0" y="4234013"/>
          <a:ext cx="6263640" cy="564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B68664-4F72-4D96-8997-E57004C87C57}">
      <dsp:nvSpPr>
        <dsp:cNvPr id="0" name=""/>
        <dsp:cNvSpPr/>
      </dsp:nvSpPr>
      <dsp:spPr>
        <a:xfrm>
          <a:off x="170744" y="4361013"/>
          <a:ext cx="310445" cy="31044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E98A88-40EF-4E40-BF33-B62068D74813}">
      <dsp:nvSpPr>
        <dsp:cNvPr id="0" name=""/>
        <dsp:cNvSpPr/>
      </dsp:nvSpPr>
      <dsp:spPr>
        <a:xfrm>
          <a:off x="651934" y="4234013"/>
          <a:ext cx="5611705" cy="5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37" tIns="59737" rIns="59737" bIns="59737" numCol="1" spcCol="1270" anchor="ctr" anchorCtr="0">
          <a:noAutofit/>
        </a:bodyPr>
        <a:lstStyle/>
        <a:p>
          <a:pPr marL="0" lvl="0" indent="0" algn="l" defTabSz="711200">
            <a:lnSpc>
              <a:spcPct val="100000"/>
            </a:lnSpc>
            <a:spcBef>
              <a:spcPct val="0"/>
            </a:spcBef>
            <a:spcAft>
              <a:spcPct val="35000"/>
            </a:spcAft>
            <a:buNone/>
          </a:pPr>
          <a:r>
            <a:rPr lang="en-IE" sz="1600" kern="1200" dirty="0"/>
            <a:t>CCTV/Technology</a:t>
          </a:r>
          <a:endParaRPr lang="en-US" sz="1600" kern="1200" dirty="0"/>
        </a:p>
      </dsp:txBody>
      <dsp:txXfrm>
        <a:off x="651934" y="4234013"/>
        <a:ext cx="5611705" cy="564445"/>
      </dsp:txXfrm>
    </dsp:sp>
    <dsp:sp modelId="{D691BF26-EAC1-49B2-9AA0-E5E6E8B71CDF}">
      <dsp:nvSpPr>
        <dsp:cNvPr id="0" name=""/>
        <dsp:cNvSpPr/>
      </dsp:nvSpPr>
      <dsp:spPr>
        <a:xfrm>
          <a:off x="0" y="4939570"/>
          <a:ext cx="6263640" cy="564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3A0382-5139-4E41-93B1-8B34E3C7C3A4}">
      <dsp:nvSpPr>
        <dsp:cNvPr id="0" name=""/>
        <dsp:cNvSpPr/>
      </dsp:nvSpPr>
      <dsp:spPr>
        <a:xfrm>
          <a:off x="170744" y="5066570"/>
          <a:ext cx="310445" cy="310445"/>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4C8BB7-B636-4A41-9A4A-14EC91832ADE}">
      <dsp:nvSpPr>
        <dsp:cNvPr id="0" name=""/>
        <dsp:cNvSpPr/>
      </dsp:nvSpPr>
      <dsp:spPr>
        <a:xfrm>
          <a:off x="651934" y="4939570"/>
          <a:ext cx="5611705" cy="5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37" tIns="59737" rIns="59737" bIns="59737" numCol="1" spcCol="1270" anchor="ctr" anchorCtr="0">
          <a:noAutofit/>
        </a:bodyPr>
        <a:lstStyle/>
        <a:p>
          <a:pPr marL="0" lvl="0" indent="0" algn="l" defTabSz="711200">
            <a:lnSpc>
              <a:spcPct val="100000"/>
            </a:lnSpc>
            <a:spcBef>
              <a:spcPct val="0"/>
            </a:spcBef>
            <a:spcAft>
              <a:spcPct val="35000"/>
            </a:spcAft>
            <a:buNone/>
          </a:pPr>
          <a:r>
            <a:rPr lang="en-IE" sz="1600" kern="1200" dirty="0"/>
            <a:t>Cleansing Schedules/Street Sweeping</a:t>
          </a:r>
          <a:endParaRPr lang="en-US" sz="1600" kern="1200" dirty="0"/>
        </a:p>
      </dsp:txBody>
      <dsp:txXfrm>
        <a:off x="651934" y="4939570"/>
        <a:ext cx="5611705" cy="564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73E8B-4E13-4430-BB21-2C9A25985A89}">
      <dsp:nvSpPr>
        <dsp:cNvPr id="0" name=""/>
        <dsp:cNvSpPr/>
      </dsp:nvSpPr>
      <dsp:spPr>
        <a:xfrm>
          <a:off x="0" y="29770"/>
          <a:ext cx="6513603" cy="915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IE" sz="2200" kern="1200" dirty="0">
              <a:solidFill>
                <a:schemeClr val="tx1"/>
              </a:solidFill>
            </a:rPr>
            <a:t>Linkages to actions and indicators under the Climate Action Plan and the new Draft Climate Action Plan</a:t>
          </a:r>
          <a:endParaRPr lang="en-US" sz="2200" kern="1200" dirty="0"/>
        </a:p>
      </dsp:txBody>
      <dsp:txXfrm>
        <a:off x="44705" y="74475"/>
        <a:ext cx="6424193" cy="826370"/>
      </dsp:txXfrm>
    </dsp:sp>
    <dsp:sp modelId="{1C34971A-FBA0-4F2C-8F1B-F51225F7A660}">
      <dsp:nvSpPr>
        <dsp:cNvPr id="0" name=""/>
        <dsp:cNvSpPr/>
      </dsp:nvSpPr>
      <dsp:spPr>
        <a:xfrm>
          <a:off x="0" y="1011791"/>
          <a:ext cx="6513603" cy="91578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IE" sz="2200" kern="1200" dirty="0">
              <a:solidFill>
                <a:schemeClr val="tx1"/>
              </a:solidFill>
            </a:rPr>
            <a:t>Additional Actions included in 2023 implementation plan having regard to submissions/</a:t>
          </a:r>
          <a:r>
            <a:rPr lang="en-IE" sz="2200" kern="1200" dirty="0" err="1">
              <a:solidFill>
                <a:schemeClr val="tx1"/>
              </a:solidFill>
            </a:rPr>
            <a:t>obs</a:t>
          </a:r>
          <a:r>
            <a:rPr lang="en-IE" sz="2200" kern="1200" dirty="0">
              <a:solidFill>
                <a:schemeClr val="tx1"/>
              </a:solidFill>
            </a:rPr>
            <a:t> received</a:t>
          </a:r>
          <a:endParaRPr lang="en-US" sz="2200" kern="1200" dirty="0">
            <a:solidFill>
              <a:schemeClr val="tx1"/>
            </a:solidFill>
          </a:endParaRPr>
        </a:p>
      </dsp:txBody>
      <dsp:txXfrm>
        <a:off x="44705" y="1056496"/>
        <a:ext cx="6424193" cy="826370"/>
      </dsp:txXfrm>
    </dsp:sp>
    <dsp:sp modelId="{4AA24739-26C2-469C-9FA7-3FAB1CC004D5}">
      <dsp:nvSpPr>
        <dsp:cNvPr id="0" name=""/>
        <dsp:cNvSpPr/>
      </dsp:nvSpPr>
      <dsp:spPr>
        <a:xfrm>
          <a:off x="0" y="2042994"/>
          <a:ext cx="6513603" cy="91578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E" sz="2300" kern="1200" dirty="0">
              <a:solidFill>
                <a:schemeClr val="tx1"/>
              </a:solidFill>
            </a:rPr>
            <a:t>Enhanced reporting of statistics and actions</a:t>
          </a:r>
          <a:endParaRPr lang="en-US" sz="2300" kern="1200" dirty="0">
            <a:solidFill>
              <a:schemeClr val="tx1"/>
            </a:solidFill>
          </a:endParaRPr>
        </a:p>
      </dsp:txBody>
      <dsp:txXfrm>
        <a:off x="44705" y="2087699"/>
        <a:ext cx="6424193" cy="826370"/>
      </dsp:txXfrm>
    </dsp:sp>
    <dsp:sp modelId="{62311E59-D355-4403-B1D3-A90AD6C6A398}">
      <dsp:nvSpPr>
        <dsp:cNvPr id="0" name=""/>
        <dsp:cNvSpPr/>
      </dsp:nvSpPr>
      <dsp:spPr>
        <a:xfrm>
          <a:off x="0" y="2975833"/>
          <a:ext cx="6513603" cy="91578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E" sz="2300" kern="1200" dirty="0">
              <a:solidFill>
                <a:schemeClr val="tx1"/>
              </a:solidFill>
            </a:rPr>
            <a:t>SDCC endeavour to respond to reports of illegal dumping within a 24 to 48-hour timeframe</a:t>
          </a:r>
          <a:endParaRPr lang="en-US" sz="2300" kern="1200" dirty="0">
            <a:solidFill>
              <a:schemeClr val="tx1"/>
            </a:solidFill>
          </a:endParaRPr>
        </a:p>
      </dsp:txBody>
      <dsp:txXfrm>
        <a:off x="44705" y="3020538"/>
        <a:ext cx="6424193" cy="826370"/>
      </dsp:txXfrm>
    </dsp:sp>
    <dsp:sp modelId="{2C0B7D53-E4EA-4563-8624-E727A14F91F2}">
      <dsp:nvSpPr>
        <dsp:cNvPr id="0" name=""/>
        <dsp:cNvSpPr/>
      </dsp:nvSpPr>
      <dsp:spPr>
        <a:xfrm>
          <a:off x="0" y="3957853"/>
          <a:ext cx="6513603" cy="91578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Fixed payment for penalty notice/fine to increase from €150 to €250</a:t>
          </a:r>
        </a:p>
      </dsp:txBody>
      <dsp:txXfrm>
        <a:off x="44705" y="4002558"/>
        <a:ext cx="6424193" cy="826370"/>
      </dsp:txXfrm>
    </dsp:sp>
    <dsp:sp modelId="{F680F575-B777-464B-A849-5BF18F8993BE}">
      <dsp:nvSpPr>
        <dsp:cNvPr id="0" name=""/>
        <dsp:cNvSpPr/>
      </dsp:nvSpPr>
      <dsp:spPr>
        <a:xfrm>
          <a:off x="0" y="4939874"/>
          <a:ext cx="6513603" cy="9157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E" sz="2300" kern="1200" dirty="0">
              <a:solidFill>
                <a:schemeClr val="tx1"/>
              </a:solidFill>
            </a:rPr>
            <a:t>Action plans will be revised annually as appropriate</a:t>
          </a:r>
          <a:endParaRPr lang="en-US" sz="2300" kern="1200" dirty="0">
            <a:solidFill>
              <a:schemeClr val="tx1"/>
            </a:solidFill>
          </a:endParaRPr>
        </a:p>
      </dsp:txBody>
      <dsp:txXfrm>
        <a:off x="44705" y="4984579"/>
        <a:ext cx="6424193" cy="82637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27F73-3620-4E7A-864D-B3E5204EE2E2}" type="datetimeFigureOut">
              <a:rPr lang="en-IE" smtClean="0"/>
              <a:t>10/11/2023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BF7501-2A82-44A7-986C-94C6030D72D2}" type="slidenum">
              <a:rPr lang="en-IE" smtClean="0"/>
              <a:t>‹#›</a:t>
            </a:fld>
            <a:endParaRPr lang="en-IE"/>
          </a:p>
        </p:txBody>
      </p:sp>
    </p:spTree>
    <p:extLst>
      <p:ext uri="{BB962C8B-B14F-4D97-AF65-F5344CB8AC3E}">
        <p14:creationId xmlns:p14="http://schemas.microsoft.com/office/powerpoint/2010/main" val="396390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SDCC Litter Management Plan was reviewed and a Draft replacement plan for consultation purposes was prepared for public consultation. </a:t>
            </a:r>
          </a:p>
        </p:txBody>
      </p:sp>
      <p:sp>
        <p:nvSpPr>
          <p:cNvPr id="4" name="Slide Number Placeholder 3"/>
          <p:cNvSpPr>
            <a:spLocks noGrp="1"/>
          </p:cNvSpPr>
          <p:nvPr>
            <p:ph type="sldNum" sz="quarter" idx="5"/>
          </p:nvPr>
        </p:nvSpPr>
        <p:spPr/>
        <p:txBody>
          <a:bodyPr/>
          <a:lstStyle/>
          <a:p>
            <a:fld id="{A4BF7501-2A82-44A7-986C-94C6030D72D2}" type="slidenum">
              <a:rPr lang="en-IE" smtClean="0"/>
              <a:t>1</a:t>
            </a:fld>
            <a:endParaRPr lang="en-IE"/>
          </a:p>
        </p:txBody>
      </p:sp>
    </p:spTree>
    <p:extLst>
      <p:ext uri="{BB962C8B-B14F-4D97-AF65-F5344CB8AC3E}">
        <p14:creationId xmlns:p14="http://schemas.microsoft.com/office/powerpoint/2010/main" val="284188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26E8E-4F12-40AE-894B-6A9DBC4F44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4209E53C-4B40-43E5-926E-EA9E32CE6C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6422FFFB-0C0C-4F45-A046-FED258295277}"/>
              </a:ext>
            </a:extLst>
          </p:cNvPr>
          <p:cNvSpPr>
            <a:spLocks noGrp="1"/>
          </p:cNvSpPr>
          <p:nvPr>
            <p:ph type="dt" sz="half" idx="10"/>
          </p:nvPr>
        </p:nvSpPr>
        <p:spPr/>
        <p:txBody>
          <a:bodyPr/>
          <a:lstStyle/>
          <a:p>
            <a:fld id="{42DAC0CC-11D8-4342-982C-E152657995B5}" type="datetimeFigureOut">
              <a:rPr lang="en-IE" smtClean="0"/>
              <a:t>10/11/2023</a:t>
            </a:fld>
            <a:endParaRPr lang="en-IE"/>
          </a:p>
        </p:txBody>
      </p:sp>
      <p:sp>
        <p:nvSpPr>
          <p:cNvPr id="5" name="Footer Placeholder 4">
            <a:extLst>
              <a:ext uri="{FF2B5EF4-FFF2-40B4-BE49-F238E27FC236}">
                <a16:creationId xmlns:a16="http://schemas.microsoft.com/office/drawing/2014/main" id="{8E60CFA7-25B5-4FF1-B31A-946BBCDC340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CFF0715-B108-4DF8-8C86-1891D262B046}"/>
              </a:ext>
            </a:extLst>
          </p:cNvPr>
          <p:cNvSpPr>
            <a:spLocks noGrp="1"/>
          </p:cNvSpPr>
          <p:nvPr>
            <p:ph type="sldNum" sz="quarter" idx="12"/>
          </p:nvPr>
        </p:nvSpPr>
        <p:spPr/>
        <p:txBody>
          <a:bodyPr/>
          <a:lstStyle/>
          <a:p>
            <a:fld id="{D6A325FA-710F-4119-92C4-F0A818A6999F}" type="slidenum">
              <a:rPr lang="en-IE" smtClean="0"/>
              <a:t>‹#›</a:t>
            </a:fld>
            <a:endParaRPr lang="en-IE"/>
          </a:p>
        </p:txBody>
      </p:sp>
    </p:spTree>
    <p:extLst>
      <p:ext uri="{BB962C8B-B14F-4D97-AF65-F5344CB8AC3E}">
        <p14:creationId xmlns:p14="http://schemas.microsoft.com/office/powerpoint/2010/main" val="167467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C30A-7239-48FE-AE6C-D1BADE9C2839}"/>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EA9C89E-2B53-417F-A373-7004345BFD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D77535A-7D53-42E1-AE50-F4BE42D5A1D1}"/>
              </a:ext>
            </a:extLst>
          </p:cNvPr>
          <p:cNvSpPr>
            <a:spLocks noGrp="1"/>
          </p:cNvSpPr>
          <p:nvPr>
            <p:ph type="dt" sz="half" idx="10"/>
          </p:nvPr>
        </p:nvSpPr>
        <p:spPr/>
        <p:txBody>
          <a:bodyPr/>
          <a:lstStyle/>
          <a:p>
            <a:fld id="{42DAC0CC-11D8-4342-982C-E152657995B5}" type="datetimeFigureOut">
              <a:rPr lang="en-IE" smtClean="0"/>
              <a:t>10/11/2023</a:t>
            </a:fld>
            <a:endParaRPr lang="en-IE"/>
          </a:p>
        </p:txBody>
      </p:sp>
      <p:sp>
        <p:nvSpPr>
          <p:cNvPr id="5" name="Footer Placeholder 4">
            <a:extLst>
              <a:ext uri="{FF2B5EF4-FFF2-40B4-BE49-F238E27FC236}">
                <a16:creationId xmlns:a16="http://schemas.microsoft.com/office/drawing/2014/main" id="{14AA7D81-A839-4B65-81BA-558BC16972B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EFAC8A7-3DF9-46EF-BA59-32700AFB2F45}"/>
              </a:ext>
            </a:extLst>
          </p:cNvPr>
          <p:cNvSpPr>
            <a:spLocks noGrp="1"/>
          </p:cNvSpPr>
          <p:nvPr>
            <p:ph type="sldNum" sz="quarter" idx="12"/>
          </p:nvPr>
        </p:nvSpPr>
        <p:spPr/>
        <p:txBody>
          <a:bodyPr/>
          <a:lstStyle/>
          <a:p>
            <a:fld id="{D6A325FA-710F-4119-92C4-F0A818A6999F}" type="slidenum">
              <a:rPr lang="en-IE" smtClean="0"/>
              <a:t>‹#›</a:t>
            </a:fld>
            <a:endParaRPr lang="en-IE"/>
          </a:p>
        </p:txBody>
      </p:sp>
    </p:spTree>
    <p:extLst>
      <p:ext uri="{BB962C8B-B14F-4D97-AF65-F5344CB8AC3E}">
        <p14:creationId xmlns:p14="http://schemas.microsoft.com/office/powerpoint/2010/main" val="2587999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F139ED-A229-4E77-B747-01BB294BD9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01F5B02-6C1D-4D38-9113-8EB8223688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ABF10A-C365-4105-9CD9-439CF76D1EF2}"/>
              </a:ext>
            </a:extLst>
          </p:cNvPr>
          <p:cNvSpPr>
            <a:spLocks noGrp="1"/>
          </p:cNvSpPr>
          <p:nvPr>
            <p:ph type="dt" sz="half" idx="10"/>
          </p:nvPr>
        </p:nvSpPr>
        <p:spPr/>
        <p:txBody>
          <a:bodyPr/>
          <a:lstStyle/>
          <a:p>
            <a:fld id="{42DAC0CC-11D8-4342-982C-E152657995B5}" type="datetimeFigureOut">
              <a:rPr lang="en-IE" smtClean="0"/>
              <a:t>10/11/2023</a:t>
            </a:fld>
            <a:endParaRPr lang="en-IE"/>
          </a:p>
        </p:txBody>
      </p:sp>
      <p:sp>
        <p:nvSpPr>
          <p:cNvPr id="5" name="Footer Placeholder 4">
            <a:extLst>
              <a:ext uri="{FF2B5EF4-FFF2-40B4-BE49-F238E27FC236}">
                <a16:creationId xmlns:a16="http://schemas.microsoft.com/office/drawing/2014/main" id="{8F9D5AEF-C297-4A14-BD24-ECAF462596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E5E0DBC-FE9C-4CF3-A61E-2DDD4589AB4B}"/>
              </a:ext>
            </a:extLst>
          </p:cNvPr>
          <p:cNvSpPr>
            <a:spLocks noGrp="1"/>
          </p:cNvSpPr>
          <p:nvPr>
            <p:ph type="sldNum" sz="quarter" idx="12"/>
          </p:nvPr>
        </p:nvSpPr>
        <p:spPr/>
        <p:txBody>
          <a:bodyPr/>
          <a:lstStyle/>
          <a:p>
            <a:fld id="{D6A325FA-710F-4119-92C4-F0A818A6999F}" type="slidenum">
              <a:rPr lang="en-IE" smtClean="0"/>
              <a:t>‹#›</a:t>
            </a:fld>
            <a:endParaRPr lang="en-IE"/>
          </a:p>
        </p:txBody>
      </p:sp>
    </p:spTree>
    <p:extLst>
      <p:ext uri="{BB962C8B-B14F-4D97-AF65-F5344CB8AC3E}">
        <p14:creationId xmlns:p14="http://schemas.microsoft.com/office/powerpoint/2010/main" val="1446445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1BDF8-CB7D-4DC8-BDBB-F226DD6F303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7DD6396-3A03-4252-8E38-6BBB5F3CEF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362F391-F241-44C0-A27A-9A19F988B843}"/>
              </a:ext>
            </a:extLst>
          </p:cNvPr>
          <p:cNvSpPr>
            <a:spLocks noGrp="1"/>
          </p:cNvSpPr>
          <p:nvPr>
            <p:ph type="dt" sz="half" idx="10"/>
          </p:nvPr>
        </p:nvSpPr>
        <p:spPr/>
        <p:txBody>
          <a:bodyPr/>
          <a:lstStyle/>
          <a:p>
            <a:fld id="{42DAC0CC-11D8-4342-982C-E152657995B5}" type="datetimeFigureOut">
              <a:rPr lang="en-IE" smtClean="0"/>
              <a:t>10/11/2023</a:t>
            </a:fld>
            <a:endParaRPr lang="en-IE"/>
          </a:p>
        </p:txBody>
      </p:sp>
      <p:sp>
        <p:nvSpPr>
          <p:cNvPr id="5" name="Footer Placeholder 4">
            <a:extLst>
              <a:ext uri="{FF2B5EF4-FFF2-40B4-BE49-F238E27FC236}">
                <a16:creationId xmlns:a16="http://schemas.microsoft.com/office/drawing/2014/main" id="{04B6EC5C-5997-4B50-985F-B1988A707BE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2A1CB67-295D-45F4-9543-206745CB4C65}"/>
              </a:ext>
            </a:extLst>
          </p:cNvPr>
          <p:cNvSpPr>
            <a:spLocks noGrp="1"/>
          </p:cNvSpPr>
          <p:nvPr>
            <p:ph type="sldNum" sz="quarter" idx="12"/>
          </p:nvPr>
        </p:nvSpPr>
        <p:spPr/>
        <p:txBody>
          <a:bodyPr/>
          <a:lstStyle/>
          <a:p>
            <a:fld id="{D6A325FA-710F-4119-92C4-F0A818A6999F}" type="slidenum">
              <a:rPr lang="en-IE" smtClean="0"/>
              <a:t>‹#›</a:t>
            </a:fld>
            <a:endParaRPr lang="en-IE"/>
          </a:p>
        </p:txBody>
      </p:sp>
    </p:spTree>
    <p:extLst>
      <p:ext uri="{BB962C8B-B14F-4D97-AF65-F5344CB8AC3E}">
        <p14:creationId xmlns:p14="http://schemas.microsoft.com/office/powerpoint/2010/main" val="351322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B2D6A-9ED8-43BE-AFF0-796F48240B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DC59F4AD-790C-4E9C-979B-7DB973337D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847DF6-86A6-4210-B7BD-3E63F8F66F3A}"/>
              </a:ext>
            </a:extLst>
          </p:cNvPr>
          <p:cNvSpPr>
            <a:spLocks noGrp="1"/>
          </p:cNvSpPr>
          <p:nvPr>
            <p:ph type="dt" sz="half" idx="10"/>
          </p:nvPr>
        </p:nvSpPr>
        <p:spPr/>
        <p:txBody>
          <a:bodyPr/>
          <a:lstStyle/>
          <a:p>
            <a:fld id="{42DAC0CC-11D8-4342-982C-E152657995B5}" type="datetimeFigureOut">
              <a:rPr lang="en-IE" smtClean="0"/>
              <a:t>10/11/2023</a:t>
            </a:fld>
            <a:endParaRPr lang="en-IE"/>
          </a:p>
        </p:txBody>
      </p:sp>
      <p:sp>
        <p:nvSpPr>
          <p:cNvPr id="5" name="Footer Placeholder 4">
            <a:extLst>
              <a:ext uri="{FF2B5EF4-FFF2-40B4-BE49-F238E27FC236}">
                <a16:creationId xmlns:a16="http://schemas.microsoft.com/office/drawing/2014/main" id="{33B795F6-8FE6-4D2E-906C-BC3551E2831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CCD8DBE-5864-4866-BA72-742ACA80B4C0}"/>
              </a:ext>
            </a:extLst>
          </p:cNvPr>
          <p:cNvSpPr>
            <a:spLocks noGrp="1"/>
          </p:cNvSpPr>
          <p:nvPr>
            <p:ph type="sldNum" sz="quarter" idx="12"/>
          </p:nvPr>
        </p:nvSpPr>
        <p:spPr/>
        <p:txBody>
          <a:bodyPr/>
          <a:lstStyle/>
          <a:p>
            <a:fld id="{D6A325FA-710F-4119-92C4-F0A818A6999F}" type="slidenum">
              <a:rPr lang="en-IE" smtClean="0"/>
              <a:t>‹#›</a:t>
            </a:fld>
            <a:endParaRPr lang="en-IE"/>
          </a:p>
        </p:txBody>
      </p:sp>
    </p:spTree>
    <p:extLst>
      <p:ext uri="{BB962C8B-B14F-4D97-AF65-F5344CB8AC3E}">
        <p14:creationId xmlns:p14="http://schemas.microsoft.com/office/powerpoint/2010/main" val="975971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7319-F02E-461F-AB73-010E628791E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7C812E3-3168-4AA6-A396-EAE411B51C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B4A8B127-3124-4001-9A5C-A184DD5E60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C9C9B5A1-9AE8-436D-ABC7-4B590136EAB5}"/>
              </a:ext>
            </a:extLst>
          </p:cNvPr>
          <p:cNvSpPr>
            <a:spLocks noGrp="1"/>
          </p:cNvSpPr>
          <p:nvPr>
            <p:ph type="dt" sz="half" idx="10"/>
          </p:nvPr>
        </p:nvSpPr>
        <p:spPr/>
        <p:txBody>
          <a:bodyPr/>
          <a:lstStyle/>
          <a:p>
            <a:fld id="{42DAC0CC-11D8-4342-982C-E152657995B5}" type="datetimeFigureOut">
              <a:rPr lang="en-IE" smtClean="0"/>
              <a:t>10/11/2023</a:t>
            </a:fld>
            <a:endParaRPr lang="en-IE"/>
          </a:p>
        </p:txBody>
      </p:sp>
      <p:sp>
        <p:nvSpPr>
          <p:cNvPr id="6" name="Footer Placeholder 5">
            <a:extLst>
              <a:ext uri="{FF2B5EF4-FFF2-40B4-BE49-F238E27FC236}">
                <a16:creationId xmlns:a16="http://schemas.microsoft.com/office/drawing/2014/main" id="{5F0C1572-FF5D-48CA-93BE-9B9A2D7ED11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797E0DF-8B63-4A58-AA15-5D4783C0CCEB}"/>
              </a:ext>
            </a:extLst>
          </p:cNvPr>
          <p:cNvSpPr>
            <a:spLocks noGrp="1"/>
          </p:cNvSpPr>
          <p:nvPr>
            <p:ph type="sldNum" sz="quarter" idx="12"/>
          </p:nvPr>
        </p:nvSpPr>
        <p:spPr/>
        <p:txBody>
          <a:bodyPr/>
          <a:lstStyle/>
          <a:p>
            <a:fld id="{D6A325FA-710F-4119-92C4-F0A818A6999F}" type="slidenum">
              <a:rPr lang="en-IE" smtClean="0"/>
              <a:t>‹#›</a:t>
            </a:fld>
            <a:endParaRPr lang="en-IE"/>
          </a:p>
        </p:txBody>
      </p:sp>
    </p:spTree>
    <p:extLst>
      <p:ext uri="{BB962C8B-B14F-4D97-AF65-F5344CB8AC3E}">
        <p14:creationId xmlns:p14="http://schemas.microsoft.com/office/powerpoint/2010/main" val="2469867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54E4-9F26-41BA-8DEA-71E97E9403E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99141D5-9E78-4F1D-A8B0-C19FDC68C8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11BC6C-0D13-4F89-AB7B-BD69705C93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A1D286E7-884C-41DC-83AB-80B3086D1A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2C063-A94B-4636-99CD-2250CF878C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9B927D81-C557-4484-9E27-A35152F986C8}"/>
              </a:ext>
            </a:extLst>
          </p:cNvPr>
          <p:cNvSpPr>
            <a:spLocks noGrp="1"/>
          </p:cNvSpPr>
          <p:nvPr>
            <p:ph type="dt" sz="half" idx="10"/>
          </p:nvPr>
        </p:nvSpPr>
        <p:spPr/>
        <p:txBody>
          <a:bodyPr/>
          <a:lstStyle/>
          <a:p>
            <a:fld id="{42DAC0CC-11D8-4342-982C-E152657995B5}" type="datetimeFigureOut">
              <a:rPr lang="en-IE" smtClean="0"/>
              <a:t>10/11/2023</a:t>
            </a:fld>
            <a:endParaRPr lang="en-IE"/>
          </a:p>
        </p:txBody>
      </p:sp>
      <p:sp>
        <p:nvSpPr>
          <p:cNvPr id="8" name="Footer Placeholder 7">
            <a:extLst>
              <a:ext uri="{FF2B5EF4-FFF2-40B4-BE49-F238E27FC236}">
                <a16:creationId xmlns:a16="http://schemas.microsoft.com/office/drawing/2014/main" id="{9A6E309F-5949-42BA-8E2C-57D27BE075EB}"/>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5927BE14-66AD-4790-84E1-6DD6FA79FE0E}"/>
              </a:ext>
            </a:extLst>
          </p:cNvPr>
          <p:cNvSpPr>
            <a:spLocks noGrp="1"/>
          </p:cNvSpPr>
          <p:nvPr>
            <p:ph type="sldNum" sz="quarter" idx="12"/>
          </p:nvPr>
        </p:nvSpPr>
        <p:spPr/>
        <p:txBody>
          <a:bodyPr/>
          <a:lstStyle/>
          <a:p>
            <a:fld id="{D6A325FA-710F-4119-92C4-F0A818A6999F}" type="slidenum">
              <a:rPr lang="en-IE" smtClean="0"/>
              <a:t>‹#›</a:t>
            </a:fld>
            <a:endParaRPr lang="en-IE"/>
          </a:p>
        </p:txBody>
      </p:sp>
    </p:spTree>
    <p:extLst>
      <p:ext uri="{BB962C8B-B14F-4D97-AF65-F5344CB8AC3E}">
        <p14:creationId xmlns:p14="http://schemas.microsoft.com/office/powerpoint/2010/main" val="343816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83DA-EADA-42E5-8317-1664413ECDB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1EF72774-DCB0-4A0F-8644-61631DBD8CE4}"/>
              </a:ext>
            </a:extLst>
          </p:cNvPr>
          <p:cNvSpPr>
            <a:spLocks noGrp="1"/>
          </p:cNvSpPr>
          <p:nvPr>
            <p:ph type="dt" sz="half" idx="10"/>
          </p:nvPr>
        </p:nvSpPr>
        <p:spPr/>
        <p:txBody>
          <a:bodyPr/>
          <a:lstStyle/>
          <a:p>
            <a:fld id="{42DAC0CC-11D8-4342-982C-E152657995B5}" type="datetimeFigureOut">
              <a:rPr lang="en-IE" smtClean="0"/>
              <a:t>10/11/2023</a:t>
            </a:fld>
            <a:endParaRPr lang="en-IE"/>
          </a:p>
        </p:txBody>
      </p:sp>
      <p:sp>
        <p:nvSpPr>
          <p:cNvPr id="4" name="Footer Placeholder 3">
            <a:extLst>
              <a:ext uri="{FF2B5EF4-FFF2-40B4-BE49-F238E27FC236}">
                <a16:creationId xmlns:a16="http://schemas.microsoft.com/office/drawing/2014/main" id="{B422382B-23E5-4983-A160-8C138C5DF34A}"/>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CF4D6614-EE15-4E36-9475-16148D7009AE}"/>
              </a:ext>
            </a:extLst>
          </p:cNvPr>
          <p:cNvSpPr>
            <a:spLocks noGrp="1"/>
          </p:cNvSpPr>
          <p:nvPr>
            <p:ph type="sldNum" sz="quarter" idx="12"/>
          </p:nvPr>
        </p:nvSpPr>
        <p:spPr/>
        <p:txBody>
          <a:bodyPr/>
          <a:lstStyle/>
          <a:p>
            <a:fld id="{D6A325FA-710F-4119-92C4-F0A818A6999F}" type="slidenum">
              <a:rPr lang="en-IE" smtClean="0"/>
              <a:t>‹#›</a:t>
            </a:fld>
            <a:endParaRPr lang="en-IE"/>
          </a:p>
        </p:txBody>
      </p:sp>
    </p:spTree>
    <p:extLst>
      <p:ext uri="{BB962C8B-B14F-4D97-AF65-F5344CB8AC3E}">
        <p14:creationId xmlns:p14="http://schemas.microsoft.com/office/powerpoint/2010/main" val="391984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0C3D01-E715-4497-859C-438897615E9E}"/>
              </a:ext>
            </a:extLst>
          </p:cNvPr>
          <p:cNvSpPr>
            <a:spLocks noGrp="1"/>
          </p:cNvSpPr>
          <p:nvPr>
            <p:ph type="dt" sz="half" idx="10"/>
          </p:nvPr>
        </p:nvSpPr>
        <p:spPr/>
        <p:txBody>
          <a:bodyPr/>
          <a:lstStyle/>
          <a:p>
            <a:fld id="{42DAC0CC-11D8-4342-982C-E152657995B5}" type="datetimeFigureOut">
              <a:rPr lang="en-IE" smtClean="0"/>
              <a:t>10/11/2023</a:t>
            </a:fld>
            <a:endParaRPr lang="en-IE"/>
          </a:p>
        </p:txBody>
      </p:sp>
      <p:sp>
        <p:nvSpPr>
          <p:cNvPr id="3" name="Footer Placeholder 2">
            <a:extLst>
              <a:ext uri="{FF2B5EF4-FFF2-40B4-BE49-F238E27FC236}">
                <a16:creationId xmlns:a16="http://schemas.microsoft.com/office/drawing/2014/main" id="{BA77552B-EF69-42C1-9E3A-18D73CC445C1}"/>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BA82C5A9-932F-44FC-BEED-858E5CCDCFAE}"/>
              </a:ext>
            </a:extLst>
          </p:cNvPr>
          <p:cNvSpPr>
            <a:spLocks noGrp="1"/>
          </p:cNvSpPr>
          <p:nvPr>
            <p:ph type="sldNum" sz="quarter" idx="12"/>
          </p:nvPr>
        </p:nvSpPr>
        <p:spPr/>
        <p:txBody>
          <a:bodyPr/>
          <a:lstStyle/>
          <a:p>
            <a:fld id="{D6A325FA-710F-4119-92C4-F0A818A6999F}" type="slidenum">
              <a:rPr lang="en-IE" smtClean="0"/>
              <a:t>‹#›</a:t>
            </a:fld>
            <a:endParaRPr lang="en-IE"/>
          </a:p>
        </p:txBody>
      </p:sp>
    </p:spTree>
    <p:extLst>
      <p:ext uri="{BB962C8B-B14F-4D97-AF65-F5344CB8AC3E}">
        <p14:creationId xmlns:p14="http://schemas.microsoft.com/office/powerpoint/2010/main" val="360866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B467B-E78F-4B80-95B8-7CFC00496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92F81118-1CFA-4613-9D06-6743BFB900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780551E-5BEE-444A-B65D-A3E174F84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A7554D-51AC-44DF-A0DC-262F629899D5}"/>
              </a:ext>
            </a:extLst>
          </p:cNvPr>
          <p:cNvSpPr>
            <a:spLocks noGrp="1"/>
          </p:cNvSpPr>
          <p:nvPr>
            <p:ph type="dt" sz="half" idx="10"/>
          </p:nvPr>
        </p:nvSpPr>
        <p:spPr/>
        <p:txBody>
          <a:bodyPr/>
          <a:lstStyle/>
          <a:p>
            <a:fld id="{42DAC0CC-11D8-4342-982C-E152657995B5}" type="datetimeFigureOut">
              <a:rPr lang="en-IE" smtClean="0"/>
              <a:t>10/11/2023</a:t>
            </a:fld>
            <a:endParaRPr lang="en-IE"/>
          </a:p>
        </p:txBody>
      </p:sp>
      <p:sp>
        <p:nvSpPr>
          <p:cNvPr id="6" name="Footer Placeholder 5">
            <a:extLst>
              <a:ext uri="{FF2B5EF4-FFF2-40B4-BE49-F238E27FC236}">
                <a16:creationId xmlns:a16="http://schemas.microsoft.com/office/drawing/2014/main" id="{D1713DD5-4E8F-466A-A10D-3662EF745BA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2A62E4A-67BE-4B87-BAE6-34FCE6EC74B6}"/>
              </a:ext>
            </a:extLst>
          </p:cNvPr>
          <p:cNvSpPr>
            <a:spLocks noGrp="1"/>
          </p:cNvSpPr>
          <p:nvPr>
            <p:ph type="sldNum" sz="quarter" idx="12"/>
          </p:nvPr>
        </p:nvSpPr>
        <p:spPr/>
        <p:txBody>
          <a:bodyPr/>
          <a:lstStyle/>
          <a:p>
            <a:fld id="{D6A325FA-710F-4119-92C4-F0A818A6999F}" type="slidenum">
              <a:rPr lang="en-IE" smtClean="0"/>
              <a:t>‹#›</a:t>
            </a:fld>
            <a:endParaRPr lang="en-IE"/>
          </a:p>
        </p:txBody>
      </p:sp>
    </p:spTree>
    <p:extLst>
      <p:ext uri="{BB962C8B-B14F-4D97-AF65-F5344CB8AC3E}">
        <p14:creationId xmlns:p14="http://schemas.microsoft.com/office/powerpoint/2010/main" val="374892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B317-EA31-430E-B38C-C79894CB44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02600949-0E8D-403A-8662-97F86DBAAE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B792DE12-E15E-4F6F-B1EF-5836BC0C6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A29F22-B161-42EB-863E-9AFC9FFC3612}"/>
              </a:ext>
            </a:extLst>
          </p:cNvPr>
          <p:cNvSpPr>
            <a:spLocks noGrp="1"/>
          </p:cNvSpPr>
          <p:nvPr>
            <p:ph type="dt" sz="half" idx="10"/>
          </p:nvPr>
        </p:nvSpPr>
        <p:spPr/>
        <p:txBody>
          <a:bodyPr/>
          <a:lstStyle/>
          <a:p>
            <a:fld id="{42DAC0CC-11D8-4342-982C-E152657995B5}" type="datetimeFigureOut">
              <a:rPr lang="en-IE" smtClean="0"/>
              <a:t>10/11/2023</a:t>
            </a:fld>
            <a:endParaRPr lang="en-IE"/>
          </a:p>
        </p:txBody>
      </p:sp>
      <p:sp>
        <p:nvSpPr>
          <p:cNvPr id="6" name="Footer Placeholder 5">
            <a:extLst>
              <a:ext uri="{FF2B5EF4-FFF2-40B4-BE49-F238E27FC236}">
                <a16:creationId xmlns:a16="http://schemas.microsoft.com/office/drawing/2014/main" id="{8827D754-9A26-4012-89ED-48CBE3864F2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7BAB972-4BC6-463E-8785-86A5AC268E6E}"/>
              </a:ext>
            </a:extLst>
          </p:cNvPr>
          <p:cNvSpPr>
            <a:spLocks noGrp="1"/>
          </p:cNvSpPr>
          <p:nvPr>
            <p:ph type="sldNum" sz="quarter" idx="12"/>
          </p:nvPr>
        </p:nvSpPr>
        <p:spPr/>
        <p:txBody>
          <a:bodyPr/>
          <a:lstStyle/>
          <a:p>
            <a:fld id="{D6A325FA-710F-4119-92C4-F0A818A6999F}" type="slidenum">
              <a:rPr lang="en-IE" smtClean="0"/>
              <a:t>‹#›</a:t>
            </a:fld>
            <a:endParaRPr lang="en-IE"/>
          </a:p>
        </p:txBody>
      </p:sp>
    </p:spTree>
    <p:extLst>
      <p:ext uri="{BB962C8B-B14F-4D97-AF65-F5344CB8AC3E}">
        <p14:creationId xmlns:p14="http://schemas.microsoft.com/office/powerpoint/2010/main" val="354878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7EA988-BE45-477A-A2F0-B765B563F1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20DE64D-785A-43D9-970D-DAFFC129D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13DB1D4-20F6-4FDE-B198-B79C21928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AC0CC-11D8-4342-982C-E152657995B5}" type="datetimeFigureOut">
              <a:rPr lang="en-IE" smtClean="0"/>
              <a:t>10/11/2023</a:t>
            </a:fld>
            <a:endParaRPr lang="en-IE"/>
          </a:p>
        </p:txBody>
      </p:sp>
      <p:sp>
        <p:nvSpPr>
          <p:cNvPr id="5" name="Footer Placeholder 4">
            <a:extLst>
              <a:ext uri="{FF2B5EF4-FFF2-40B4-BE49-F238E27FC236}">
                <a16:creationId xmlns:a16="http://schemas.microsoft.com/office/drawing/2014/main" id="{5F81039E-4700-40F6-93EA-987E4474BC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B73A2018-34FD-48FE-9777-95C8B115D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A325FA-710F-4119-92C4-F0A818A6999F}" type="slidenum">
              <a:rPr lang="en-IE" smtClean="0"/>
              <a:t>‹#›</a:t>
            </a:fld>
            <a:endParaRPr lang="en-IE"/>
          </a:p>
        </p:txBody>
      </p:sp>
    </p:spTree>
    <p:extLst>
      <p:ext uri="{BB962C8B-B14F-4D97-AF65-F5344CB8AC3E}">
        <p14:creationId xmlns:p14="http://schemas.microsoft.com/office/powerpoint/2010/main" val="3768558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246F8-780A-44DD-B140-AC43F712FDE4}"/>
              </a:ext>
            </a:extLst>
          </p:cNvPr>
          <p:cNvSpPr>
            <a:spLocks noGrp="1"/>
          </p:cNvSpPr>
          <p:nvPr>
            <p:ph type="ctrTitle"/>
          </p:nvPr>
        </p:nvSpPr>
        <p:spPr>
          <a:xfrm>
            <a:off x="1089498" y="252919"/>
            <a:ext cx="9578502" cy="1896894"/>
          </a:xfrm>
        </p:spPr>
        <p:txBody>
          <a:bodyPr>
            <a:normAutofit/>
          </a:bodyPr>
          <a:lstStyle/>
          <a:p>
            <a:r>
              <a:rPr lang="en-IE" dirty="0"/>
              <a:t>South Dublin County Council</a:t>
            </a:r>
            <a:br>
              <a:rPr lang="en-IE" dirty="0"/>
            </a:br>
            <a:r>
              <a:rPr lang="en-IE" sz="4800" dirty="0"/>
              <a:t>Litter Management Plan 2023-2025 </a:t>
            </a:r>
          </a:p>
        </p:txBody>
      </p:sp>
      <p:sp>
        <p:nvSpPr>
          <p:cNvPr id="3" name="Subtitle 2">
            <a:extLst>
              <a:ext uri="{FF2B5EF4-FFF2-40B4-BE49-F238E27FC236}">
                <a16:creationId xmlns:a16="http://schemas.microsoft.com/office/drawing/2014/main" id="{490E241D-2DAF-41FE-96E6-63BBA845BCCB}"/>
              </a:ext>
            </a:extLst>
          </p:cNvPr>
          <p:cNvSpPr>
            <a:spLocks noGrp="1"/>
          </p:cNvSpPr>
          <p:nvPr>
            <p:ph type="subTitle" idx="1"/>
          </p:nvPr>
        </p:nvSpPr>
        <p:spPr>
          <a:xfrm>
            <a:off x="1524000" y="3602038"/>
            <a:ext cx="10421566" cy="1655762"/>
          </a:xfrm>
        </p:spPr>
        <p:txBody>
          <a:bodyPr/>
          <a:lstStyle/>
          <a:p>
            <a:endParaRPr lang="en-IE" dirty="0"/>
          </a:p>
          <a:p>
            <a:pPr algn="r"/>
            <a:r>
              <a:rPr lang="en-IE" sz="3200" b="1" dirty="0"/>
              <a:t>South Dublin County Council  </a:t>
            </a:r>
          </a:p>
          <a:p>
            <a:pPr algn="r"/>
            <a:r>
              <a:rPr lang="en-IE" sz="3200" b="1" dirty="0"/>
              <a:t>13</a:t>
            </a:r>
            <a:r>
              <a:rPr lang="en-IE" sz="3200" b="1" baseline="30000" dirty="0"/>
              <a:t>th</a:t>
            </a:r>
            <a:r>
              <a:rPr lang="en-IE" sz="3200" b="1" dirty="0"/>
              <a:t> November 2023</a:t>
            </a:r>
          </a:p>
        </p:txBody>
      </p:sp>
      <p:pic>
        <p:nvPicPr>
          <p:cNvPr id="6" name="Picture 5">
            <a:extLst>
              <a:ext uri="{FF2B5EF4-FFF2-40B4-BE49-F238E27FC236}">
                <a16:creationId xmlns:a16="http://schemas.microsoft.com/office/drawing/2014/main" id="{F8113B3C-210E-5789-9609-DF8C01370DEE}"/>
              </a:ext>
            </a:extLst>
          </p:cNvPr>
          <p:cNvPicPr>
            <a:picLocks noChangeAspect="1"/>
          </p:cNvPicPr>
          <p:nvPr/>
        </p:nvPicPr>
        <p:blipFill>
          <a:blip r:embed="rId3"/>
          <a:stretch>
            <a:fillRect/>
          </a:stretch>
        </p:blipFill>
        <p:spPr>
          <a:xfrm>
            <a:off x="379379" y="2315183"/>
            <a:ext cx="5716621" cy="4027251"/>
          </a:xfrm>
          <a:prstGeom prst="rect">
            <a:avLst/>
          </a:prstGeom>
        </p:spPr>
      </p:pic>
    </p:spTree>
    <p:extLst>
      <p:ext uri="{BB962C8B-B14F-4D97-AF65-F5344CB8AC3E}">
        <p14:creationId xmlns:p14="http://schemas.microsoft.com/office/powerpoint/2010/main" val="2657473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2C7101-92E4-1424-F2DC-33CE7F6DCC3F}"/>
              </a:ext>
            </a:extLst>
          </p:cNvPr>
          <p:cNvSpPr txBox="1"/>
          <p:nvPr/>
        </p:nvSpPr>
        <p:spPr>
          <a:xfrm>
            <a:off x="437322" y="1888435"/>
            <a:ext cx="11439939" cy="4647426"/>
          </a:xfrm>
          <a:prstGeom prst="rect">
            <a:avLst/>
          </a:prstGeom>
          <a:noFill/>
        </p:spPr>
        <p:txBody>
          <a:bodyPr wrap="square">
            <a:spAutoFit/>
          </a:bodyPr>
          <a:lstStyle/>
          <a:p>
            <a:r>
              <a:rPr lang="en-IE" sz="2200" b="1" dirty="0"/>
              <a:t>Requirements:</a:t>
            </a:r>
          </a:p>
          <a:p>
            <a:endParaRPr lang="en-IE" sz="2200" b="1" dirty="0"/>
          </a:p>
          <a:p>
            <a:pPr marL="285750" indent="-285750">
              <a:buFont typeface="Arial" panose="020B0604020202020204" pitchFamily="34" charset="0"/>
              <a:buChar char="•"/>
            </a:pPr>
            <a:r>
              <a:rPr lang="en-IE" sz="2400" dirty="0"/>
              <a:t>The LMP is prepared as prescribed in Section 10 of the Litter Management Acts</a:t>
            </a:r>
          </a:p>
          <a:p>
            <a:endParaRPr lang="en-IE" sz="2400" dirty="0"/>
          </a:p>
          <a:p>
            <a:pPr marL="285750" indent="-285750">
              <a:buFont typeface="Arial" panose="020B0604020202020204" pitchFamily="34" charset="0"/>
              <a:buChar char="•"/>
            </a:pPr>
            <a:r>
              <a:rPr lang="en-IE" sz="2400" dirty="0">
                <a:effectLst/>
                <a:latin typeface="Calibri" panose="020F0502020204030204" pitchFamily="34" charset="0"/>
                <a:ea typeface="MS Mincho" panose="02020609040205080304" pitchFamily="49" charset="-128"/>
              </a:rPr>
              <a:t>Section 11 sets out the requirements of a litter management plan</a:t>
            </a:r>
          </a:p>
          <a:p>
            <a:endParaRPr lang="en-IE" sz="2400" dirty="0">
              <a:latin typeface="Times New Roman" panose="02020603050405020304" pitchFamily="18" charset="0"/>
              <a:ea typeface="MS Mincho" panose="02020609040205080304" pitchFamily="49" charset="-128"/>
            </a:endParaRPr>
          </a:p>
          <a:p>
            <a:pPr marL="285750" indent="-285750">
              <a:buFont typeface="Arial" panose="020B0604020202020204" pitchFamily="34" charset="0"/>
              <a:buChar char="•"/>
            </a:pPr>
            <a:r>
              <a:rPr lang="en-IE" sz="2400" dirty="0">
                <a:effectLst/>
                <a:latin typeface="Calibri" panose="020F0502020204030204" pitchFamily="34" charset="0"/>
                <a:ea typeface="MS Mincho" panose="02020609040205080304" pitchFamily="49" charset="-128"/>
              </a:rPr>
              <a:t>Section 12 sets out the procedure for making, amending or replacing a litter management plan</a:t>
            </a:r>
          </a:p>
          <a:p>
            <a:endParaRPr lang="en-IE" sz="2400" dirty="0">
              <a:effectLst/>
              <a:latin typeface="Calibri" panose="020F0502020204030204" pitchFamily="34" charset="0"/>
              <a:ea typeface="MS Mincho" panose="02020609040205080304" pitchFamily="49" charset="-128"/>
            </a:endParaRPr>
          </a:p>
          <a:p>
            <a:pPr marL="285750" indent="-285750">
              <a:buFont typeface="Arial" panose="020B0604020202020204" pitchFamily="34" charset="0"/>
              <a:buChar char="•"/>
            </a:pPr>
            <a:r>
              <a:rPr lang="en-IE" sz="2400" dirty="0">
                <a:effectLst/>
                <a:latin typeface="Calibri" panose="020F0502020204030204" pitchFamily="34" charset="0"/>
                <a:ea typeface="MS Mincho" panose="02020609040205080304" pitchFamily="49" charset="-128"/>
              </a:rPr>
              <a:t>Section 13 provides that the making, review, amendment or replacement of a litter management plan shall be a reserved function</a:t>
            </a:r>
            <a:endParaRPr lang="en-IE" sz="2400" dirty="0">
              <a:effectLst/>
              <a:latin typeface="Times New Roman" panose="02020603050405020304" pitchFamily="18" charset="0"/>
              <a:ea typeface="MS Mincho" panose="02020609040205080304" pitchFamily="49" charset="-128"/>
            </a:endParaRPr>
          </a:p>
          <a:p>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IE" dirty="0"/>
          </a:p>
        </p:txBody>
      </p:sp>
      <p:sp>
        <p:nvSpPr>
          <p:cNvPr id="4" name="TextBox 3">
            <a:extLst>
              <a:ext uri="{FF2B5EF4-FFF2-40B4-BE49-F238E27FC236}">
                <a16:creationId xmlns:a16="http://schemas.microsoft.com/office/drawing/2014/main" id="{47049D6A-E216-510F-2F55-F595AEDD7CDF}"/>
              </a:ext>
            </a:extLst>
          </p:cNvPr>
          <p:cNvSpPr txBox="1"/>
          <p:nvPr/>
        </p:nvSpPr>
        <p:spPr>
          <a:xfrm>
            <a:off x="725558" y="735496"/>
            <a:ext cx="10694504" cy="769441"/>
          </a:xfrm>
          <a:prstGeom prst="rect">
            <a:avLst/>
          </a:prstGeom>
          <a:noFill/>
        </p:spPr>
        <p:txBody>
          <a:bodyPr wrap="square" rtlCol="0">
            <a:spAutoFit/>
          </a:bodyPr>
          <a:lstStyle/>
          <a:p>
            <a:pPr algn="ctr"/>
            <a:r>
              <a:rPr lang="en-IE" sz="4400" dirty="0"/>
              <a:t>Requirements of the Litter Management Plan</a:t>
            </a:r>
            <a:endParaRPr lang="en-IE" dirty="0"/>
          </a:p>
        </p:txBody>
      </p:sp>
    </p:spTree>
    <p:extLst>
      <p:ext uri="{BB962C8B-B14F-4D97-AF65-F5344CB8AC3E}">
        <p14:creationId xmlns:p14="http://schemas.microsoft.com/office/powerpoint/2010/main" val="3132557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2C7101-92E4-1424-F2DC-33CE7F6DCC3F}"/>
              </a:ext>
            </a:extLst>
          </p:cNvPr>
          <p:cNvSpPr txBox="1"/>
          <p:nvPr/>
        </p:nvSpPr>
        <p:spPr>
          <a:xfrm>
            <a:off x="437322" y="1888435"/>
            <a:ext cx="11439939" cy="4708981"/>
          </a:xfrm>
          <a:prstGeom prst="rect">
            <a:avLst/>
          </a:prstGeom>
          <a:noFill/>
        </p:spPr>
        <p:txBody>
          <a:bodyPr wrap="square">
            <a:spAutoFit/>
          </a:bodyPr>
          <a:lstStyle/>
          <a:p>
            <a:r>
              <a:rPr lang="en-IE" sz="2200" b="1" dirty="0"/>
              <a:t>Timeline:</a:t>
            </a:r>
          </a:p>
          <a:p>
            <a:endParaRPr lang="en-IE" sz="2200" b="1" dirty="0"/>
          </a:p>
          <a:p>
            <a:pPr marL="285750" indent="-285750">
              <a:buFont typeface="Arial" panose="020B0604020202020204" pitchFamily="34" charset="0"/>
              <a:buChar char="•"/>
            </a:pPr>
            <a:r>
              <a:rPr lang="en-IE" sz="2200" dirty="0"/>
              <a:t>Review of LMP 2020-2022 &amp; Initiation of 2023-2025 plan – went to Environment SPC in 2022</a:t>
            </a:r>
          </a:p>
          <a:p>
            <a:endParaRPr lang="en-IE" sz="2200" dirty="0"/>
          </a:p>
          <a:p>
            <a:pPr marL="285750" indent="-285750">
              <a:buFont typeface="Arial" panose="020B0604020202020204" pitchFamily="34" charset="0"/>
              <a:buChar char="•"/>
            </a:pPr>
            <a:r>
              <a:rPr lang="en-IE" sz="2200" dirty="0">
                <a:effectLst/>
                <a:latin typeface="Calibri" panose="020F0502020204030204" pitchFamily="34" charset="0"/>
                <a:ea typeface="Calibri" panose="020F0502020204030204" pitchFamily="34" charset="0"/>
                <a:cs typeface="Times New Roman" panose="02020603050405020304" pitchFamily="18" charset="0"/>
              </a:rPr>
              <a:t>Draft </a:t>
            </a:r>
            <a:r>
              <a:rPr lang="en-IE" sz="2200" dirty="0">
                <a:latin typeface="Calibri" panose="020F0502020204030204" pitchFamily="34" charset="0"/>
                <a:ea typeface="Calibri" panose="020F0502020204030204" pitchFamily="34" charset="0"/>
                <a:cs typeface="Times New Roman" panose="02020603050405020304" pitchFamily="18" charset="0"/>
              </a:rPr>
              <a:t>plan</a:t>
            </a:r>
            <a:r>
              <a:rPr lang="en-IE" sz="2200" dirty="0">
                <a:effectLst/>
                <a:latin typeface="Calibri" panose="020F0502020204030204" pitchFamily="34" charset="0"/>
                <a:ea typeface="Calibri" panose="020F0502020204030204" pitchFamily="34" charset="0"/>
                <a:cs typeface="Times New Roman" panose="02020603050405020304" pitchFamily="18" charset="0"/>
              </a:rPr>
              <a:t> for public consultation: Tues 8</a:t>
            </a:r>
            <a:r>
              <a:rPr lang="en-IE" sz="2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IE" sz="2200" dirty="0">
                <a:effectLst/>
                <a:latin typeface="Calibri" panose="020F0502020204030204" pitchFamily="34" charset="0"/>
                <a:ea typeface="Calibri" panose="020F0502020204030204" pitchFamily="34" charset="0"/>
                <a:cs typeface="Times New Roman" panose="02020603050405020304" pitchFamily="18" charset="0"/>
              </a:rPr>
              <a:t> August 2023 – Tues 19</a:t>
            </a:r>
            <a:r>
              <a:rPr lang="en-IE" sz="2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IE" sz="2200" dirty="0">
                <a:effectLst/>
                <a:latin typeface="Calibri" panose="020F0502020204030204" pitchFamily="34" charset="0"/>
                <a:ea typeface="Calibri" panose="020F0502020204030204" pitchFamily="34" charset="0"/>
                <a:cs typeface="Times New Roman" panose="02020603050405020304" pitchFamily="18" charset="0"/>
              </a:rPr>
              <a:t> September 2023</a:t>
            </a:r>
          </a:p>
          <a:p>
            <a:endParaRPr lang="en-IE" sz="2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IE" sz="2200" dirty="0">
                <a:latin typeface="Calibri" panose="020F0502020204030204" pitchFamily="34" charset="0"/>
                <a:ea typeface="Calibri" panose="020F0502020204030204" pitchFamily="34" charset="0"/>
                <a:cs typeface="Times New Roman" panose="02020603050405020304" pitchFamily="18" charset="0"/>
              </a:rPr>
              <a:t>Submissions/observations were received up to 4.00 p.m. on Tues 19</a:t>
            </a:r>
            <a:r>
              <a:rPr lang="en-IE" sz="2200" baseline="30000" dirty="0">
                <a:latin typeface="Calibri" panose="020F0502020204030204" pitchFamily="34" charset="0"/>
                <a:ea typeface="Calibri" panose="020F0502020204030204" pitchFamily="34" charset="0"/>
                <a:cs typeface="Times New Roman" panose="02020603050405020304" pitchFamily="18" charset="0"/>
              </a:rPr>
              <a:t>th</a:t>
            </a:r>
            <a:r>
              <a:rPr lang="en-IE" sz="2200" dirty="0">
                <a:latin typeface="Calibri" panose="020F0502020204030204" pitchFamily="34" charset="0"/>
                <a:ea typeface="Calibri" panose="020F0502020204030204" pitchFamily="34" charset="0"/>
                <a:cs typeface="Times New Roman" panose="02020603050405020304" pitchFamily="18" charset="0"/>
              </a:rPr>
              <a:t> September 2023</a:t>
            </a:r>
          </a:p>
          <a:p>
            <a:r>
              <a:rPr lang="en-IE" sz="22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n-IE" sz="2200" dirty="0">
                <a:latin typeface="Calibri" panose="020F0502020204030204" pitchFamily="34" charset="0"/>
                <a:ea typeface="Calibri" panose="020F0502020204030204" pitchFamily="34" charset="0"/>
                <a:cs typeface="Times New Roman" panose="02020603050405020304" pitchFamily="18" charset="0"/>
              </a:rPr>
              <a:t>129 submissions/observations were received in total</a:t>
            </a:r>
          </a:p>
          <a:p>
            <a:pPr marL="285750" indent="-285750">
              <a:buFont typeface="Arial" panose="020B0604020202020204" pitchFamily="34" charset="0"/>
              <a:buChar char="•"/>
            </a:pPr>
            <a:endParaRPr lang="en-IE"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IE" sz="2200" dirty="0">
                <a:latin typeface="Calibri" panose="020F0502020204030204" pitchFamily="34" charset="0"/>
                <a:ea typeface="Calibri" panose="020F0502020204030204" pitchFamily="34" charset="0"/>
                <a:cs typeface="Times New Roman" panose="02020603050405020304" pitchFamily="18" charset="0"/>
              </a:rPr>
              <a:t>Final draft plan went to Environment SPC 6</a:t>
            </a:r>
            <a:r>
              <a:rPr lang="en-IE" sz="2200" baseline="30000" dirty="0">
                <a:latin typeface="Calibri" panose="020F0502020204030204" pitchFamily="34" charset="0"/>
                <a:ea typeface="Calibri" panose="020F0502020204030204" pitchFamily="34" charset="0"/>
                <a:cs typeface="Times New Roman" panose="02020603050405020304" pitchFamily="18" charset="0"/>
              </a:rPr>
              <a:t>th</a:t>
            </a:r>
            <a:r>
              <a:rPr lang="en-IE" sz="2200" dirty="0">
                <a:latin typeface="Calibri" panose="020F0502020204030204" pitchFamily="34" charset="0"/>
                <a:ea typeface="Calibri" panose="020F0502020204030204" pitchFamily="34" charset="0"/>
                <a:cs typeface="Times New Roman" panose="02020603050405020304" pitchFamily="18" charset="0"/>
              </a:rPr>
              <a:t> November 2023 and was recommended to Council for approval by the members</a:t>
            </a:r>
          </a:p>
          <a:p>
            <a:pPr marL="285750" indent="-285750">
              <a:buFont typeface="Arial" panose="020B0604020202020204" pitchFamily="34" charset="0"/>
              <a:buChar char="•"/>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IE" dirty="0"/>
          </a:p>
        </p:txBody>
      </p:sp>
      <p:sp>
        <p:nvSpPr>
          <p:cNvPr id="4" name="TextBox 3">
            <a:extLst>
              <a:ext uri="{FF2B5EF4-FFF2-40B4-BE49-F238E27FC236}">
                <a16:creationId xmlns:a16="http://schemas.microsoft.com/office/drawing/2014/main" id="{47049D6A-E216-510F-2F55-F595AEDD7CDF}"/>
              </a:ext>
            </a:extLst>
          </p:cNvPr>
          <p:cNvSpPr txBox="1"/>
          <p:nvPr/>
        </p:nvSpPr>
        <p:spPr>
          <a:xfrm>
            <a:off x="725558" y="735496"/>
            <a:ext cx="10694504" cy="677108"/>
          </a:xfrm>
          <a:prstGeom prst="rect">
            <a:avLst/>
          </a:prstGeom>
          <a:noFill/>
        </p:spPr>
        <p:txBody>
          <a:bodyPr wrap="square" rtlCol="0">
            <a:spAutoFit/>
          </a:bodyPr>
          <a:lstStyle/>
          <a:p>
            <a:pPr algn="ctr"/>
            <a:r>
              <a:rPr lang="en-IE" sz="3800" dirty="0"/>
              <a:t>Timeline of the Litter Management Plan 2023-2025</a:t>
            </a:r>
          </a:p>
        </p:txBody>
      </p:sp>
    </p:spTree>
    <p:extLst>
      <p:ext uri="{BB962C8B-B14F-4D97-AF65-F5344CB8AC3E}">
        <p14:creationId xmlns:p14="http://schemas.microsoft.com/office/powerpoint/2010/main" val="286571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DE2682-E25B-4FD6-9B07-982A12FE710E}"/>
              </a:ext>
            </a:extLst>
          </p:cNvPr>
          <p:cNvSpPr>
            <a:spLocks noGrp="1"/>
          </p:cNvSpPr>
          <p:nvPr>
            <p:ph type="title"/>
          </p:nvPr>
        </p:nvSpPr>
        <p:spPr>
          <a:xfrm>
            <a:off x="863029" y="1012004"/>
            <a:ext cx="3416158" cy="4795408"/>
          </a:xfrm>
        </p:spPr>
        <p:txBody>
          <a:bodyPr>
            <a:normAutofit/>
          </a:bodyPr>
          <a:lstStyle/>
          <a:p>
            <a:br>
              <a:rPr lang="en-IE" dirty="0">
                <a:solidFill>
                  <a:srgbClr val="FFFFFF"/>
                </a:solidFill>
              </a:rPr>
            </a:br>
            <a:r>
              <a:rPr lang="en-IE" dirty="0">
                <a:solidFill>
                  <a:srgbClr val="FFFFFF"/>
                </a:solidFill>
              </a:rPr>
              <a:t>Public Consultation Draft Litter Management Plan</a:t>
            </a:r>
          </a:p>
        </p:txBody>
      </p:sp>
      <p:graphicFrame>
        <p:nvGraphicFramePr>
          <p:cNvPr id="5" name="Content Placeholder 2">
            <a:extLst>
              <a:ext uri="{FF2B5EF4-FFF2-40B4-BE49-F238E27FC236}">
                <a16:creationId xmlns:a16="http://schemas.microsoft.com/office/drawing/2014/main" id="{D369B1FB-0286-4087-A88C-279C215FF3B6}"/>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6346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049D6A-E216-510F-2F55-F595AEDD7CDF}"/>
              </a:ext>
            </a:extLst>
          </p:cNvPr>
          <p:cNvSpPr txBox="1"/>
          <p:nvPr/>
        </p:nvSpPr>
        <p:spPr>
          <a:xfrm>
            <a:off x="1968582" y="188844"/>
            <a:ext cx="9111222" cy="707886"/>
          </a:xfrm>
          <a:prstGeom prst="rect">
            <a:avLst/>
          </a:prstGeom>
          <a:noFill/>
        </p:spPr>
        <p:txBody>
          <a:bodyPr wrap="square" rtlCol="0">
            <a:spAutoFit/>
          </a:bodyPr>
          <a:lstStyle/>
          <a:p>
            <a:pPr algn="ctr"/>
            <a:r>
              <a:rPr lang="en-IE" sz="4000" dirty="0"/>
              <a:t> Categories of Submissions/Observations</a:t>
            </a:r>
            <a:endParaRPr lang="en-IE" dirty="0"/>
          </a:p>
        </p:txBody>
      </p:sp>
      <p:graphicFrame>
        <p:nvGraphicFramePr>
          <p:cNvPr id="3" name="Table 2">
            <a:extLst>
              <a:ext uri="{FF2B5EF4-FFF2-40B4-BE49-F238E27FC236}">
                <a16:creationId xmlns:a16="http://schemas.microsoft.com/office/drawing/2014/main" id="{DEB6D76E-F8E4-5347-1387-863B25192993}"/>
              </a:ext>
            </a:extLst>
          </p:cNvPr>
          <p:cNvGraphicFramePr>
            <a:graphicFrameLocks noGrp="1"/>
          </p:cNvGraphicFramePr>
          <p:nvPr>
            <p:extLst>
              <p:ext uri="{D42A27DB-BD31-4B8C-83A1-F6EECF244321}">
                <p14:modId xmlns:p14="http://schemas.microsoft.com/office/powerpoint/2010/main" val="3733247828"/>
              </p:ext>
            </p:extLst>
          </p:nvPr>
        </p:nvGraphicFramePr>
        <p:xfrm>
          <a:off x="554477" y="896730"/>
          <a:ext cx="11070076" cy="5654862"/>
        </p:xfrm>
        <a:graphic>
          <a:graphicData uri="http://schemas.openxmlformats.org/drawingml/2006/table">
            <a:tbl>
              <a:tblPr firstRow="1" firstCol="1" bandRow="1">
                <a:tableStyleId>{5C22544A-7EE6-4342-B048-85BDC9FD1C3A}</a:tableStyleId>
              </a:tblPr>
              <a:tblGrid>
                <a:gridCol w="707200">
                  <a:extLst>
                    <a:ext uri="{9D8B030D-6E8A-4147-A177-3AD203B41FA5}">
                      <a16:colId xmlns:a16="http://schemas.microsoft.com/office/drawing/2014/main" val="3301037716"/>
                    </a:ext>
                  </a:extLst>
                </a:gridCol>
                <a:gridCol w="5289904">
                  <a:extLst>
                    <a:ext uri="{9D8B030D-6E8A-4147-A177-3AD203B41FA5}">
                      <a16:colId xmlns:a16="http://schemas.microsoft.com/office/drawing/2014/main" val="1890932587"/>
                    </a:ext>
                  </a:extLst>
                </a:gridCol>
                <a:gridCol w="5072972">
                  <a:extLst>
                    <a:ext uri="{9D8B030D-6E8A-4147-A177-3AD203B41FA5}">
                      <a16:colId xmlns:a16="http://schemas.microsoft.com/office/drawing/2014/main" val="213227267"/>
                    </a:ext>
                  </a:extLst>
                </a:gridCol>
              </a:tblGrid>
              <a:tr h="530983">
                <a:tc>
                  <a:txBody>
                    <a:bodyPr/>
                    <a:lstStyle/>
                    <a:p>
                      <a:pPr>
                        <a:lnSpc>
                          <a:spcPct val="107000"/>
                        </a:lnSpc>
                      </a:pPr>
                      <a:r>
                        <a:rPr lang="en-GB" sz="1300" kern="100">
                          <a:effectLst/>
                        </a:rPr>
                        <a:t>Ref</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GB" sz="1300" kern="100">
                          <a:effectLst/>
                        </a:rPr>
                        <a:t>Category/main topic of submission</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GB" sz="1300" kern="100">
                          <a:effectLst/>
                        </a:rPr>
                        <a:t>Number of submissions received</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3905180097"/>
                  </a:ext>
                </a:extLst>
              </a:tr>
              <a:tr h="198755">
                <a:tc>
                  <a:txBody>
                    <a:bodyPr/>
                    <a:lstStyle/>
                    <a:p>
                      <a:pPr>
                        <a:lnSpc>
                          <a:spcPct val="107000"/>
                        </a:lnSpc>
                      </a:pPr>
                      <a:r>
                        <a:rPr lang="en-IE" sz="1000" kern="100">
                          <a:effectLst/>
                        </a:rPr>
                        <a:t>1</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Abandoned Vehicles</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  1</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3464932733"/>
                  </a:ext>
                </a:extLst>
              </a:tr>
              <a:tr h="198755">
                <a:tc>
                  <a:txBody>
                    <a:bodyPr/>
                    <a:lstStyle/>
                    <a:p>
                      <a:pPr>
                        <a:lnSpc>
                          <a:spcPct val="107000"/>
                        </a:lnSpc>
                      </a:pPr>
                      <a:r>
                        <a:rPr lang="en-IE" sz="1000" kern="100">
                          <a:effectLst/>
                        </a:rPr>
                        <a:t>2</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CCTV/Technology</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  5</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1287490447"/>
                  </a:ext>
                </a:extLst>
              </a:tr>
              <a:tr h="198755">
                <a:tc>
                  <a:txBody>
                    <a:bodyPr/>
                    <a:lstStyle/>
                    <a:p>
                      <a:pPr>
                        <a:lnSpc>
                          <a:spcPct val="107000"/>
                        </a:lnSpc>
                      </a:pPr>
                      <a:r>
                        <a:rPr lang="en-IE" sz="1000" kern="100">
                          <a:effectLst/>
                        </a:rPr>
                        <a:t>3</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Chewing Gum</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  1</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125500870"/>
                  </a:ext>
                </a:extLst>
              </a:tr>
              <a:tr h="198755">
                <a:tc>
                  <a:txBody>
                    <a:bodyPr/>
                    <a:lstStyle/>
                    <a:p>
                      <a:pPr>
                        <a:lnSpc>
                          <a:spcPct val="107000"/>
                        </a:lnSpc>
                      </a:pPr>
                      <a:r>
                        <a:rPr lang="en-IE" sz="1000" kern="100">
                          <a:effectLst/>
                        </a:rPr>
                        <a:t>4</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Cigarette Litter</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  1</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2696185837"/>
                  </a:ext>
                </a:extLst>
              </a:tr>
              <a:tr h="198755">
                <a:tc>
                  <a:txBody>
                    <a:bodyPr/>
                    <a:lstStyle/>
                    <a:p>
                      <a:pPr>
                        <a:lnSpc>
                          <a:spcPct val="107000"/>
                        </a:lnSpc>
                      </a:pPr>
                      <a:r>
                        <a:rPr lang="en-IE" sz="1000" kern="100">
                          <a:effectLst/>
                        </a:rPr>
                        <a:t>5</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Cleansing Schedules/Street Sweeping</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15</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454856948"/>
                  </a:ext>
                </a:extLst>
              </a:tr>
              <a:tr h="198755">
                <a:tc>
                  <a:txBody>
                    <a:bodyPr/>
                    <a:lstStyle/>
                    <a:p>
                      <a:pPr>
                        <a:lnSpc>
                          <a:spcPct val="107000"/>
                        </a:lnSpc>
                      </a:pPr>
                      <a:r>
                        <a:rPr lang="en-IE" sz="1000" kern="100">
                          <a:effectLst/>
                        </a:rPr>
                        <a:t>6</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Communication and Awareness</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15</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461833896"/>
                  </a:ext>
                </a:extLst>
              </a:tr>
              <a:tr h="198755">
                <a:tc>
                  <a:txBody>
                    <a:bodyPr/>
                    <a:lstStyle/>
                    <a:p>
                      <a:pPr>
                        <a:lnSpc>
                          <a:spcPct val="107000"/>
                        </a:lnSpc>
                      </a:pPr>
                      <a:r>
                        <a:rPr lang="en-IE" sz="1000" kern="100">
                          <a:effectLst/>
                        </a:rPr>
                        <a:t>7</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Customer Care System</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  4</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4181650392"/>
                  </a:ext>
                </a:extLst>
              </a:tr>
              <a:tr h="198755">
                <a:tc>
                  <a:txBody>
                    <a:bodyPr/>
                    <a:lstStyle/>
                    <a:p>
                      <a:pPr>
                        <a:lnSpc>
                          <a:spcPct val="107000"/>
                        </a:lnSpc>
                      </a:pPr>
                      <a:r>
                        <a:rPr lang="en-IE" sz="1000" kern="100">
                          <a:effectLst/>
                        </a:rPr>
                        <a:t>8</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Dog Fouling</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  7</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2375026377"/>
                  </a:ext>
                </a:extLst>
              </a:tr>
              <a:tr h="198755">
                <a:tc>
                  <a:txBody>
                    <a:bodyPr/>
                    <a:lstStyle/>
                    <a:p>
                      <a:pPr>
                        <a:lnSpc>
                          <a:spcPct val="107000"/>
                        </a:lnSpc>
                      </a:pPr>
                      <a:r>
                        <a:rPr lang="en-IE" sz="1000" kern="100">
                          <a:effectLst/>
                        </a:rPr>
                        <a:t>9</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Graffiti</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  7</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2934495869"/>
                  </a:ext>
                </a:extLst>
              </a:tr>
              <a:tr h="198755">
                <a:tc>
                  <a:txBody>
                    <a:bodyPr/>
                    <a:lstStyle/>
                    <a:p>
                      <a:pPr>
                        <a:lnSpc>
                          <a:spcPct val="107000"/>
                        </a:lnSpc>
                      </a:pPr>
                      <a:r>
                        <a:rPr lang="en-IE" sz="1000" kern="100">
                          <a:effectLst/>
                        </a:rPr>
                        <a:t>10</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Household Waste</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  3</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3562312465"/>
                  </a:ext>
                </a:extLst>
              </a:tr>
              <a:tr h="198755">
                <a:tc>
                  <a:txBody>
                    <a:bodyPr/>
                    <a:lstStyle/>
                    <a:p>
                      <a:pPr>
                        <a:lnSpc>
                          <a:spcPct val="107000"/>
                        </a:lnSpc>
                      </a:pPr>
                      <a:r>
                        <a:rPr lang="en-IE" sz="1000" kern="100">
                          <a:effectLst/>
                        </a:rPr>
                        <a:t>11</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dirty="0">
                          <a:effectLst/>
                        </a:rPr>
                        <a:t>Illegal Signage</a:t>
                      </a:r>
                      <a:endParaRPr lang="en-IE" sz="1000" kern="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  1</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2874641328"/>
                  </a:ext>
                </a:extLst>
              </a:tr>
              <a:tr h="198755">
                <a:tc>
                  <a:txBody>
                    <a:bodyPr/>
                    <a:lstStyle/>
                    <a:p>
                      <a:pPr>
                        <a:lnSpc>
                          <a:spcPct val="107000"/>
                        </a:lnSpc>
                      </a:pPr>
                      <a:r>
                        <a:rPr lang="en-IE" sz="1000" kern="100">
                          <a:effectLst/>
                        </a:rPr>
                        <a:t>12</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Junk and Bulky Items</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  2</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2306447191"/>
                  </a:ext>
                </a:extLst>
              </a:tr>
              <a:tr h="198755">
                <a:tc>
                  <a:txBody>
                    <a:bodyPr/>
                    <a:lstStyle/>
                    <a:p>
                      <a:pPr>
                        <a:lnSpc>
                          <a:spcPct val="107000"/>
                        </a:lnSpc>
                      </a:pPr>
                      <a:r>
                        <a:rPr lang="en-IE" sz="1000" kern="100">
                          <a:effectLst/>
                        </a:rPr>
                        <a:t>13</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Laneways</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  4</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2255808475"/>
                  </a:ext>
                </a:extLst>
              </a:tr>
              <a:tr h="198755">
                <a:tc>
                  <a:txBody>
                    <a:bodyPr/>
                    <a:lstStyle/>
                    <a:p>
                      <a:pPr>
                        <a:lnSpc>
                          <a:spcPct val="107000"/>
                        </a:lnSpc>
                      </a:pPr>
                      <a:r>
                        <a:rPr lang="en-IE" sz="1000" kern="100">
                          <a:effectLst/>
                        </a:rPr>
                        <a:t>14</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Litter Bins</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17</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863342333"/>
                  </a:ext>
                </a:extLst>
              </a:tr>
              <a:tr h="198755">
                <a:tc>
                  <a:txBody>
                    <a:bodyPr/>
                    <a:lstStyle/>
                    <a:p>
                      <a:pPr>
                        <a:lnSpc>
                          <a:spcPct val="107000"/>
                        </a:lnSpc>
                      </a:pPr>
                      <a:r>
                        <a:rPr lang="en-IE" sz="1000" kern="100">
                          <a:effectLst/>
                        </a:rPr>
                        <a:t>15</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Litter Fines</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  4</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2611494623"/>
                  </a:ext>
                </a:extLst>
              </a:tr>
              <a:tr h="198755">
                <a:tc>
                  <a:txBody>
                    <a:bodyPr/>
                    <a:lstStyle/>
                    <a:p>
                      <a:pPr>
                        <a:lnSpc>
                          <a:spcPct val="107000"/>
                        </a:lnSpc>
                      </a:pPr>
                      <a:r>
                        <a:rPr lang="en-IE" sz="1000" kern="100">
                          <a:effectLst/>
                        </a:rPr>
                        <a:t>16</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Litter Wardens</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  7</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2732913657"/>
                  </a:ext>
                </a:extLst>
              </a:tr>
              <a:tr h="198755">
                <a:tc>
                  <a:txBody>
                    <a:bodyPr/>
                    <a:lstStyle/>
                    <a:p>
                      <a:pPr>
                        <a:lnSpc>
                          <a:spcPct val="107000"/>
                        </a:lnSpc>
                      </a:pPr>
                      <a:r>
                        <a:rPr lang="en-IE" sz="1000" kern="100">
                          <a:effectLst/>
                        </a:rPr>
                        <a:t>17</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Parks and Open Spaces </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  2 </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4098612849"/>
                  </a:ext>
                </a:extLst>
              </a:tr>
              <a:tr h="198755">
                <a:tc>
                  <a:txBody>
                    <a:bodyPr/>
                    <a:lstStyle/>
                    <a:p>
                      <a:pPr>
                        <a:lnSpc>
                          <a:spcPct val="107000"/>
                        </a:lnSpc>
                      </a:pPr>
                      <a:r>
                        <a:rPr lang="en-IE" sz="1000" kern="100">
                          <a:effectLst/>
                        </a:rPr>
                        <a:t>18</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Recycling Facilities</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  5</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2159293910"/>
                  </a:ext>
                </a:extLst>
              </a:tr>
              <a:tr h="198755">
                <a:tc>
                  <a:txBody>
                    <a:bodyPr/>
                    <a:lstStyle/>
                    <a:p>
                      <a:pPr>
                        <a:lnSpc>
                          <a:spcPct val="107000"/>
                        </a:lnSpc>
                      </a:pPr>
                      <a:r>
                        <a:rPr lang="en-IE" sz="1000" kern="100">
                          <a:effectLst/>
                        </a:rPr>
                        <a:t>19</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Single-use plastics</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  2</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2049020276"/>
                  </a:ext>
                </a:extLst>
              </a:tr>
              <a:tr h="198755">
                <a:tc>
                  <a:txBody>
                    <a:bodyPr/>
                    <a:lstStyle/>
                    <a:p>
                      <a:pPr>
                        <a:lnSpc>
                          <a:spcPct val="107000"/>
                        </a:lnSpc>
                      </a:pPr>
                      <a:r>
                        <a:rPr lang="en-IE" sz="1000" kern="100">
                          <a:effectLst/>
                        </a:rPr>
                        <a:t>20</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Sources of Litter – General</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11</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4254387686"/>
                  </a:ext>
                </a:extLst>
              </a:tr>
              <a:tr h="198755">
                <a:tc>
                  <a:txBody>
                    <a:bodyPr/>
                    <a:lstStyle/>
                    <a:p>
                      <a:pPr>
                        <a:lnSpc>
                          <a:spcPct val="107000"/>
                        </a:lnSpc>
                      </a:pPr>
                      <a:r>
                        <a:rPr lang="en-IE" sz="1000" kern="100">
                          <a:effectLst/>
                        </a:rPr>
                        <a:t>21</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Tidy Towns</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  4</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2683556991"/>
                  </a:ext>
                </a:extLst>
              </a:tr>
              <a:tr h="198755">
                <a:tc>
                  <a:txBody>
                    <a:bodyPr/>
                    <a:lstStyle/>
                    <a:p>
                      <a:pPr>
                        <a:lnSpc>
                          <a:spcPct val="107000"/>
                        </a:lnSpc>
                      </a:pPr>
                      <a:r>
                        <a:rPr lang="en-IE" sz="1000" kern="100">
                          <a:effectLst/>
                        </a:rPr>
                        <a:t>22</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Unauthorised Waste Collectors</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  2</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590971182"/>
                  </a:ext>
                </a:extLst>
              </a:tr>
              <a:tr h="198755">
                <a:tc>
                  <a:txBody>
                    <a:bodyPr/>
                    <a:lstStyle/>
                    <a:p>
                      <a:pPr>
                        <a:lnSpc>
                          <a:spcPct val="107000"/>
                        </a:lnSpc>
                      </a:pPr>
                      <a:r>
                        <a:rPr lang="en-IE" sz="1000" kern="100">
                          <a:effectLst/>
                        </a:rPr>
                        <a:t>23</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Waste Collection </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 4</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1706572983"/>
                  </a:ext>
                </a:extLst>
              </a:tr>
              <a:tr h="198755">
                <a:tc>
                  <a:txBody>
                    <a:bodyPr/>
                    <a:lstStyle/>
                    <a:p>
                      <a:pPr>
                        <a:lnSpc>
                          <a:spcPct val="107000"/>
                        </a:lnSpc>
                      </a:pPr>
                      <a:r>
                        <a:rPr lang="en-IE" sz="1000" kern="100">
                          <a:effectLst/>
                        </a:rPr>
                        <a:t>24</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Waste Byelaws</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 3</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1762246118"/>
                  </a:ext>
                </a:extLst>
              </a:tr>
              <a:tr h="198755">
                <a:tc>
                  <a:txBody>
                    <a:bodyPr/>
                    <a:lstStyle/>
                    <a:p>
                      <a:pPr>
                        <a:lnSpc>
                          <a:spcPct val="107000"/>
                        </a:lnSpc>
                      </a:pPr>
                      <a:r>
                        <a:rPr lang="en-IE" sz="1000" kern="100">
                          <a:effectLst/>
                        </a:rPr>
                        <a:t>25</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Waterways</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dirty="0">
                          <a:effectLst/>
                        </a:rPr>
                        <a:t> 2</a:t>
                      </a:r>
                      <a:endParaRPr lang="en-IE" sz="1000" kern="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4054614310"/>
                  </a:ext>
                </a:extLst>
              </a:tr>
              <a:tr h="0">
                <a:tc>
                  <a:txBody>
                    <a:bodyPr/>
                    <a:lstStyle/>
                    <a:p>
                      <a:pPr>
                        <a:lnSpc>
                          <a:spcPct val="107000"/>
                        </a:lnSpc>
                      </a:pPr>
                      <a:r>
                        <a:rPr lang="en-IE" sz="1000" kern="100">
                          <a:effectLst/>
                        </a:rPr>
                        <a:t> </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a:effectLst/>
                        </a:rPr>
                        <a:t>TOTAL</a:t>
                      </a:r>
                      <a:endParaRPr lang="en-IE" sz="1000" kern="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tc>
                  <a:txBody>
                    <a:bodyPr/>
                    <a:lstStyle/>
                    <a:p>
                      <a:pPr>
                        <a:lnSpc>
                          <a:spcPct val="107000"/>
                        </a:lnSpc>
                      </a:pPr>
                      <a:r>
                        <a:rPr lang="en-IE" sz="1000" kern="100" dirty="0">
                          <a:effectLst/>
                        </a:rPr>
                        <a:t>129</a:t>
                      </a:r>
                      <a:endParaRPr lang="en-IE" sz="1000" kern="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5799" marR="55799" marT="0" marB="0"/>
                </a:tc>
                <a:extLst>
                  <a:ext uri="{0D108BD9-81ED-4DB2-BD59-A6C34878D82A}">
                    <a16:rowId xmlns:a16="http://schemas.microsoft.com/office/drawing/2014/main" val="726719287"/>
                  </a:ext>
                </a:extLst>
              </a:tr>
            </a:tbl>
          </a:graphicData>
        </a:graphic>
      </p:graphicFrame>
    </p:spTree>
    <p:extLst>
      <p:ext uri="{BB962C8B-B14F-4D97-AF65-F5344CB8AC3E}">
        <p14:creationId xmlns:p14="http://schemas.microsoft.com/office/powerpoint/2010/main" val="244992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7D0F9-5FB8-4FD9-B828-BCEA85170182}"/>
              </a:ext>
            </a:extLst>
          </p:cNvPr>
          <p:cNvSpPr>
            <a:spLocks noGrp="1"/>
          </p:cNvSpPr>
          <p:nvPr>
            <p:ph type="title"/>
          </p:nvPr>
        </p:nvSpPr>
        <p:spPr>
          <a:xfrm>
            <a:off x="838200" y="620392"/>
            <a:ext cx="3374136" cy="5504688"/>
          </a:xfrm>
        </p:spPr>
        <p:txBody>
          <a:bodyPr>
            <a:normAutofit/>
          </a:bodyPr>
          <a:lstStyle/>
          <a:p>
            <a:r>
              <a:rPr lang="en-IE" b="1" dirty="0"/>
              <a:t>129 submissions / observations received</a:t>
            </a:r>
          </a:p>
        </p:txBody>
      </p:sp>
      <p:graphicFrame>
        <p:nvGraphicFramePr>
          <p:cNvPr id="8" name="Content Placeholder 3">
            <a:extLst>
              <a:ext uri="{FF2B5EF4-FFF2-40B4-BE49-F238E27FC236}">
                <a16:creationId xmlns:a16="http://schemas.microsoft.com/office/drawing/2014/main" id="{BFA70097-7898-4657-9B66-999948099960}"/>
              </a:ext>
            </a:extLst>
          </p:cNvPr>
          <p:cNvGraphicFramePr>
            <a:graphicFrameLocks noGrp="1"/>
          </p:cNvGraphicFramePr>
          <p:nvPr>
            <p:ph idx="1"/>
            <p:extLst>
              <p:ext uri="{D42A27DB-BD31-4B8C-83A1-F6EECF244321}">
                <p14:modId xmlns:p14="http://schemas.microsoft.com/office/powerpoint/2010/main" val="368445222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0123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C9B4C8-BF77-452D-A446-9A289B976FFC}"/>
              </a:ext>
            </a:extLst>
          </p:cNvPr>
          <p:cNvSpPr>
            <a:spLocks noGrp="1"/>
          </p:cNvSpPr>
          <p:nvPr>
            <p:ph type="title"/>
          </p:nvPr>
        </p:nvSpPr>
        <p:spPr>
          <a:xfrm>
            <a:off x="863029" y="1012004"/>
            <a:ext cx="3416158" cy="4795408"/>
          </a:xfrm>
        </p:spPr>
        <p:txBody>
          <a:bodyPr>
            <a:normAutofit/>
          </a:bodyPr>
          <a:lstStyle/>
          <a:p>
            <a:r>
              <a:rPr lang="en-IE" dirty="0">
                <a:solidFill>
                  <a:srgbClr val="FFFFFF"/>
                </a:solidFill>
              </a:rPr>
              <a:t>Additions to the Revised Draft Plan</a:t>
            </a:r>
            <a:br>
              <a:rPr lang="en-IE" dirty="0">
                <a:solidFill>
                  <a:srgbClr val="FFFFFF"/>
                </a:solidFill>
              </a:rPr>
            </a:br>
            <a:br>
              <a:rPr lang="en-IE" dirty="0">
                <a:solidFill>
                  <a:srgbClr val="FFFFFF"/>
                </a:solidFill>
              </a:rPr>
            </a:br>
            <a:endParaRPr lang="en-IE" dirty="0">
              <a:solidFill>
                <a:srgbClr val="FFFFFF"/>
              </a:solidFill>
            </a:endParaRPr>
          </a:p>
        </p:txBody>
      </p:sp>
      <p:graphicFrame>
        <p:nvGraphicFramePr>
          <p:cNvPr id="5" name="Content Placeholder 2">
            <a:extLst>
              <a:ext uri="{FF2B5EF4-FFF2-40B4-BE49-F238E27FC236}">
                <a16:creationId xmlns:a16="http://schemas.microsoft.com/office/drawing/2014/main" id="{C7D9DD11-0B4A-4302-A8C3-45575256404E}"/>
              </a:ext>
            </a:extLst>
          </p:cNvPr>
          <p:cNvGraphicFramePr>
            <a:graphicFrameLocks noGrp="1"/>
          </p:cNvGraphicFramePr>
          <p:nvPr>
            <p:ph idx="1"/>
            <p:extLst>
              <p:ext uri="{D42A27DB-BD31-4B8C-83A1-F6EECF244321}">
                <p14:modId xmlns:p14="http://schemas.microsoft.com/office/powerpoint/2010/main" val="67874234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6909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2C7101-92E4-1424-F2DC-33CE7F6DCC3F}"/>
              </a:ext>
            </a:extLst>
          </p:cNvPr>
          <p:cNvSpPr txBox="1"/>
          <p:nvPr/>
        </p:nvSpPr>
        <p:spPr>
          <a:xfrm>
            <a:off x="432262" y="1385194"/>
            <a:ext cx="11444999" cy="4985980"/>
          </a:xfrm>
          <a:prstGeom prst="rect">
            <a:avLst/>
          </a:prstGeom>
          <a:noFill/>
        </p:spPr>
        <p:txBody>
          <a:bodyPr wrap="square">
            <a:spAutoFit/>
          </a:bodyPr>
          <a:lstStyle/>
          <a:p>
            <a:pPr algn="just">
              <a:tabLst>
                <a:tab pos="1413510" algn="l"/>
              </a:tabLst>
            </a:pPr>
            <a:r>
              <a:rPr lang="en-IE" sz="1800" dirty="0">
                <a:effectLst/>
                <a:latin typeface="Calibri" panose="020F0502020204030204" pitchFamily="34" charset="0"/>
                <a:ea typeface="MS Mincho" panose="02020609040205080304" pitchFamily="49" charset="-128"/>
              </a:rPr>
              <a:t> </a:t>
            </a:r>
            <a:endParaRPr lang="en-IE" sz="1800" dirty="0">
              <a:effectLst/>
              <a:latin typeface="Times New Roman" panose="02020603050405020304" pitchFamily="18" charset="0"/>
              <a:ea typeface="MS Mincho" panose="02020609040205080304" pitchFamily="49" charset="-128"/>
            </a:endParaRPr>
          </a:p>
          <a:p>
            <a:pPr marL="228600"/>
            <a:r>
              <a:rPr lang="en-IE" sz="2400" dirty="0">
                <a:effectLst/>
                <a:latin typeface="Calibri" panose="020F0502020204030204" pitchFamily="34" charset="0"/>
                <a:ea typeface="MS Mincho" panose="02020609040205080304" pitchFamily="49" charset="-128"/>
              </a:rPr>
              <a:t>Having considered the submissions made, a revised Draft Litter Management Plan was prepared and presented to the Environment Public Realm and Climate Change SPC at their meeting held on 6</a:t>
            </a:r>
            <a:r>
              <a:rPr lang="en-IE" sz="2400" baseline="30000" dirty="0">
                <a:effectLst/>
                <a:latin typeface="Calibri" panose="020F0502020204030204" pitchFamily="34" charset="0"/>
                <a:ea typeface="MS Mincho" panose="02020609040205080304" pitchFamily="49" charset="-128"/>
              </a:rPr>
              <a:t>th</a:t>
            </a:r>
            <a:r>
              <a:rPr lang="en-IE" sz="2400" dirty="0">
                <a:effectLst/>
                <a:latin typeface="Calibri" panose="020F0502020204030204" pitchFamily="34" charset="0"/>
                <a:ea typeface="MS Mincho" panose="02020609040205080304" pitchFamily="49" charset="-128"/>
              </a:rPr>
              <a:t> November. The revised plan will cover the period 2023-2025 (three years) and action plans put in place in each of the three years of the plan will seek to address the issues raised in the submissions, subject to the availability of resources. It is noted that the new Litter Management Plan 2023 – 2025 will be closely linked to the Climate Change Action Plan 2024-2029.</a:t>
            </a:r>
            <a:endParaRPr lang="en-IE" sz="2400" dirty="0">
              <a:effectLst/>
              <a:latin typeface="Times New Roman" panose="02020603050405020304" pitchFamily="18" charset="0"/>
              <a:ea typeface="MS Mincho" panose="02020609040205080304" pitchFamily="49" charset="-128"/>
            </a:endParaRPr>
          </a:p>
          <a:p>
            <a:pPr marL="228600"/>
            <a:r>
              <a:rPr lang="en-IE" sz="2400" dirty="0">
                <a:effectLst/>
                <a:latin typeface="Calibri" panose="020F0502020204030204" pitchFamily="34" charset="0"/>
                <a:ea typeface="MS Mincho" panose="02020609040205080304" pitchFamily="49" charset="-128"/>
              </a:rPr>
              <a:t> </a:t>
            </a:r>
            <a:endParaRPr lang="en-IE" sz="2400" dirty="0">
              <a:effectLst/>
              <a:latin typeface="Times New Roman" panose="02020603050405020304" pitchFamily="18" charset="0"/>
              <a:ea typeface="MS Mincho" panose="02020609040205080304" pitchFamily="49" charset="-128"/>
            </a:endParaRPr>
          </a:p>
          <a:p>
            <a:pPr marL="228600"/>
            <a:r>
              <a:rPr lang="en-IE" sz="2400" dirty="0">
                <a:effectLst/>
                <a:latin typeface="Calibri" panose="020F0502020204030204" pitchFamily="34" charset="0"/>
                <a:ea typeface="MS Mincho" panose="02020609040205080304" pitchFamily="49" charset="-128"/>
              </a:rPr>
              <a:t>On the recommendation of the Environment, Public Realm and Climate Change SPC, the proposed revised Draft Litter Management Plan 2023 – 2025 drafted in accordance with the Litter Pollution Act 1997 as amended, is now before the members for approval.</a:t>
            </a:r>
            <a:endParaRPr lang="en-IE" sz="2400" dirty="0">
              <a:effectLst/>
              <a:latin typeface="Times New Roman" panose="02020603050405020304" pitchFamily="18" charset="0"/>
              <a:ea typeface="MS Mincho" panose="02020609040205080304" pitchFamily="49" charset="-128"/>
            </a:endParaRPr>
          </a:p>
          <a:p>
            <a:pPr marL="285750" indent="-285750">
              <a:buFont typeface="Arial" panose="020B0604020202020204" pitchFamily="34" charset="0"/>
              <a:buChar char="•"/>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IE" dirty="0"/>
          </a:p>
        </p:txBody>
      </p:sp>
      <p:sp>
        <p:nvSpPr>
          <p:cNvPr id="4" name="TextBox 3">
            <a:extLst>
              <a:ext uri="{FF2B5EF4-FFF2-40B4-BE49-F238E27FC236}">
                <a16:creationId xmlns:a16="http://schemas.microsoft.com/office/drawing/2014/main" id="{47049D6A-E216-510F-2F55-F595AEDD7CDF}"/>
              </a:ext>
            </a:extLst>
          </p:cNvPr>
          <p:cNvSpPr txBox="1"/>
          <p:nvPr/>
        </p:nvSpPr>
        <p:spPr>
          <a:xfrm>
            <a:off x="226793" y="677308"/>
            <a:ext cx="10694504" cy="707886"/>
          </a:xfrm>
          <a:prstGeom prst="rect">
            <a:avLst/>
          </a:prstGeom>
          <a:noFill/>
        </p:spPr>
        <p:txBody>
          <a:bodyPr wrap="square" rtlCol="0">
            <a:spAutoFit/>
          </a:bodyPr>
          <a:lstStyle/>
          <a:p>
            <a:pPr algn="ctr"/>
            <a:r>
              <a:rPr lang="en-IE" sz="4000" b="1" dirty="0">
                <a:effectLst/>
                <a:latin typeface="Calibri" panose="020F0502020204030204" pitchFamily="34" charset="0"/>
                <a:ea typeface="MS Mincho" panose="02020609040205080304" pitchFamily="49" charset="-128"/>
              </a:rPr>
              <a:t>RECOMMENDATION</a:t>
            </a:r>
            <a:endParaRPr lang="en-IE" sz="3800" dirty="0"/>
          </a:p>
        </p:txBody>
      </p:sp>
    </p:spTree>
    <p:extLst>
      <p:ext uri="{BB962C8B-B14F-4D97-AF65-F5344CB8AC3E}">
        <p14:creationId xmlns:p14="http://schemas.microsoft.com/office/powerpoint/2010/main" val="3987450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TotalTime>
  <Words>647</Words>
  <Application>Microsoft Office PowerPoint</Application>
  <PresentationFormat>Widescreen</PresentationFormat>
  <Paragraphs>136</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South Dublin County Council Litter Management Plan 2023-2025 </vt:lpstr>
      <vt:lpstr>PowerPoint Presentation</vt:lpstr>
      <vt:lpstr>PowerPoint Presentation</vt:lpstr>
      <vt:lpstr> Public Consultation Draft Litter Management Plan</vt:lpstr>
      <vt:lpstr>PowerPoint Presentation</vt:lpstr>
      <vt:lpstr>129 submissions / observations received</vt:lpstr>
      <vt:lpstr>Additions to the Revised Draft Plan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Dublin County Council Litter Management Plan 2020-2022</dc:title>
  <dc:creator>Brenda Shannon</dc:creator>
  <cp:lastModifiedBy>Sharon Conroy</cp:lastModifiedBy>
  <cp:revision>12</cp:revision>
  <dcterms:created xsi:type="dcterms:W3CDTF">2020-02-24T12:59:03Z</dcterms:created>
  <dcterms:modified xsi:type="dcterms:W3CDTF">2023-11-10T14:36:06Z</dcterms:modified>
</cp:coreProperties>
</file>