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2" r:id="rId2"/>
    <p:sldId id="260" r:id="rId3"/>
    <p:sldId id="284" r:id="rId4"/>
    <p:sldId id="262" r:id="rId5"/>
    <p:sldId id="285" r:id="rId6"/>
    <p:sldId id="286" r:id="rId7"/>
    <p:sldId id="287" r:id="rId8"/>
    <p:sldId id="288" r:id="rId9"/>
    <p:sldId id="289" r:id="rId10"/>
    <p:sldId id="290" r:id="rId11"/>
    <p:sldId id="257" r:id="rId12"/>
    <p:sldId id="291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4E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2F9EAF-0252-46A9-8F15-760A2DBE643C}" v="185" dt="2023-11-07T16:58:02.6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image" Target="../media/image8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image" Target="../media/image10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svg"/><Relationship Id="rId1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image" Target="../media/image8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image" Target="../media/image10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svg"/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17E402-305E-4EC1-8734-AED3640FC6E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7C979646-8465-49BB-ACE9-150381D36766}">
      <dgm:prSet/>
      <dgm:spPr/>
      <dgm:t>
        <a:bodyPr/>
        <a:lstStyle/>
        <a:p>
          <a:r>
            <a:rPr lang="en-GB" dirty="0"/>
            <a:t>Commercial Operator selected</a:t>
          </a:r>
          <a:endParaRPr lang="en-IE" dirty="0"/>
        </a:p>
      </dgm:t>
    </dgm:pt>
    <dgm:pt modelId="{25AD377E-C984-4B86-AEE1-6CE4A4DD5F62}" type="parTrans" cxnId="{37BDE148-E584-45E7-91A3-5BAAF61C5113}">
      <dgm:prSet/>
      <dgm:spPr/>
      <dgm:t>
        <a:bodyPr/>
        <a:lstStyle/>
        <a:p>
          <a:endParaRPr lang="en-IE"/>
        </a:p>
      </dgm:t>
    </dgm:pt>
    <dgm:pt modelId="{90F7AE36-612D-4468-BDAC-7D2D8E2EE132}" type="sibTrans" cxnId="{37BDE148-E584-45E7-91A3-5BAAF61C5113}">
      <dgm:prSet/>
      <dgm:spPr/>
      <dgm:t>
        <a:bodyPr/>
        <a:lstStyle/>
        <a:p>
          <a:endParaRPr lang="en-IE"/>
        </a:p>
      </dgm:t>
    </dgm:pt>
    <dgm:pt modelId="{1B2064EC-034C-421A-967D-8FF7F2493F1D}" type="pres">
      <dgm:prSet presAssocID="{1E17E402-305E-4EC1-8734-AED3640FC6E6}" presName="linearFlow" presStyleCnt="0">
        <dgm:presLayoutVars>
          <dgm:dir/>
          <dgm:resizeHandles val="exact"/>
        </dgm:presLayoutVars>
      </dgm:prSet>
      <dgm:spPr/>
    </dgm:pt>
    <dgm:pt modelId="{F0693D2A-E7B7-4910-81C5-47484081BCB8}" type="pres">
      <dgm:prSet presAssocID="{7C979646-8465-49BB-ACE9-150381D36766}" presName="composite" presStyleCnt="0"/>
      <dgm:spPr/>
    </dgm:pt>
    <dgm:pt modelId="{46E12E31-B854-4343-9C35-D253B2EED0EB}" type="pres">
      <dgm:prSet presAssocID="{7C979646-8465-49BB-ACE9-150381D36766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ood Safety outline"/>
        </a:ext>
      </dgm:extLst>
    </dgm:pt>
    <dgm:pt modelId="{2B462DC6-E0F6-46E9-8ED2-2AEF0599DFBA}" type="pres">
      <dgm:prSet presAssocID="{7C979646-8465-49BB-ACE9-150381D36766}" presName="txShp" presStyleLbl="node1" presStyleIdx="0" presStyleCnt="1">
        <dgm:presLayoutVars>
          <dgm:bulletEnabled val="1"/>
        </dgm:presLayoutVars>
      </dgm:prSet>
      <dgm:spPr/>
    </dgm:pt>
  </dgm:ptLst>
  <dgm:cxnLst>
    <dgm:cxn modelId="{5C61073A-29B0-4B05-943E-5430F095A189}" type="presOf" srcId="{1E17E402-305E-4EC1-8734-AED3640FC6E6}" destId="{1B2064EC-034C-421A-967D-8FF7F2493F1D}" srcOrd="0" destOrd="0" presId="urn:microsoft.com/office/officeart/2005/8/layout/vList3"/>
    <dgm:cxn modelId="{37BDE148-E584-45E7-91A3-5BAAF61C5113}" srcId="{1E17E402-305E-4EC1-8734-AED3640FC6E6}" destId="{7C979646-8465-49BB-ACE9-150381D36766}" srcOrd="0" destOrd="0" parTransId="{25AD377E-C984-4B86-AEE1-6CE4A4DD5F62}" sibTransId="{90F7AE36-612D-4468-BDAC-7D2D8E2EE132}"/>
    <dgm:cxn modelId="{403BE579-9891-474F-A3CB-F408D0C91968}" type="presOf" srcId="{7C979646-8465-49BB-ACE9-150381D36766}" destId="{2B462DC6-E0F6-46E9-8ED2-2AEF0599DFBA}" srcOrd="0" destOrd="0" presId="urn:microsoft.com/office/officeart/2005/8/layout/vList3"/>
    <dgm:cxn modelId="{82AC7995-6F76-496A-BDAA-1B9A67B07AC8}" type="presParOf" srcId="{1B2064EC-034C-421A-967D-8FF7F2493F1D}" destId="{F0693D2A-E7B7-4910-81C5-47484081BCB8}" srcOrd="0" destOrd="0" presId="urn:microsoft.com/office/officeart/2005/8/layout/vList3"/>
    <dgm:cxn modelId="{CBA1AB82-5048-4DD1-AF5F-F9A1FE3D9CAE}" type="presParOf" srcId="{F0693D2A-E7B7-4910-81C5-47484081BCB8}" destId="{46E12E31-B854-4343-9C35-D253B2EED0EB}" srcOrd="0" destOrd="0" presId="urn:microsoft.com/office/officeart/2005/8/layout/vList3"/>
    <dgm:cxn modelId="{BF3FC0FD-AA77-47DA-B719-BF7A94F0C841}" type="presParOf" srcId="{F0693D2A-E7B7-4910-81C5-47484081BCB8}" destId="{2B462DC6-E0F6-46E9-8ED2-2AEF0599DFB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6A28B19-8B8B-43C9-850E-8D7484848B1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0D318E65-C141-45E2-B8AE-7692BD69ED02}">
      <dgm:prSet/>
      <dgm:spPr>
        <a:solidFill>
          <a:srgbClr val="FF0000"/>
        </a:solidFill>
      </dgm:spPr>
      <dgm:t>
        <a:bodyPr/>
        <a:lstStyle/>
        <a:p>
          <a:r>
            <a:rPr lang="en-GB"/>
            <a:t>Tourism, Events and Festivals Grant</a:t>
          </a:r>
          <a:endParaRPr lang="en-IE"/>
        </a:p>
      </dgm:t>
    </dgm:pt>
    <dgm:pt modelId="{2FDE3CE0-C118-45F3-8DA0-D4A4E476B84E}" type="parTrans" cxnId="{1C96711A-946A-4692-87A1-022BFF0E7E8A}">
      <dgm:prSet/>
      <dgm:spPr/>
      <dgm:t>
        <a:bodyPr/>
        <a:lstStyle/>
        <a:p>
          <a:endParaRPr lang="en-IE"/>
        </a:p>
      </dgm:t>
    </dgm:pt>
    <dgm:pt modelId="{CA99358A-B6A8-4AA9-9E1E-37640A7A41CD}" type="sibTrans" cxnId="{1C96711A-946A-4692-87A1-022BFF0E7E8A}">
      <dgm:prSet/>
      <dgm:spPr/>
      <dgm:t>
        <a:bodyPr/>
        <a:lstStyle/>
        <a:p>
          <a:endParaRPr lang="en-IE"/>
        </a:p>
      </dgm:t>
    </dgm:pt>
    <dgm:pt modelId="{8ABB507D-3932-47C3-AEA5-A2F1F5D095A1}" type="pres">
      <dgm:prSet presAssocID="{46A28B19-8B8B-43C9-850E-8D7484848B18}" presName="Name0" presStyleCnt="0">
        <dgm:presLayoutVars>
          <dgm:dir/>
          <dgm:animLvl val="lvl"/>
          <dgm:resizeHandles val="exact"/>
        </dgm:presLayoutVars>
      </dgm:prSet>
      <dgm:spPr/>
    </dgm:pt>
    <dgm:pt modelId="{ECD8E24A-C452-42B1-B722-06AA498F5CC8}" type="pres">
      <dgm:prSet presAssocID="{0D318E65-C141-45E2-B8AE-7692BD69ED02}" presName="linNode" presStyleCnt="0"/>
      <dgm:spPr/>
    </dgm:pt>
    <dgm:pt modelId="{B35BC8B5-7329-4786-9173-2E6A10E9110C}" type="pres">
      <dgm:prSet presAssocID="{0D318E65-C141-45E2-B8AE-7692BD69ED02}" presName="parentText" presStyleLbl="node1" presStyleIdx="0" presStyleCnt="1" custScaleX="202692">
        <dgm:presLayoutVars>
          <dgm:chMax val="1"/>
          <dgm:bulletEnabled val="1"/>
        </dgm:presLayoutVars>
      </dgm:prSet>
      <dgm:spPr/>
    </dgm:pt>
  </dgm:ptLst>
  <dgm:cxnLst>
    <dgm:cxn modelId="{1C96711A-946A-4692-87A1-022BFF0E7E8A}" srcId="{46A28B19-8B8B-43C9-850E-8D7484848B18}" destId="{0D318E65-C141-45E2-B8AE-7692BD69ED02}" srcOrd="0" destOrd="0" parTransId="{2FDE3CE0-C118-45F3-8DA0-D4A4E476B84E}" sibTransId="{CA99358A-B6A8-4AA9-9E1E-37640A7A41CD}"/>
    <dgm:cxn modelId="{BE9CAF61-AD8A-4555-B201-381BD0C1BABF}" type="presOf" srcId="{46A28B19-8B8B-43C9-850E-8D7484848B18}" destId="{8ABB507D-3932-47C3-AEA5-A2F1F5D095A1}" srcOrd="0" destOrd="0" presId="urn:microsoft.com/office/officeart/2005/8/layout/vList5"/>
    <dgm:cxn modelId="{1E8152D3-D8B4-4F20-BD2D-4D619AF4153F}" type="presOf" srcId="{0D318E65-C141-45E2-B8AE-7692BD69ED02}" destId="{B35BC8B5-7329-4786-9173-2E6A10E9110C}" srcOrd="0" destOrd="0" presId="urn:microsoft.com/office/officeart/2005/8/layout/vList5"/>
    <dgm:cxn modelId="{9544B554-F856-460D-B733-CE7B7CE99CF2}" type="presParOf" srcId="{8ABB507D-3932-47C3-AEA5-A2F1F5D095A1}" destId="{ECD8E24A-C452-42B1-B722-06AA498F5CC8}" srcOrd="0" destOrd="0" presId="urn:microsoft.com/office/officeart/2005/8/layout/vList5"/>
    <dgm:cxn modelId="{0D271090-8275-46D4-87C2-A245B93D416A}" type="presParOf" srcId="{ECD8E24A-C452-42B1-B722-06AA498F5CC8}" destId="{B35BC8B5-7329-4786-9173-2E6A10E9110C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AA22FBA-CE8F-4219-8199-C67C0A8A441E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7EA73170-6963-49FA-AE94-5E9CF3417423}">
      <dgm:prSet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en-GB" b="1" dirty="0"/>
            <a:t>Events supported 2023</a:t>
          </a:r>
          <a:endParaRPr lang="en-IE" b="1" dirty="0"/>
        </a:p>
      </dgm:t>
    </dgm:pt>
    <dgm:pt modelId="{4E632C39-BC2D-47E4-983D-7BC54624404B}" type="parTrans" cxnId="{D0939AE2-BE06-4A37-B59B-25102BE32713}">
      <dgm:prSet/>
      <dgm:spPr/>
      <dgm:t>
        <a:bodyPr/>
        <a:lstStyle/>
        <a:p>
          <a:endParaRPr lang="en-IE"/>
        </a:p>
      </dgm:t>
    </dgm:pt>
    <dgm:pt modelId="{7E0C85DE-728C-4B23-AE06-8136B5222A7A}" type="sibTrans" cxnId="{D0939AE2-BE06-4A37-B59B-25102BE32713}">
      <dgm:prSet/>
      <dgm:spPr/>
      <dgm:t>
        <a:bodyPr/>
        <a:lstStyle/>
        <a:p>
          <a:endParaRPr lang="en-IE"/>
        </a:p>
      </dgm:t>
    </dgm:pt>
    <dgm:pt modelId="{4D099455-4F3D-4644-B1CF-A23AFDA6F2C0}" type="pres">
      <dgm:prSet presAssocID="{3AA22FBA-CE8F-4219-8199-C67C0A8A441E}" presName="compositeShape" presStyleCnt="0">
        <dgm:presLayoutVars>
          <dgm:chMax val="7"/>
          <dgm:dir/>
          <dgm:resizeHandles val="exact"/>
        </dgm:presLayoutVars>
      </dgm:prSet>
      <dgm:spPr/>
    </dgm:pt>
    <dgm:pt modelId="{C4E09151-70BA-45B2-A9B9-96A23B4D5265}" type="pres">
      <dgm:prSet presAssocID="{7EA73170-6963-49FA-AE94-5E9CF3417423}" presName="circ1TxSh" presStyleLbl="vennNode1" presStyleIdx="0" presStyleCnt="1"/>
      <dgm:spPr/>
    </dgm:pt>
  </dgm:ptLst>
  <dgm:cxnLst>
    <dgm:cxn modelId="{E2F76963-968C-4FBB-96EC-8FB029006B3C}" type="presOf" srcId="{7EA73170-6963-49FA-AE94-5E9CF3417423}" destId="{C4E09151-70BA-45B2-A9B9-96A23B4D5265}" srcOrd="0" destOrd="0" presId="urn:microsoft.com/office/officeart/2005/8/layout/venn1"/>
    <dgm:cxn modelId="{F47F99CB-173D-41CB-9027-75929735C9B8}" type="presOf" srcId="{3AA22FBA-CE8F-4219-8199-C67C0A8A441E}" destId="{4D099455-4F3D-4644-B1CF-A23AFDA6F2C0}" srcOrd="0" destOrd="0" presId="urn:microsoft.com/office/officeart/2005/8/layout/venn1"/>
    <dgm:cxn modelId="{D0939AE2-BE06-4A37-B59B-25102BE32713}" srcId="{3AA22FBA-CE8F-4219-8199-C67C0A8A441E}" destId="{7EA73170-6963-49FA-AE94-5E9CF3417423}" srcOrd="0" destOrd="0" parTransId="{4E632C39-BC2D-47E4-983D-7BC54624404B}" sibTransId="{7E0C85DE-728C-4B23-AE06-8136B5222A7A}"/>
    <dgm:cxn modelId="{E90AF2CA-8EEF-4D24-923A-560C543CCA11}" type="presParOf" srcId="{4D099455-4F3D-4644-B1CF-A23AFDA6F2C0}" destId="{C4E09151-70BA-45B2-A9B9-96A23B4D5265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2B739E9-3565-47EC-855C-D3F51D74E573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B153BE37-C584-4A17-983C-270A7D3D3B06}">
      <dgm:prSet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en-GB" b="1" dirty="0"/>
            <a:t>2023 Scheme Review</a:t>
          </a:r>
          <a:endParaRPr lang="en-IE" b="1" dirty="0"/>
        </a:p>
      </dgm:t>
    </dgm:pt>
    <dgm:pt modelId="{0A765F73-1B8C-491B-89F5-4912DA83CAD2}" type="parTrans" cxnId="{44C48B2E-C4FA-4AEA-ACD4-2B8E14A4A4B7}">
      <dgm:prSet/>
      <dgm:spPr/>
      <dgm:t>
        <a:bodyPr/>
        <a:lstStyle/>
        <a:p>
          <a:endParaRPr lang="en-IE"/>
        </a:p>
      </dgm:t>
    </dgm:pt>
    <dgm:pt modelId="{A22CE3E8-7B93-45D4-BCED-66526BC5760C}" type="sibTrans" cxnId="{44C48B2E-C4FA-4AEA-ACD4-2B8E14A4A4B7}">
      <dgm:prSet/>
      <dgm:spPr/>
      <dgm:t>
        <a:bodyPr/>
        <a:lstStyle/>
        <a:p>
          <a:endParaRPr lang="en-IE"/>
        </a:p>
      </dgm:t>
    </dgm:pt>
    <dgm:pt modelId="{319C625C-2591-4C7E-84B1-BAFD743C004D}" type="pres">
      <dgm:prSet presAssocID="{02B739E9-3565-47EC-855C-D3F51D74E573}" presName="compositeShape" presStyleCnt="0">
        <dgm:presLayoutVars>
          <dgm:chMax val="7"/>
          <dgm:dir/>
          <dgm:resizeHandles val="exact"/>
        </dgm:presLayoutVars>
      </dgm:prSet>
      <dgm:spPr/>
    </dgm:pt>
    <dgm:pt modelId="{668F83AB-D707-42B0-8A23-7383269E1B0C}" type="pres">
      <dgm:prSet presAssocID="{B153BE37-C584-4A17-983C-270A7D3D3B06}" presName="circ1TxSh" presStyleLbl="vennNode1" presStyleIdx="0" presStyleCnt="1"/>
      <dgm:spPr/>
    </dgm:pt>
  </dgm:ptLst>
  <dgm:cxnLst>
    <dgm:cxn modelId="{44C48B2E-C4FA-4AEA-ACD4-2B8E14A4A4B7}" srcId="{02B739E9-3565-47EC-855C-D3F51D74E573}" destId="{B153BE37-C584-4A17-983C-270A7D3D3B06}" srcOrd="0" destOrd="0" parTransId="{0A765F73-1B8C-491B-89F5-4912DA83CAD2}" sibTransId="{A22CE3E8-7B93-45D4-BCED-66526BC5760C}"/>
    <dgm:cxn modelId="{4EDD279E-5BAD-49E2-9F1D-15B591AF4AED}" type="presOf" srcId="{02B739E9-3565-47EC-855C-D3F51D74E573}" destId="{319C625C-2591-4C7E-84B1-BAFD743C004D}" srcOrd="0" destOrd="0" presId="urn:microsoft.com/office/officeart/2005/8/layout/venn1"/>
    <dgm:cxn modelId="{3EDB85CA-7E30-45A8-BF52-92FF6C1A58BD}" type="presOf" srcId="{B153BE37-C584-4A17-983C-270A7D3D3B06}" destId="{668F83AB-D707-42B0-8A23-7383269E1B0C}" srcOrd="0" destOrd="0" presId="urn:microsoft.com/office/officeart/2005/8/layout/venn1"/>
    <dgm:cxn modelId="{B898C486-E66B-4E2F-B545-6F42DAA2366F}" type="presParOf" srcId="{319C625C-2591-4C7E-84B1-BAFD743C004D}" destId="{668F83AB-D707-42B0-8A23-7383269E1B0C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5470B7F-94CE-4775-9BD1-717C883E1A66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93794619-46D6-45E5-835E-B8E787382574}">
      <dgm:prSet custT="1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en-GB" sz="2000" b="1" dirty="0"/>
            <a:t>2024 Scheme</a:t>
          </a:r>
          <a:endParaRPr lang="en-IE" sz="2000" b="1" dirty="0"/>
        </a:p>
      </dgm:t>
    </dgm:pt>
    <dgm:pt modelId="{4BA3D9A2-FB8B-4C7B-AFEF-6BA64B60657C}" type="parTrans" cxnId="{33F9A610-0575-47DC-94A6-D65195B8BB37}">
      <dgm:prSet/>
      <dgm:spPr/>
      <dgm:t>
        <a:bodyPr/>
        <a:lstStyle/>
        <a:p>
          <a:endParaRPr lang="en-IE"/>
        </a:p>
      </dgm:t>
    </dgm:pt>
    <dgm:pt modelId="{635ED964-9B12-4948-A4DA-115C47CAD609}" type="sibTrans" cxnId="{33F9A610-0575-47DC-94A6-D65195B8BB37}">
      <dgm:prSet/>
      <dgm:spPr/>
      <dgm:t>
        <a:bodyPr/>
        <a:lstStyle/>
        <a:p>
          <a:endParaRPr lang="en-IE"/>
        </a:p>
      </dgm:t>
    </dgm:pt>
    <dgm:pt modelId="{9017E84D-F8AB-429C-9C96-BE58BC26AEAD}" type="pres">
      <dgm:prSet presAssocID="{25470B7F-94CE-4775-9BD1-717C883E1A66}" presName="compositeShape" presStyleCnt="0">
        <dgm:presLayoutVars>
          <dgm:chMax val="7"/>
          <dgm:dir/>
          <dgm:resizeHandles val="exact"/>
        </dgm:presLayoutVars>
      </dgm:prSet>
      <dgm:spPr/>
    </dgm:pt>
    <dgm:pt modelId="{E260F5E4-23E9-4DB8-8964-4F87BCA9427D}" type="pres">
      <dgm:prSet presAssocID="{93794619-46D6-45E5-835E-B8E787382574}" presName="circ1TxSh" presStyleLbl="vennNode1" presStyleIdx="0" presStyleCnt="1" custScaleX="98233" custLinFactNeighborX="-67277" custLinFactNeighborY="-9290"/>
      <dgm:spPr/>
    </dgm:pt>
  </dgm:ptLst>
  <dgm:cxnLst>
    <dgm:cxn modelId="{33F9A610-0575-47DC-94A6-D65195B8BB37}" srcId="{25470B7F-94CE-4775-9BD1-717C883E1A66}" destId="{93794619-46D6-45E5-835E-B8E787382574}" srcOrd="0" destOrd="0" parTransId="{4BA3D9A2-FB8B-4C7B-AFEF-6BA64B60657C}" sibTransId="{635ED964-9B12-4948-A4DA-115C47CAD609}"/>
    <dgm:cxn modelId="{9D18B042-C2FC-48CF-8CA5-4ACBCDADA60A}" type="presOf" srcId="{93794619-46D6-45E5-835E-B8E787382574}" destId="{E260F5E4-23E9-4DB8-8964-4F87BCA9427D}" srcOrd="0" destOrd="0" presId="urn:microsoft.com/office/officeart/2005/8/layout/venn1"/>
    <dgm:cxn modelId="{BCAA60F2-699B-4CCF-9E98-98267BE35483}" type="presOf" srcId="{25470B7F-94CE-4775-9BD1-717C883E1A66}" destId="{9017E84D-F8AB-429C-9C96-BE58BC26AEAD}" srcOrd="0" destOrd="0" presId="urn:microsoft.com/office/officeart/2005/8/layout/venn1"/>
    <dgm:cxn modelId="{BFA86BBB-CAF4-438A-9E10-164A8924BA40}" type="presParOf" srcId="{9017E84D-F8AB-429C-9C96-BE58BC26AEAD}" destId="{E260F5E4-23E9-4DB8-8964-4F87BCA9427D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502A7EE-62FB-4478-BD85-62E08606776A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IE"/>
        </a:p>
      </dgm:t>
    </dgm:pt>
    <dgm:pt modelId="{68DAA431-D906-4A09-9D0D-79A4C373F3B8}">
      <dgm:prSet/>
      <dgm:spPr>
        <a:solidFill>
          <a:schemeClr val="accent6"/>
        </a:solidFill>
      </dgm:spPr>
      <dgm:t>
        <a:bodyPr/>
        <a:lstStyle/>
        <a:p>
          <a:r>
            <a:rPr lang="en-GB" dirty="0"/>
            <a:t>Clondalkin RTVC</a:t>
          </a:r>
          <a:endParaRPr lang="en-IE" dirty="0"/>
        </a:p>
      </dgm:t>
    </dgm:pt>
    <dgm:pt modelId="{11A5FEB1-9E67-4DA0-A2B9-2F03A01E5B96}" type="parTrans" cxnId="{F73B6F9E-B900-4F00-B820-8D65DCA713FD}">
      <dgm:prSet/>
      <dgm:spPr/>
      <dgm:t>
        <a:bodyPr/>
        <a:lstStyle/>
        <a:p>
          <a:endParaRPr lang="en-IE"/>
        </a:p>
      </dgm:t>
    </dgm:pt>
    <dgm:pt modelId="{2E232977-4232-4A65-BF62-52DDC5EE971C}" type="sibTrans" cxnId="{F73B6F9E-B900-4F00-B820-8D65DCA713FD}">
      <dgm:prSet/>
      <dgm:spPr/>
      <dgm:t>
        <a:bodyPr/>
        <a:lstStyle/>
        <a:p>
          <a:endParaRPr lang="en-IE"/>
        </a:p>
      </dgm:t>
    </dgm:pt>
    <dgm:pt modelId="{29EA75DE-49A3-4EC8-9A62-9E5AAA52CE2B}" type="pres">
      <dgm:prSet presAssocID="{F502A7EE-62FB-4478-BD85-62E08606776A}" presName="linear" presStyleCnt="0">
        <dgm:presLayoutVars>
          <dgm:animLvl val="lvl"/>
          <dgm:resizeHandles val="exact"/>
        </dgm:presLayoutVars>
      </dgm:prSet>
      <dgm:spPr/>
    </dgm:pt>
    <dgm:pt modelId="{9FF4FFD6-9A2B-4758-A426-D65682656775}" type="pres">
      <dgm:prSet presAssocID="{68DAA431-D906-4A09-9D0D-79A4C373F3B8}" presName="parentText" presStyleLbl="node1" presStyleIdx="0" presStyleCnt="1" custLinFactNeighborY="-3705">
        <dgm:presLayoutVars>
          <dgm:chMax val="0"/>
          <dgm:bulletEnabled val="1"/>
        </dgm:presLayoutVars>
      </dgm:prSet>
      <dgm:spPr/>
    </dgm:pt>
  </dgm:ptLst>
  <dgm:cxnLst>
    <dgm:cxn modelId="{4724E733-3B7D-4380-BAF5-3A19B2C67EE2}" type="presOf" srcId="{68DAA431-D906-4A09-9D0D-79A4C373F3B8}" destId="{9FF4FFD6-9A2B-4758-A426-D65682656775}" srcOrd="0" destOrd="0" presId="urn:microsoft.com/office/officeart/2005/8/layout/vList2"/>
    <dgm:cxn modelId="{F73B6F9E-B900-4F00-B820-8D65DCA713FD}" srcId="{F502A7EE-62FB-4478-BD85-62E08606776A}" destId="{68DAA431-D906-4A09-9D0D-79A4C373F3B8}" srcOrd="0" destOrd="0" parTransId="{11A5FEB1-9E67-4DA0-A2B9-2F03A01E5B96}" sibTransId="{2E232977-4232-4A65-BF62-52DDC5EE971C}"/>
    <dgm:cxn modelId="{B01074D4-B27D-4942-A771-C0434ED48B3C}" type="presOf" srcId="{F502A7EE-62FB-4478-BD85-62E08606776A}" destId="{29EA75DE-49A3-4EC8-9A62-9E5AAA52CE2B}" srcOrd="0" destOrd="0" presId="urn:microsoft.com/office/officeart/2005/8/layout/vList2"/>
    <dgm:cxn modelId="{866D7579-6775-4F07-9B83-E42AECA34A8F}" type="presParOf" srcId="{29EA75DE-49A3-4EC8-9A62-9E5AAA52CE2B}" destId="{9FF4FFD6-9A2B-4758-A426-D65682656775}" srcOrd="0" destOrd="0" presId="urn:microsoft.com/office/officeart/2005/8/layout/vList2"/>
  </dgm:cxnLst>
  <dgm:bg>
    <a:solidFill>
      <a:schemeClr val="accent6">
        <a:lumMod val="75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18C6E9D-AA0E-4733-80FB-58535B1DF30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F93ADF74-20A6-455A-B987-1003EC2F27D2}">
      <dgm:prSet/>
      <dgm:spPr>
        <a:solidFill>
          <a:schemeClr val="accent6"/>
        </a:solidFill>
      </dgm:spPr>
      <dgm:t>
        <a:bodyPr/>
        <a:lstStyle/>
        <a:p>
          <a:r>
            <a:rPr lang="en-GB" dirty="0"/>
            <a:t>Footfall Counters</a:t>
          </a:r>
          <a:endParaRPr lang="en-IE" dirty="0"/>
        </a:p>
      </dgm:t>
    </dgm:pt>
    <dgm:pt modelId="{AECC908C-30DF-4FA9-B930-C47254D05791}" type="parTrans" cxnId="{5376AFD4-5CF7-4FC7-B0C9-506BCCE46B55}">
      <dgm:prSet/>
      <dgm:spPr/>
      <dgm:t>
        <a:bodyPr/>
        <a:lstStyle/>
        <a:p>
          <a:endParaRPr lang="en-IE"/>
        </a:p>
      </dgm:t>
    </dgm:pt>
    <dgm:pt modelId="{BEC1D003-6612-4E12-BC9C-35667C29949C}" type="sibTrans" cxnId="{5376AFD4-5CF7-4FC7-B0C9-506BCCE46B55}">
      <dgm:prSet/>
      <dgm:spPr/>
      <dgm:t>
        <a:bodyPr/>
        <a:lstStyle/>
        <a:p>
          <a:endParaRPr lang="en-IE"/>
        </a:p>
      </dgm:t>
    </dgm:pt>
    <dgm:pt modelId="{E8B3C41C-30F2-44C7-9D0E-DAD1C711AFA5}" type="pres">
      <dgm:prSet presAssocID="{A18C6E9D-AA0E-4733-80FB-58535B1DF305}" presName="linear" presStyleCnt="0">
        <dgm:presLayoutVars>
          <dgm:animLvl val="lvl"/>
          <dgm:resizeHandles val="exact"/>
        </dgm:presLayoutVars>
      </dgm:prSet>
      <dgm:spPr/>
    </dgm:pt>
    <dgm:pt modelId="{2DCDB58A-BD65-41B0-9F5D-3F89A51D22A2}" type="pres">
      <dgm:prSet presAssocID="{F93ADF74-20A6-455A-B987-1003EC2F27D2}" presName="parentText" presStyleLbl="node1" presStyleIdx="0" presStyleCnt="1" custLinFactNeighborX="-32836" custLinFactNeighborY="85">
        <dgm:presLayoutVars>
          <dgm:chMax val="0"/>
          <dgm:bulletEnabled val="1"/>
        </dgm:presLayoutVars>
      </dgm:prSet>
      <dgm:spPr/>
    </dgm:pt>
  </dgm:ptLst>
  <dgm:cxnLst>
    <dgm:cxn modelId="{FA86AF3D-3A8E-4EF4-9B9A-63DB8D8073F7}" type="presOf" srcId="{F93ADF74-20A6-455A-B987-1003EC2F27D2}" destId="{2DCDB58A-BD65-41B0-9F5D-3F89A51D22A2}" srcOrd="0" destOrd="0" presId="urn:microsoft.com/office/officeart/2005/8/layout/vList2"/>
    <dgm:cxn modelId="{5376AFD4-5CF7-4FC7-B0C9-506BCCE46B55}" srcId="{A18C6E9D-AA0E-4733-80FB-58535B1DF305}" destId="{F93ADF74-20A6-455A-B987-1003EC2F27D2}" srcOrd="0" destOrd="0" parTransId="{AECC908C-30DF-4FA9-B930-C47254D05791}" sibTransId="{BEC1D003-6612-4E12-BC9C-35667C29949C}"/>
    <dgm:cxn modelId="{BB25D3E4-D01B-4BF4-AE89-791341328DF7}" type="presOf" srcId="{A18C6E9D-AA0E-4733-80FB-58535B1DF305}" destId="{E8B3C41C-30F2-44C7-9D0E-DAD1C711AFA5}" srcOrd="0" destOrd="0" presId="urn:microsoft.com/office/officeart/2005/8/layout/vList2"/>
    <dgm:cxn modelId="{D35D1B74-78FE-4A29-BA17-6FFA1053ABF9}" type="presParOf" srcId="{E8B3C41C-30F2-44C7-9D0E-DAD1C711AFA5}" destId="{2DCDB58A-BD65-41B0-9F5D-3F89A51D22A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716C311-687F-427B-806A-CE32C1B12F5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2B9B882C-B3A3-402F-BC03-912F256EACE5}">
      <dgm:prSet/>
      <dgm:spPr>
        <a:solidFill>
          <a:schemeClr val="accent6"/>
        </a:solidFill>
      </dgm:spPr>
      <dgm:t>
        <a:bodyPr/>
        <a:lstStyle/>
        <a:p>
          <a:r>
            <a:rPr lang="en-GB"/>
            <a:t>Events </a:t>
          </a:r>
          <a:endParaRPr lang="en-IE"/>
        </a:p>
      </dgm:t>
    </dgm:pt>
    <dgm:pt modelId="{9AC0DE4E-F975-4A04-9F37-9FFEF5610088}" type="parTrans" cxnId="{DBD27E40-A6E7-4FDD-AEC4-E41DC31937A9}">
      <dgm:prSet/>
      <dgm:spPr/>
      <dgm:t>
        <a:bodyPr/>
        <a:lstStyle/>
        <a:p>
          <a:endParaRPr lang="en-IE"/>
        </a:p>
      </dgm:t>
    </dgm:pt>
    <dgm:pt modelId="{27F5CB5C-1190-4C14-A5F8-91A044B9DE5C}" type="sibTrans" cxnId="{DBD27E40-A6E7-4FDD-AEC4-E41DC31937A9}">
      <dgm:prSet/>
      <dgm:spPr/>
      <dgm:t>
        <a:bodyPr/>
        <a:lstStyle/>
        <a:p>
          <a:endParaRPr lang="en-IE"/>
        </a:p>
      </dgm:t>
    </dgm:pt>
    <dgm:pt modelId="{804E5BBF-501C-4446-8811-D4F6C12E5D0E}" type="pres">
      <dgm:prSet presAssocID="{E716C311-687F-427B-806A-CE32C1B12F54}" presName="linear" presStyleCnt="0">
        <dgm:presLayoutVars>
          <dgm:animLvl val="lvl"/>
          <dgm:resizeHandles val="exact"/>
        </dgm:presLayoutVars>
      </dgm:prSet>
      <dgm:spPr/>
    </dgm:pt>
    <dgm:pt modelId="{3FB0AE33-9AEB-4C3D-94AB-667D171381D4}" type="pres">
      <dgm:prSet presAssocID="{2B9B882C-B3A3-402F-BC03-912F256EACE5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DBD27E40-A6E7-4FDD-AEC4-E41DC31937A9}" srcId="{E716C311-687F-427B-806A-CE32C1B12F54}" destId="{2B9B882C-B3A3-402F-BC03-912F256EACE5}" srcOrd="0" destOrd="0" parTransId="{9AC0DE4E-F975-4A04-9F37-9FFEF5610088}" sibTransId="{27F5CB5C-1190-4C14-A5F8-91A044B9DE5C}"/>
    <dgm:cxn modelId="{A9715989-F7C5-4B56-BFC2-6FF471D75F79}" type="presOf" srcId="{E716C311-687F-427B-806A-CE32C1B12F54}" destId="{804E5BBF-501C-4446-8811-D4F6C12E5D0E}" srcOrd="0" destOrd="0" presId="urn:microsoft.com/office/officeart/2005/8/layout/vList2"/>
    <dgm:cxn modelId="{B0B946AC-8378-4F83-911D-13C83854EC7B}" type="presOf" srcId="{2B9B882C-B3A3-402F-BC03-912F256EACE5}" destId="{3FB0AE33-9AEB-4C3D-94AB-667D171381D4}" srcOrd="0" destOrd="0" presId="urn:microsoft.com/office/officeart/2005/8/layout/vList2"/>
    <dgm:cxn modelId="{CB232657-9AC9-4004-B5D8-4BA2ED0BFE5D}" type="presParOf" srcId="{804E5BBF-501C-4446-8811-D4F6C12E5D0E}" destId="{3FB0AE33-9AEB-4C3D-94AB-667D171381D4}" srcOrd="0" destOrd="0" presId="urn:microsoft.com/office/officeart/2005/8/layout/vList2"/>
  </dgm:cxnLst>
  <dgm:bg>
    <a:solidFill>
      <a:schemeClr val="accent6"/>
    </a:solidFill>
  </dgm:bg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BAFFEC8-F604-4B4C-A4C9-A2F48461133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C5299B1C-F322-4633-BF0D-F42D2AECF167}">
      <dgm:prSet/>
      <dgm:spPr>
        <a:solidFill>
          <a:schemeClr val="accent6"/>
        </a:solidFill>
      </dgm:spPr>
      <dgm:t>
        <a:bodyPr/>
        <a:lstStyle/>
        <a:p>
          <a:r>
            <a:rPr lang="en-GB" dirty="0"/>
            <a:t>RTVC Design &amp; Craft Shop</a:t>
          </a:r>
          <a:endParaRPr lang="en-IE" dirty="0"/>
        </a:p>
      </dgm:t>
    </dgm:pt>
    <dgm:pt modelId="{28DC8AB8-AC40-41C6-88A6-6214E34A0D18}" type="parTrans" cxnId="{875FF375-4867-46E1-B499-E854286054FA}">
      <dgm:prSet/>
      <dgm:spPr/>
      <dgm:t>
        <a:bodyPr/>
        <a:lstStyle/>
        <a:p>
          <a:endParaRPr lang="en-IE"/>
        </a:p>
      </dgm:t>
    </dgm:pt>
    <dgm:pt modelId="{F87785CD-95C5-4A95-A66F-B0F086246569}" type="sibTrans" cxnId="{875FF375-4867-46E1-B499-E854286054FA}">
      <dgm:prSet/>
      <dgm:spPr/>
      <dgm:t>
        <a:bodyPr/>
        <a:lstStyle/>
        <a:p>
          <a:endParaRPr lang="en-IE"/>
        </a:p>
      </dgm:t>
    </dgm:pt>
    <dgm:pt modelId="{51AECEEF-C76D-4778-8702-E1158B13F597}" type="pres">
      <dgm:prSet presAssocID="{9BAFFEC8-F604-4B4C-A4C9-A2F484611335}" presName="linear" presStyleCnt="0">
        <dgm:presLayoutVars>
          <dgm:animLvl val="lvl"/>
          <dgm:resizeHandles val="exact"/>
        </dgm:presLayoutVars>
      </dgm:prSet>
      <dgm:spPr/>
    </dgm:pt>
    <dgm:pt modelId="{A5072133-ECD5-42A6-A39A-DB4836931414}" type="pres">
      <dgm:prSet presAssocID="{C5299B1C-F322-4633-BF0D-F42D2AECF167}" presName="parentText" presStyleLbl="node1" presStyleIdx="0" presStyleCnt="1" custLinFactNeighborX="-1020" custLinFactNeighborY="-38254">
        <dgm:presLayoutVars>
          <dgm:chMax val="0"/>
          <dgm:bulletEnabled val="1"/>
        </dgm:presLayoutVars>
      </dgm:prSet>
      <dgm:spPr/>
    </dgm:pt>
  </dgm:ptLst>
  <dgm:cxnLst>
    <dgm:cxn modelId="{875FF375-4867-46E1-B499-E854286054FA}" srcId="{9BAFFEC8-F604-4B4C-A4C9-A2F484611335}" destId="{C5299B1C-F322-4633-BF0D-F42D2AECF167}" srcOrd="0" destOrd="0" parTransId="{28DC8AB8-AC40-41C6-88A6-6214E34A0D18}" sibTransId="{F87785CD-95C5-4A95-A66F-B0F086246569}"/>
    <dgm:cxn modelId="{F9F2AA9C-A15C-4830-AE7A-433FC8043551}" type="presOf" srcId="{C5299B1C-F322-4633-BF0D-F42D2AECF167}" destId="{A5072133-ECD5-42A6-A39A-DB4836931414}" srcOrd="0" destOrd="0" presId="urn:microsoft.com/office/officeart/2005/8/layout/vList2"/>
    <dgm:cxn modelId="{CA53A1E9-1CB0-4F9C-B6D3-78A9B9749E99}" type="presOf" srcId="{9BAFFEC8-F604-4B4C-A4C9-A2F484611335}" destId="{51AECEEF-C76D-4778-8702-E1158B13F597}" srcOrd="0" destOrd="0" presId="urn:microsoft.com/office/officeart/2005/8/layout/vList2"/>
    <dgm:cxn modelId="{BDE7D179-004B-4D9C-B78D-F9F459AAB02D}" type="presParOf" srcId="{51AECEEF-C76D-4778-8702-E1158B13F597}" destId="{A5072133-ECD5-42A6-A39A-DB483693141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E3FE08-08E7-4A55-930B-D44271DFB53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B00930FF-3DA1-4976-8C5C-B23FDCF12BF3}">
      <dgm:prSet custT="1"/>
      <dgm:spPr/>
      <dgm:t>
        <a:bodyPr/>
        <a:lstStyle/>
        <a:p>
          <a:r>
            <a:rPr lang="en-GB" sz="1800" dirty="0"/>
            <a:t>Design Team Appointed</a:t>
          </a:r>
          <a:endParaRPr lang="en-IE" sz="1800" dirty="0"/>
        </a:p>
      </dgm:t>
    </dgm:pt>
    <dgm:pt modelId="{622003A5-8193-4B17-8ADC-C0857C319D43}" type="parTrans" cxnId="{4C89BDBA-5D55-43D9-ADEA-E336895A9BED}">
      <dgm:prSet/>
      <dgm:spPr/>
      <dgm:t>
        <a:bodyPr/>
        <a:lstStyle/>
        <a:p>
          <a:endParaRPr lang="en-IE"/>
        </a:p>
      </dgm:t>
    </dgm:pt>
    <dgm:pt modelId="{B0199E70-5D21-4342-A726-962D95999A26}" type="sibTrans" cxnId="{4C89BDBA-5D55-43D9-ADEA-E336895A9BED}">
      <dgm:prSet/>
      <dgm:spPr/>
      <dgm:t>
        <a:bodyPr/>
        <a:lstStyle/>
        <a:p>
          <a:endParaRPr lang="en-IE"/>
        </a:p>
      </dgm:t>
    </dgm:pt>
    <dgm:pt modelId="{D11E52A9-F263-4A2A-AAB7-06E39AF99A4A}" type="pres">
      <dgm:prSet presAssocID="{D7E3FE08-08E7-4A55-930B-D44271DFB53F}" presName="linearFlow" presStyleCnt="0">
        <dgm:presLayoutVars>
          <dgm:dir/>
          <dgm:resizeHandles val="exact"/>
        </dgm:presLayoutVars>
      </dgm:prSet>
      <dgm:spPr/>
    </dgm:pt>
    <dgm:pt modelId="{8F0E24CA-40FB-4141-9562-ACF1F211F42E}" type="pres">
      <dgm:prSet presAssocID="{B00930FF-3DA1-4976-8C5C-B23FDCF12BF3}" presName="composite" presStyleCnt="0"/>
      <dgm:spPr/>
    </dgm:pt>
    <dgm:pt modelId="{D498BBE8-9D63-4C2A-825E-F54C82E87B86}" type="pres">
      <dgm:prSet presAssocID="{B00930FF-3DA1-4976-8C5C-B23FDCF12BF3}" presName="imgShp" presStyleLbl="fgImgPlace1" presStyleIdx="0" presStyleCnt="1" custLinFactX="-305" custLinFactNeighborX="-100000" custLinFactNeighborY="289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rchitecture with solid fill"/>
        </a:ext>
      </dgm:extLst>
    </dgm:pt>
    <dgm:pt modelId="{B3EADAA7-D927-4007-9274-1BD8039AD5D4}" type="pres">
      <dgm:prSet presAssocID="{B00930FF-3DA1-4976-8C5C-B23FDCF12BF3}" presName="txShp" presStyleLbl="node1" presStyleIdx="0" presStyleCnt="1" custLinFactNeighborX="-22141" custLinFactNeighborY="-2897">
        <dgm:presLayoutVars>
          <dgm:bulletEnabled val="1"/>
        </dgm:presLayoutVars>
      </dgm:prSet>
      <dgm:spPr/>
    </dgm:pt>
  </dgm:ptLst>
  <dgm:cxnLst>
    <dgm:cxn modelId="{4F4E384B-1109-41CA-AE08-D36F3A2968CE}" type="presOf" srcId="{B00930FF-3DA1-4976-8C5C-B23FDCF12BF3}" destId="{B3EADAA7-D927-4007-9274-1BD8039AD5D4}" srcOrd="0" destOrd="0" presId="urn:microsoft.com/office/officeart/2005/8/layout/vList3"/>
    <dgm:cxn modelId="{4C89BDBA-5D55-43D9-ADEA-E336895A9BED}" srcId="{D7E3FE08-08E7-4A55-930B-D44271DFB53F}" destId="{B00930FF-3DA1-4976-8C5C-B23FDCF12BF3}" srcOrd="0" destOrd="0" parTransId="{622003A5-8193-4B17-8ADC-C0857C319D43}" sibTransId="{B0199E70-5D21-4342-A726-962D95999A26}"/>
    <dgm:cxn modelId="{E8EB62BB-A331-43B2-AAEB-C592E4E9427B}" type="presOf" srcId="{D7E3FE08-08E7-4A55-930B-D44271DFB53F}" destId="{D11E52A9-F263-4A2A-AAB7-06E39AF99A4A}" srcOrd="0" destOrd="0" presId="urn:microsoft.com/office/officeart/2005/8/layout/vList3"/>
    <dgm:cxn modelId="{7080689C-D3BD-4760-A629-202756C7B1CB}" type="presParOf" srcId="{D11E52A9-F263-4A2A-AAB7-06E39AF99A4A}" destId="{8F0E24CA-40FB-4141-9562-ACF1F211F42E}" srcOrd="0" destOrd="0" presId="urn:microsoft.com/office/officeart/2005/8/layout/vList3"/>
    <dgm:cxn modelId="{5567F737-5413-4A3D-8236-46AF3A212CA0}" type="presParOf" srcId="{8F0E24CA-40FB-4141-9562-ACF1F211F42E}" destId="{D498BBE8-9D63-4C2A-825E-F54C82E87B86}" srcOrd="0" destOrd="0" presId="urn:microsoft.com/office/officeart/2005/8/layout/vList3"/>
    <dgm:cxn modelId="{47B6C937-4D88-4330-8149-8E2609BDE94D}" type="presParOf" srcId="{8F0E24CA-40FB-4141-9562-ACF1F211F42E}" destId="{B3EADAA7-D927-4007-9274-1BD8039AD5D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E3166FA-FC9A-4991-93C4-C0FB84F7F722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329AEBC0-CD52-4221-873E-10E8A0C542CD}">
      <dgm:prSet custT="1"/>
      <dgm:spPr/>
      <dgm:t>
        <a:bodyPr/>
        <a:lstStyle/>
        <a:p>
          <a:r>
            <a:rPr lang="en-GB" sz="1600" dirty="0"/>
            <a:t>     </a:t>
          </a:r>
          <a:r>
            <a:rPr lang="en-GB" sz="1800" dirty="0"/>
            <a:t>Vegetation removal at site</a:t>
          </a:r>
          <a:endParaRPr lang="en-IE" sz="1800" dirty="0"/>
        </a:p>
      </dgm:t>
    </dgm:pt>
    <dgm:pt modelId="{3B226A61-0249-48F4-91DF-EE17D76FD0A9}" type="parTrans" cxnId="{62689749-024C-4BBA-B950-CB5CD6B1FBD5}">
      <dgm:prSet/>
      <dgm:spPr/>
      <dgm:t>
        <a:bodyPr/>
        <a:lstStyle/>
        <a:p>
          <a:endParaRPr lang="en-IE"/>
        </a:p>
      </dgm:t>
    </dgm:pt>
    <dgm:pt modelId="{AFEDF47C-8145-4B7A-8640-592252C5E04C}" type="sibTrans" cxnId="{62689749-024C-4BBA-B950-CB5CD6B1FBD5}">
      <dgm:prSet/>
      <dgm:spPr/>
      <dgm:t>
        <a:bodyPr/>
        <a:lstStyle/>
        <a:p>
          <a:endParaRPr lang="en-IE"/>
        </a:p>
      </dgm:t>
    </dgm:pt>
    <dgm:pt modelId="{CDFBF4B9-7140-431F-B7C8-95E4CFE69B22}" type="pres">
      <dgm:prSet presAssocID="{AE3166FA-FC9A-4991-93C4-C0FB84F7F722}" presName="linearFlow" presStyleCnt="0">
        <dgm:presLayoutVars>
          <dgm:dir/>
          <dgm:resizeHandles val="exact"/>
        </dgm:presLayoutVars>
      </dgm:prSet>
      <dgm:spPr/>
    </dgm:pt>
    <dgm:pt modelId="{EED91369-34C5-4E1A-B3FD-745D1066DE08}" type="pres">
      <dgm:prSet presAssocID="{329AEBC0-CD52-4221-873E-10E8A0C542CD}" presName="composite" presStyleCnt="0"/>
      <dgm:spPr/>
    </dgm:pt>
    <dgm:pt modelId="{A0EE2310-D374-407F-B166-8254B587EFB9}" type="pres">
      <dgm:prSet presAssocID="{329AEBC0-CD52-4221-873E-10E8A0C542CD}" presName="imgShp" presStyleLbl="fgImgPlace1" presStyleIdx="0" presStyleCnt="1" custLinFactX="-21739" custLinFactNeighborX="-100000" custLinFactNeighborY="144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ithering Tree outline"/>
        </a:ext>
      </dgm:extLst>
    </dgm:pt>
    <dgm:pt modelId="{4AC13C82-E5EF-445A-8F46-F4ADD3854C2F}" type="pres">
      <dgm:prSet presAssocID="{329AEBC0-CD52-4221-873E-10E8A0C542CD}" presName="txShp" presStyleLbl="node1" presStyleIdx="0" presStyleCnt="1" custScaleX="100536" custLinFactY="79770" custLinFactNeighborX="-33151" custLinFactNeighborY="100000">
        <dgm:presLayoutVars>
          <dgm:bulletEnabled val="1"/>
        </dgm:presLayoutVars>
      </dgm:prSet>
      <dgm:spPr/>
    </dgm:pt>
  </dgm:ptLst>
  <dgm:cxnLst>
    <dgm:cxn modelId="{62689749-024C-4BBA-B950-CB5CD6B1FBD5}" srcId="{AE3166FA-FC9A-4991-93C4-C0FB84F7F722}" destId="{329AEBC0-CD52-4221-873E-10E8A0C542CD}" srcOrd="0" destOrd="0" parTransId="{3B226A61-0249-48F4-91DF-EE17D76FD0A9}" sibTransId="{AFEDF47C-8145-4B7A-8640-592252C5E04C}"/>
    <dgm:cxn modelId="{9330E7E5-9CC5-43D7-9090-FBC6B671B7E9}" type="presOf" srcId="{AE3166FA-FC9A-4991-93C4-C0FB84F7F722}" destId="{CDFBF4B9-7140-431F-B7C8-95E4CFE69B22}" srcOrd="0" destOrd="0" presId="urn:microsoft.com/office/officeart/2005/8/layout/vList3"/>
    <dgm:cxn modelId="{95D180EC-91D0-49E1-8A3B-B0FA41385813}" type="presOf" srcId="{329AEBC0-CD52-4221-873E-10E8A0C542CD}" destId="{4AC13C82-E5EF-445A-8F46-F4ADD3854C2F}" srcOrd="0" destOrd="0" presId="urn:microsoft.com/office/officeart/2005/8/layout/vList3"/>
    <dgm:cxn modelId="{5269A622-40C4-4DCC-B672-F6A44A709DCC}" type="presParOf" srcId="{CDFBF4B9-7140-431F-B7C8-95E4CFE69B22}" destId="{EED91369-34C5-4E1A-B3FD-745D1066DE08}" srcOrd="0" destOrd="0" presId="urn:microsoft.com/office/officeart/2005/8/layout/vList3"/>
    <dgm:cxn modelId="{F30984E1-6A0E-45D6-A72C-91D73ED76AB9}" type="presParOf" srcId="{EED91369-34C5-4E1A-B3FD-745D1066DE08}" destId="{A0EE2310-D374-407F-B166-8254B587EFB9}" srcOrd="0" destOrd="0" presId="urn:microsoft.com/office/officeart/2005/8/layout/vList3"/>
    <dgm:cxn modelId="{C154B0EF-A754-4422-BA1A-3AF2A2D2E3A5}" type="presParOf" srcId="{EED91369-34C5-4E1A-B3FD-745D1066DE08}" destId="{4AC13C82-E5EF-445A-8F46-F4ADD3854C2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7964879-22F8-4335-BC7F-5965C16C9B8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IE"/>
        </a:p>
      </dgm:t>
    </dgm:pt>
    <dgm:pt modelId="{DD6D60C1-CEC9-4E5B-9DBB-646B8986CE55}">
      <dgm:prSet custT="1"/>
      <dgm:spPr/>
      <dgm:t>
        <a:bodyPr/>
        <a:lstStyle/>
        <a:p>
          <a:r>
            <a:rPr lang="en-GB" sz="2800" dirty="0"/>
            <a:t>Current update</a:t>
          </a:r>
          <a:endParaRPr lang="en-IE" sz="2800" dirty="0"/>
        </a:p>
      </dgm:t>
    </dgm:pt>
    <dgm:pt modelId="{7342F851-5305-4C00-9E56-50E9D28E58C3}" type="parTrans" cxnId="{8ABB171C-E4E3-42C6-8C5F-6D14D9E47171}">
      <dgm:prSet/>
      <dgm:spPr/>
      <dgm:t>
        <a:bodyPr/>
        <a:lstStyle/>
        <a:p>
          <a:endParaRPr lang="en-IE"/>
        </a:p>
      </dgm:t>
    </dgm:pt>
    <dgm:pt modelId="{FE66F084-A121-4DF4-B817-F36CE9004941}" type="sibTrans" cxnId="{8ABB171C-E4E3-42C6-8C5F-6D14D9E47171}">
      <dgm:prSet/>
      <dgm:spPr/>
      <dgm:t>
        <a:bodyPr/>
        <a:lstStyle/>
        <a:p>
          <a:endParaRPr lang="en-IE"/>
        </a:p>
      </dgm:t>
    </dgm:pt>
    <dgm:pt modelId="{AD19FB4E-22F3-43DD-B2E3-C9A9A85EDA6E}" type="pres">
      <dgm:prSet presAssocID="{57964879-22F8-4335-BC7F-5965C16C9B8F}" presName="Name0" presStyleCnt="0">
        <dgm:presLayoutVars>
          <dgm:dir/>
          <dgm:resizeHandles val="exact"/>
        </dgm:presLayoutVars>
      </dgm:prSet>
      <dgm:spPr/>
    </dgm:pt>
    <dgm:pt modelId="{2167126B-2B94-4310-917B-305692EB21E0}" type="pres">
      <dgm:prSet presAssocID="{DD6D60C1-CEC9-4E5B-9DBB-646B8986CE55}" presName="node" presStyleLbl="node1" presStyleIdx="0" presStyleCnt="1">
        <dgm:presLayoutVars>
          <dgm:bulletEnabled val="1"/>
        </dgm:presLayoutVars>
      </dgm:prSet>
      <dgm:spPr/>
    </dgm:pt>
  </dgm:ptLst>
  <dgm:cxnLst>
    <dgm:cxn modelId="{8ABB171C-E4E3-42C6-8C5F-6D14D9E47171}" srcId="{57964879-22F8-4335-BC7F-5965C16C9B8F}" destId="{DD6D60C1-CEC9-4E5B-9DBB-646B8986CE55}" srcOrd="0" destOrd="0" parTransId="{7342F851-5305-4C00-9E56-50E9D28E58C3}" sibTransId="{FE66F084-A121-4DF4-B817-F36CE9004941}"/>
    <dgm:cxn modelId="{BE6BA241-F92D-451F-A2CA-4796D68CC650}" type="presOf" srcId="{DD6D60C1-CEC9-4E5B-9DBB-646B8986CE55}" destId="{2167126B-2B94-4310-917B-305692EB21E0}" srcOrd="0" destOrd="0" presId="urn:microsoft.com/office/officeart/2005/8/layout/process1"/>
    <dgm:cxn modelId="{523B2DFE-2CC7-4134-9B44-825BD8F2A093}" type="presOf" srcId="{57964879-22F8-4335-BC7F-5965C16C9B8F}" destId="{AD19FB4E-22F3-43DD-B2E3-C9A9A85EDA6E}" srcOrd="0" destOrd="0" presId="urn:microsoft.com/office/officeart/2005/8/layout/process1"/>
    <dgm:cxn modelId="{201795C5-6955-43E3-A532-1D6AFA6F5D26}" type="presParOf" srcId="{AD19FB4E-22F3-43DD-B2E3-C9A9A85EDA6E}" destId="{2167126B-2B94-4310-917B-305692EB21E0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57E9353-4FB0-416B-9C44-1C7C4FB15FE7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8F53701F-2019-4621-8E76-840D528CB754}">
      <dgm:prSet custT="1"/>
      <dgm:spPr>
        <a:solidFill>
          <a:schemeClr val="accent6"/>
        </a:solidFill>
      </dgm:spPr>
      <dgm:t>
        <a:bodyPr/>
        <a:lstStyle/>
        <a:p>
          <a:r>
            <a:rPr lang="en-GB" sz="2000" dirty="0"/>
            <a:t>Master Plan Preparation</a:t>
          </a:r>
          <a:endParaRPr lang="en-IE" sz="2000" dirty="0"/>
        </a:p>
      </dgm:t>
    </dgm:pt>
    <dgm:pt modelId="{282F848D-7AFD-4922-B339-61562E876BF8}" type="parTrans" cxnId="{3A427ADC-9A5E-4D5E-A463-E2DF4EABEDE8}">
      <dgm:prSet/>
      <dgm:spPr/>
      <dgm:t>
        <a:bodyPr/>
        <a:lstStyle/>
        <a:p>
          <a:endParaRPr lang="en-IE"/>
        </a:p>
      </dgm:t>
    </dgm:pt>
    <dgm:pt modelId="{CEE5F5E9-2464-4A3C-9839-71276C60B457}" type="sibTrans" cxnId="{3A427ADC-9A5E-4D5E-A463-E2DF4EABEDE8}">
      <dgm:prSet/>
      <dgm:spPr/>
      <dgm:t>
        <a:bodyPr/>
        <a:lstStyle/>
        <a:p>
          <a:endParaRPr lang="en-IE"/>
        </a:p>
      </dgm:t>
    </dgm:pt>
    <dgm:pt modelId="{333AF75A-3AB1-41CB-9765-C0172FF4D0F6}" type="pres">
      <dgm:prSet presAssocID="{657E9353-4FB0-416B-9C44-1C7C4FB15FE7}" presName="linearFlow" presStyleCnt="0">
        <dgm:presLayoutVars>
          <dgm:resizeHandles val="exact"/>
        </dgm:presLayoutVars>
      </dgm:prSet>
      <dgm:spPr/>
    </dgm:pt>
    <dgm:pt modelId="{62E53AE4-A815-4D08-97B8-9A0795CECC74}" type="pres">
      <dgm:prSet presAssocID="{8F53701F-2019-4621-8E76-840D528CB754}" presName="node" presStyleLbl="node1" presStyleIdx="0" presStyleCnt="1" custScaleX="180360" custLinFactNeighborX="-78914" custLinFactNeighborY="3652">
        <dgm:presLayoutVars>
          <dgm:bulletEnabled val="1"/>
        </dgm:presLayoutVars>
      </dgm:prSet>
      <dgm:spPr/>
    </dgm:pt>
  </dgm:ptLst>
  <dgm:cxnLst>
    <dgm:cxn modelId="{41BB87A3-1F12-4AA6-B622-671CBEF6613F}" type="presOf" srcId="{657E9353-4FB0-416B-9C44-1C7C4FB15FE7}" destId="{333AF75A-3AB1-41CB-9765-C0172FF4D0F6}" srcOrd="0" destOrd="0" presId="urn:microsoft.com/office/officeart/2005/8/layout/process2"/>
    <dgm:cxn modelId="{8333DCA4-0F8B-4E97-A69C-05B3C4F4F580}" type="presOf" srcId="{8F53701F-2019-4621-8E76-840D528CB754}" destId="{62E53AE4-A815-4D08-97B8-9A0795CECC74}" srcOrd="0" destOrd="0" presId="urn:microsoft.com/office/officeart/2005/8/layout/process2"/>
    <dgm:cxn modelId="{3A427ADC-9A5E-4D5E-A463-E2DF4EABEDE8}" srcId="{657E9353-4FB0-416B-9C44-1C7C4FB15FE7}" destId="{8F53701F-2019-4621-8E76-840D528CB754}" srcOrd="0" destOrd="0" parTransId="{282F848D-7AFD-4922-B339-61562E876BF8}" sibTransId="{CEE5F5E9-2464-4A3C-9839-71276C60B457}"/>
    <dgm:cxn modelId="{D16DB530-A70F-4F4E-8D7E-6ED28C18034A}" type="presParOf" srcId="{333AF75A-3AB1-41CB-9765-C0172FF4D0F6}" destId="{62E53AE4-A815-4D08-97B8-9A0795CECC74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D82F6D8-483C-4828-B724-3CC3C1300AAB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8D834889-3EBF-43E5-B8B1-74DD9EEC7CF6}">
      <dgm:prSet custT="1"/>
      <dgm:spPr>
        <a:solidFill>
          <a:schemeClr val="accent6"/>
        </a:solidFill>
      </dgm:spPr>
      <dgm:t>
        <a:bodyPr/>
        <a:lstStyle/>
        <a:p>
          <a:r>
            <a:rPr lang="en-GB" sz="2000" dirty="0"/>
            <a:t>Public Consultation </a:t>
          </a:r>
          <a:endParaRPr lang="en-IE" sz="2000" dirty="0"/>
        </a:p>
      </dgm:t>
    </dgm:pt>
    <dgm:pt modelId="{8A092CF0-D69D-4C99-BEF5-A06176D1000A}" type="parTrans" cxnId="{232EF0F9-B599-466E-BD3E-D882B9F53A3E}">
      <dgm:prSet/>
      <dgm:spPr/>
      <dgm:t>
        <a:bodyPr/>
        <a:lstStyle/>
        <a:p>
          <a:endParaRPr lang="en-IE"/>
        </a:p>
      </dgm:t>
    </dgm:pt>
    <dgm:pt modelId="{013D11EF-6E63-4552-BA65-475C9BC0A174}" type="sibTrans" cxnId="{232EF0F9-B599-466E-BD3E-D882B9F53A3E}">
      <dgm:prSet/>
      <dgm:spPr/>
      <dgm:t>
        <a:bodyPr/>
        <a:lstStyle/>
        <a:p>
          <a:endParaRPr lang="en-IE"/>
        </a:p>
      </dgm:t>
    </dgm:pt>
    <dgm:pt modelId="{C587CAEA-4583-45B8-BC6E-461EA5577B05}" type="pres">
      <dgm:prSet presAssocID="{3D82F6D8-483C-4828-B724-3CC3C1300AAB}" presName="linearFlow" presStyleCnt="0">
        <dgm:presLayoutVars>
          <dgm:resizeHandles val="exact"/>
        </dgm:presLayoutVars>
      </dgm:prSet>
      <dgm:spPr/>
    </dgm:pt>
    <dgm:pt modelId="{3C13290B-714C-4709-904E-1CF2F4E052D1}" type="pres">
      <dgm:prSet presAssocID="{8D834889-3EBF-43E5-B8B1-74DD9EEC7CF6}" presName="node" presStyleLbl="node1" presStyleIdx="0" presStyleCnt="1" custScaleX="204644" custScaleY="100196">
        <dgm:presLayoutVars>
          <dgm:bulletEnabled val="1"/>
        </dgm:presLayoutVars>
      </dgm:prSet>
      <dgm:spPr/>
    </dgm:pt>
  </dgm:ptLst>
  <dgm:cxnLst>
    <dgm:cxn modelId="{4E41331D-03B3-4A9F-B985-4F2BE01DF8D8}" type="presOf" srcId="{3D82F6D8-483C-4828-B724-3CC3C1300AAB}" destId="{C587CAEA-4583-45B8-BC6E-461EA5577B05}" srcOrd="0" destOrd="0" presId="urn:microsoft.com/office/officeart/2005/8/layout/process2"/>
    <dgm:cxn modelId="{907D2B68-ADD5-4771-8FF9-B91269A3C90C}" type="presOf" srcId="{8D834889-3EBF-43E5-B8B1-74DD9EEC7CF6}" destId="{3C13290B-714C-4709-904E-1CF2F4E052D1}" srcOrd="0" destOrd="0" presId="urn:microsoft.com/office/officeart/2005/8/layout/process2"/>
    <dgm:cxn modelId="{232EF0F9-B599-466E-BD3E-D882B9F53A3E}" srcId="{3D82F6D8-483C-4828-B724-3CC3C1300AAB}" destId="{8D834889-3EBF-43E5-B8B1-74DD9EEC7CF6}" srcOrd="0" destOrd="0" parTransId="{8A092CF0-D69D-4C99-BEF5-A06176D1000A}" sibTransId="{013D11EF-6E63-4552-BA65-475C9BC0A174}"/>
    <dgm:cxn modelId="{23462E3B-7CAF-416C-9D08-448B91A82CEA}" type="presParOf" srcId="{C587CAEA-4583-45B8-BC6E-461EA5577B05}" destId="{3C13290B-714C-4709-904E-1CF2F4E052D1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F581B28-AB8E-47F0-BC9E-F1FD418A4DC9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389C5713-7098-4281-9BFE-02FB9DBF8585}">
      <dgm:prSet/>
      <dgm:spPr>
        <a:solidFill>
          <a:schemeClr val="accent6"/>
        </a:solidFill>
      </dgm:spPr>
      <dgm:t>
        <a:bodyPr/>
        <a:lstStyle/>
        <a:p>
          <a:r>
            <a:rPr lang="en-GB" dirty="0"/>
            <a:t>Progression to Part 8</a:t>
          </a:r>
          <a:endParaRPr lang="en-IE" dirty="0"/>
        </a:p>
      </dgm:t>
    </dgm:pt>
    <dgm:pt modelId="{CE637AAB-22AA-4A2F-A16D-E674C78DD680}" type="parTrans" cxnId="{984E6A01-EF17-4B46-B4F8-493B2F307F4D}">
      <dgm:prSet/>
      <dgm:spPr/>
      <dgm:t>
        <a:bodyPr/>
        <a:lstStyle/>
        <a:p>
          <a:endParaRPr lang="en-IE"/>
        </a:p>
      </dgm:t>
    </dgm:pt>
    <dgm:pt modelId="{A49EB9EE-AF76-4C93-8688-81E646E546A2}" type="sibTrans" cxnId="{984E6A01-EF17-4B46-B4F8-493B2F307F4D}">
      <dgm:prSet/>
      <dgm:spPr/>
      <dgm:t>
        <a:bodyPr/>
        <a:lstStyle/>
        <a:p>
          <a:endParaRPr lang="en-IE"/>
        </a:p>
      </dgm:t>
    </dgm:pt>
    <dgm:pt modelId="{B5434829-CEAF-4E89-B525-B4C3A321C944}" type="pres">
      <dgm:prSet presAssocID="{7F581B28-AB8E-47F0-BC9E-F1FD418A4DC9}" presName="linearFlow" presStyleCnt="0">
        <dgm:presLayoutVars>
          <dgm:resizeHandles val="exact"/>
        </dgm:presLayoutVars>
      </dgm:prSet>
      <dgm:spPr/>
    </dgm:pt>
    <dgm:pt modelId="{14AFFAB2-0220-46E8-BEF9-C39100E86873}" type="pres">
      <dgm:prSet presAssocID="{389C5713-7098-4281-9BFE-02FB9DBF8585}" presName="node" presStyleLbl="node1" presStyleIdx="0" presStyleCnt="1" custScaleX="257464" custLinFactNeighborX="-6439" custLinFactNeighborY="0">
        <dgm:presLayoutVars>
          <dgm:bulletEnabled val="1"/>
        </dgm:presLayoutVars>
      </dgm:prSet>
      <dgm:spPr/>
    </dgm:pt>
  </dgm:ptLst>
  <dgm:cxnLst>
    <dgm:cxn modelId="{984E6A01-EF17-4B46-B4F8-493B2F307F4D}" srcId="{7F581B28-AB8E-47F0-BC9E-F1FD418A4DC9}" destId="{389C5713-7098-4281-9BFE-02FB9DBF8585}" srcOrd="0" destOrd="0" parTransId="{CE637AAB-22AA-4A2F-A16D-E674C78DD680}" sibTransId="{A49EB9EE-AF76-4C93-8688-81E646E546A2}"/>
    <dgm:cxn modelId="{65A2E1E9-6170-490F-8229-21C77E148E59}" type="presOf" srcId="{7F581B28-AB8E-47F0-BC9E-F1FD418A4DC9}" destId="{B5434829-CEAF-4E89-B525-B4C3A321C944}" srcOrd="0" destOrd="0" presId="urn:microsoft.com/office/officeart/2005/8/layout/process2"/>
    <dgm:cxn modelId="{B6BF96F5-1F2E-4005-9CCB-CA9875BF6507}" type="presOf" srcId="{389C5713-7098-4281-9BFE-02FB9DBF8585}" destId="{14AFFAB2-0220-46E8-BEF9-C39100E86873}" srcOrd="0" destOrd="0" presId="urn:microsoft.com/office/officeart/2005/8/layout/process2"/>
    <dgm:cxn modelId="{61EA75AB-C896-4EDF-B060-36F3511EA348}" type="presParOf" srcId="{B5434829-CEAF-4E89-B525-B4C3A321C944}" destId="{14AFFAB2-0220-46E8-BEF9-C39100E86873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875FF37-125A-4B0D-9E9E-C5A57C8E4B8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IE"/>
        </a:p>
      </dgm:t>
    </dgm:pt>
    <dgm:pt modelId="{E745E300-5EB3-49CF-8DED-61614DD687A2}">
      <dgm:prSet/>
      <dgm:spPr/>
      <dgm:t>
        <a:bodyPr/>
        <a:lstStyle/>
        <a:p>
          <a:r>
            <a:rPr lang="en-GB"/>
            <a:t>Outdoor Food &amp; Craft Markets</a:t>
          </a:r>
          <a:endParaRPr lang="en-IE"/>
        </a:p>
      </dgm:t>
    </dgm:pt>
    <dgm:pt modelId="{7D001FF5-384D-4B10-824E-DF83E3E227CC}" type="parTrans" cxnId="{F307534F-5324-4D9E-8046-378709FE74CA}">
      <dgm:prSet/>
      <dgm:spPr/>
      <dgm:t>
        <a:bodyPr/>
        <a:lstStyle/>
        <a:p>
          <a:endParaRPr lang="en-IE"/>
        </a:p>
      </dgm:t>
    </dgm:pt>
    <dgm:pt modelId="{65AB7336-D1B0-462D-91E9-FE9221B68000}" type="sibTrans" cxnId="{F307534F-5324-4D9E-8046-378709FE74CA}">
      <dgm:prSet/>
      <dgm:spPr/>
      <dgm:t>
        <a:bodyPr/>
        <a:lstStyle/>
        <a:p>
          <a:endParaRPr lang="en-IE"/>
        </a:p>
      </dgm:t>
    </dgm:pt>
    <dgm:pt modelId="{8C70D94B-A3BB-4F2C-A11D-B27E44D4BA45}" type="pres">
      <dgm:prSet presAssocID="{5875FF37-125A-4B0D-9E9E-C5A57C8E4B8E}" presName="linear" presStyleCnt="0">
        <dgm:presLayoutVars>
          <dgm:animLvl val="lvl"/>
          <dgm:resizeHandles val="exact"/>
        </dgm:presLayoutVars>
      </dgm:prSet>
      <dgm:spPr/>
    </dgm:pt>
    <dgm:pt modelId="{E606D75B-67BE-4E4B-BAF3-73DAFA3CA465}" type="pres">
      <dgm:prSet presAssocID="{E745E300-5EB3-49CF-8DED-61614DD687A2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F307534F-5324-4D9E-8046-378709FE74CA}" srcId="{5875FF37-125A-4B0D-9E9E-C5A57C8E4B8E}" destId="{E745E300-5EB3-49CF-8DED-61614DD687A2}" srcOrd="0" destOrd="0" parTransId="{7D001FF5-384D-4B10-824E-DF83E3E227CC}" sibTransId="{65AB7336-D1B0-462D-91E9-FE9221B68000}"/>
    <dgm:cxn modelId="{3EB45CAF-538B-4191-AF71-B90EDB89728D}" type="presOf" srcId="{E745E300-5EB3-49CF-8DED-61614DD687A2}" destId="{E606D75B-67BE-4E4B-BAF3-73DAFA3CA465}" srcOrd="0" destOrd="0" presId="urn:microsoft.com/office/officeart/2005/8/layout/vList2"/>
    <dgm:cxn modelId="{C39034CB-E103-4667-86D7-9B59A29200F7}" type="presOf" srcId="{5875FF37-125A-4B0D-9E9E-C5A57C8E4B8E}" destId="{8C70D94B-A3BB-4F2C-A11D-B27E44D4BA45}" srcOrd="0" destOrd="0" presId="urn:microsoft.com/office/officeart/2005/8/layout/vList2"/>
    <dgm:cxn modelId="{DF8824F2-B8E6-41CF-A1F3-5F08B0A4D095}" type="presParOf" srcId="{8C70D94B-A3BB-4F2C-A11D-B27E44D4BA45}" destId="{E606D75B-67BE-4E4B-BAF3-73DAFA3CA46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456A713-536D-4C78-9D81-FB63239E45E6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IE"/>
        </a:p>
      </dgm:t>
    </dgm:pt>
    <dgm:pt modelId="{E279545E-C58A-4C69-A8BC-31152900BC06}">
      <dgm:prSet/>
      <dgm:spPr/>
      <dgm:t>
        <a:bodyPr/>
        <a:lstStyle/>
        <a:p>
          <a:r>
            <a:rPr lang="en-GB" b="1" dirty="0"/>
            <a:t>Success of Tymon Park markets</a:t>
          </a:r>
          <a:endParaRPr lang="en-IE" b="1" dirty="0"/>
        </a:p>
      </dgm:t>
    </dgm:pt>
    <dgm:pt modelId="{87B6412D-25F2-47E0-BBCE-10CEAC94813C}" type="parTrans" cxnId="{6FB948E8-5AF2-4E9F-B9A7-B6323F52C419}">
      <dgm:prSet/>
      <dgm:spPr/>
      <dgm:t>
        <a:bodyPr/>
        <a:lstStyle/>
        <a:p>
          <a:endParaRPr lang="en-IE"/>
        </a:p>
      </dgm:t>
    </dgm:pt>
    <dgm:pt modelId="{9424EBA8-BC5A-4522-A902-D4F643003BE2}" type="sibTrans" cxnId="{6FB948E8-5AF2-4E9F-B9A7-B6323F52C419}">
      <dgm:prSet/>
      <dgm:spPr/>
      <dgm:t>
        <a:bodyPr/>
        <a:lstStyle/>
        <a:p>
          <a:endParaRPr lang="en-IE"/>
        </a:p>
      </dgm:t>
    </dgm:pt>
    <dgm:pt modelId="{22514D33-305A-48EA-A71F-39EDF3713378}" type="pres">
      <dgm:prSet presAssocID="{9456A713-536D-4C78-9D81-FB63239E45E6}" presName="compositeShape" presStyleCnt="0">
        <dgm:presLayoutVars>
          <dgm:chMax val="7"/>
          <dgm:dir/>
          <dgm:resizeHandles val="exact"/>
        </dgm:presLayoutVars>
      </dgm:prSet>
      <dgm:spPr/>
    </dgm:pt>
    <dgm:pt modelId="{5B8C99E6-4F30-404C-98DF-40130DE8EE44}" type="pres">
      <dgm:prSet presAssocID="{E279545E-C58A-4C69-A8BC-31152900BC06}" presName="circ1TxSh" presStyleLbl="vennNode1" presStyleIdx="0" presStyleCnt="1" custLinFactNeighborX="-55450" custLinFactNeighborY="-9479"/>
      <dgm:spPr/>
    </dgm:pt>
  </dgm:ptLst>
  <dgm:cxnLst>
    <dgm:cxn modelId="{04DEB142-43D6-40BC-AC4C-36407E2C31EF}" type="presOf" srcId="{E279545E-C58A-4C69-A8BC-31152900BC06}" destId="{5B8C99E6-4F30-404C-98DF-40130DE8EE44}" srcOrd="0" destOrd="0" presId="urn:microsoft.com/office/officeart/2005/8/layout/venn1"/>
    <dgm:cxn modelId="{E51CD942-E5B8-496B-9360-9F10C365D15E}" type="presOf" srcId="{9456A713-536D-4C78-9D81-FB63239E45E6}" destId="{22514D33-305A-48EA-A71F-39EDF3713378}" srcOrd="0" destOrd="0" presId="urn:microsoft.com/office/officeart/2005/8/layout/venn1"/>
    <dgm:cxn modelId="{6FB948E8-5AF2-4E9F-B9A7-B6323F52C419}" srcId="{9456A713-536D-4C78-9D81-FB63239E45E6}" destId="{E279545E-C58A-4C69-A8BC-31152900BC06}" srcOrd="0" destOrd="0" parTransId="{87B6412D-25F2-47E0-BBCE-10CEAC94813C}" sibTransId="{9424EBA8-BC5A-4522-A902-D4F643003BE2}"/>
    <dgm:cxn modelId="{A9D438D7-6462-4D6B-836D-0564E5ECD329}" type="presParOf" srcId="{22514D33-305A-48EA-A71F-39EDF3713378}" destId="{5B8C99E6-4F30-404C-98DF-40130DE8EE44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462DC6-E0F6-46E9-8ED2-2AEF0599DFBA}">
      <dsp:nvSpPr>
        <dsp:cNvPr id="0" name=""/>
        <dsp:cNvSpPr/>
      </dsp:nvSpPr>
      <dsp:spPr>
        <a:xfrm rot="10800000">
          <a:off x="1011143" y="0"/>
          <a:ext cx="3498155" cy="52011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358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Commercial Operator selected</a:t>
          </a:r>
          <a:endParaRPr lang="en-IE" sz="1900" kern="1200" dirty="0"/>
        </a:p>
      </dsp:txBody>
      <dsp:txXfrm rot="10800000">
        <a:off x="1141172" y="0"/>
        <a:ext cx="3368126" cy="520118"/>
      </dsp:txXfrm>
    </dsp:sp>
    <dsp:sp modelId="{46E12E31-B854-4343-9C35-D253B2EED0EB}">
      <dsp:nvSpPr>
        <dsp:cNvPr id="0" name=""/>
        <dsp:cNvSpPr/>
      </dsp:nvSpPr>
      <dsp:spPr>
        <a:xfrm>
          <a:off x="751084" y="0"/>
          <a:ext cx="520118" cy="52011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5BC8B5-7329-4786-9173-2E6A10E9110C}">
      <dsp:nvSpPr>
        <dsp:cNvPr id="0" name=""/>
        <dsp:cNvSpPr/>
      </dsp:nvSpPr>
      <dsp:spPr>
        <a:xfrm>
          <a:off x="1065922" y="0"/>
          <a:ext cx="5754855" cy="1325563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/>
            <a:t>Tourism, Events and Festivals Grant</a:t>
          </a:r>
          <a:endParaRPr lang="en-IE" sz="3700" kern="1200"/>
        </a:p>
      </dsp:txBody>
      <dsp:txXfrm>
        <a:off x="1130631" y="64709"/>
        <a:ext cx="5625437" cy="119614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09151-70BA-45B2-A9B9-96A23B4D5265}">
      <dsp:nvSpPr>
        <dsp:cNvPr id="0" name=""/>
        <dsp:cNvSpPr/>
      </dsp:nvSpPr>
      <dsp:spPr>
        <a:xfrm>
          <a:off x="239086" y="0"/>
          <a:ext cx="1635853" cy="1635853"/>
        </a:xfrm>
        <a:prstGeom prst="ellipse">
          <a:avLst/>
        </a:prstGeom>
        <a:solidFill>
          <a:srgbClr val="FF0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 dirty="0"/>
            <a:t>Events supported 2023</a:t>
          </a:r>
          <a:endParaRPr lang="en-IE" sz="2100" b="1" kern="1200" dirty="0"/>
        </a:p>
      </dsp:txBody>
      <dsp:txXfrm>
        <a:off x="478651" y="239565"/>
        <a:ext cx="1156723" cy="115672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8F83AB-D707-42B0-8A23-7383269E1B0C}">
      <dsp:nvSpPr>
        <dsp:cNvPr id="0" name=""/>
        <dsp:cNvSpPr/>
      </dsp:nvSpPr>
      <dsp:spPr>
        <a:xfrm>
          <a:off x="12583" y="0"/>
          <a:ext cx="1535185" cy="1535185"/>
        </a:xfrm>
        <a:prstGeom prst="ellipse">
          <a:avLst/>
        </a:prstGeom>
        <a:solidFill>
          <a:srgbClr val="FF0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1" kern="1200" dirty="0"/>
            <a:t>2023 Scheme Review</a:t>
          </a:r>
          <a:endParaRPr lang="en-IE" sz="2500" b="1" kern="1200" dirty="0"/>
        </a:p>
      </dsp:txBody>
      <dsp:txXfrm>
        <a:off x="237406" y="224823"/>
        <a:ext cx="1085539" cy="108553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60F5E4-23E9-4DB8-8964-4F87BCA9427D}">
      <dsp:nvSpPr>
        <dsp:cNvPr id="0" name=""/>
        <dsp:cNvSpPr/>
      </dsp:nvSpPr>
      <dsp:spPr>
        <a:xfrm>
          <a:off x="0" y="0"/>
          <a:ext cx="1508057" cy="1535184"/>
        </a:xfrm>
        <a:prstGeom prst="ellipse">
          <a:avLst/>
        </a:prstGeom>
        <a:solidFill>
          <a:srgbClr val="FF0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2024 Scheme</a:t>
          </a:r>
          <a:endParaRPr lang="en-IE" sz="2000" b="1" kern="1200" dirty="0"/>
        </a:p>
      </dsp:txBody>
      <dsp:txXfrm>
        <a:off x="220850" y="224822"/>
        <a:ext cx="1066357" cy="108554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F4FFD6-9A2B-4758-A426-D65682656775}">
      <dsp:nvSpPr>
        <dsp:cNvPr id="0" name=""/>
        <dsp:cNvSpPr/>
      </dsp:nvSpPr>
      <dsp:spPr>
        <a:xfrm>
          <a:off x="0" y="0"/>
          <a:ext cx="3493027" cy="1471860"/>
        </a:xfrm>
        <a:prstGeom prst="roundRect">
          <a:avLst/>
        </a:prstGeom>
        <a:solidFill>
          <a:schemeClr val="accent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 dirty="0"/>
            <a:t>Clondalkin RTVC</a:t>
          </a:r>
          <a:endParaRPr lang="en-IE" sz="3700" kern="1200" dirty="0"/>
        </a:p>
      </dsp:txBody>
      <dsp:txXfrm>
        <a:off x="71850" y="71850"/>
        <a:ext cx="3349327" cy="132816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CDB58A-BD65-41B0-9F5D-3F89A51D22A2}">
      <dsp:nvSpPr>
        <dsp:cNvPr id="0" name=""/>
        <dsp:cNvSpPr/>
      </dsp:nvSpPr>
      <dsp:spPr>
        <a:xfrm>
          <a:off x="0" y="1624"/>
          <a:ext cx="2248249" cy="954719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Footfall Counters</a:t>
          </a:r>
          <a:endParaRPr lang="en-IE" sz="2400" kern="1200" dirty="0"/>
        </a:p>
      </dsp:txBody>
      <dsp:txXfrm>
        <a:off x="46606" y="48230"/>
        <a:ext cx="2155037" cy="86150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B0AE33-9AEB-4C3D-94AB-667D171381D4}">
      <dsp:nvSpPr>
        <dsp:cNvPr id="0" name=""/>
        <dsp:cNvSpPr/>
      </dsp:nvSpPr>
      <dsp:spPr>
        <a:xfrm>
          <a:off x="0" y="2724"/>
          <a:ext cx="2248248" cy="791505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/>
            <a:t>Events </a:t>
          </a:r>
          <a:endParaRPr lang="en-IE" sz="3300" kern="1200"/>
        </a:p>
      </dsp:txBody>
      <dsp:txXfrm>
        <a:off x="38638" y="41362"/>
        <a:ext cx="2170972" cy="71422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072133-ECD5-42A6-A39A-DB4836931414}">
      <dsp:nvSpPr>
        <dsp:cNvPr id="0" name=""/>
        <dsp:cNvSpPr/>
      </dsp:nvSpPr>
      <dsp:spPr>
        <a:xfrm>
          <a:off x="0" y="0"/>
          <a:ext cx="2466362" cy="954719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RTVC Design &amp; Craft Shop</a:t>
          </a:r>
          <a:endParaRPr lang="en-IE" sz="2400" kern="1200" dirty="0"/>
        </a:p>
      </dsp:txBody>
      <dsp:txXfrm>
        <a:off x="46606" y="46606"/>
        <a:ext cx="2373150" cy="8615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EADAA7-D927-4007-9274-1BD8039AD5D4}">
      <dsp:nvSpPr>
        <dsp:cNvPr id="0" name=""/>
        <dsp:cNvSpPr/>
      </dsp:nvSpPr>
      <dsp:spPr>
        <a:xfrm rot="10800000">
          <a:off x="220774" y="0"/>
          <a:ext cx="2499246" cy="57849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509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Design Team Appointed</a:t>
          </a:r>
          <a:endParaRPr lang="en-IE" sz="1800" kern="1200" dirty="0"/>
        </a:p>
      </dsp:txBody>
      <dsp:txXfrm rot="10800000">
        <a:off x="365397" y="0"/>
        <a:ext cx="2354623" cy="578491"/>
      </dsp:txXfrm>
    </dsp:sp>
    <dsp:sp modelId="{D498BBE8-9D63-4C2A-825E-F54C82E87B86}">
      <dsp:nvSpPr>
        <dsp:cNvPr id="0" name=""/>
        <dsp:cNvSpPr/>
      </dsp:nvSpPr>
      <dsp:spPr>
        <a:xfrm>
          <a:off x="0" y="565"/>
          <a:ext cx="578491" cy="57849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C13C82-E5EF-445A-8F46-F4ADD3854C2F}">
      <dsp:nvSpPr>
        <dsp:cNvPr id="0" name=""/>
        <dsp:cNvSpPr/>
      </dsp:nvSpPr>
      <dsp:spPr>
        <a:xfrm rot="10800000">
          <a:off x="0" y="565"/>
          <a:ext cx="2422482" cy="57849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5099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     </a:t>
          </a:r>
          <a:r>
            <a:rPr lang="en-GB" sz="1800" kern="1200" dirty="0"/>
            <a:t>Vegetation removal at site</a:t>
          </a:r>
          <a:endParaRPr lang="en-IE" sz="1800" kern="1200" dirty="0"/>
        </a:p>
      </dsp:txBody>
      <dsp:txXfrm rot="10800000">
        <a:off x="144623" y="565"/>
        <a:ext cx="2277859" cy="578491"/>
      </dsp:txXfrm>
    </dsp:sp>
    <dsp:sp modelId="{A0EE2310-D374-407F-B166-8254B587EFB9}">
      <dsp:nvSpPr>
        <dsp:cNvPr id="0" name=""/>
        <dsp:cNvSpPr/>
      </dsp:nvSpPr>
      <dsp:spPr>
        <a:xfrm>
          <a:off x="0" y="565"/>
          <a:ext cx="578491" cy="57849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67126B-2B94-4310-917B-305692EB21E0}">
      <dsp:nvSpPr>
        <dsp:cNvPr id="0" name=""/>
        <dsp:cNvSpPr/>
      </dsp:nvSpPr>
      <dsp:spPr>
        <a:xfrm>
          <a:off x="3905" y="0"/>
          <a:ext cx="3993736" cy="3693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Current update</a:t>
          </a:r>
          <a:endParaRPr lang="en-IE" sz="2800" kern="1200" dirty="0"/>
        </a:p>
      </dsp:txBody>
      <dsp:txXfrm>
        <a:off x="14722" y="10817"/>
        <a:ext cx="3972102" cy="3476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E53AE4-A815-4D08-97B8-9A0795CECC74}">
      <dsp:nvSpPr>
        <dsp:cNvPr id="0" name=""/>
        <dsp:cNvSpPr/>
      </dsp:nvSpPr>
      <dsp:spPr>
        <a:xfrm>
          <a:off x="0" y="720"/>
          <a:ext cx="3095538" cy="737510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Master Plan Preparation</a:t>
          </a:r>
          <a:endParaRPr lang="en-IE" sz="2000" kern="1200" dirty="0"/>
        </a:p>
      </dsp:txBody>
      <dsp:txXfrm>
        <a:off x="21601" y="22321"/>
        <a:ext cx="3052336" cy="69430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13290B-714C-4709-904E-1CF2F4E052D1}">
      <dsp:nvSpPr>
        <dsp:cNvPr id="0" name=""/>
        <dsp:cNvSpPr/>
      </dsp:nvSpPr>
      <dsp:spPr>
        <a:xfrm>
          <a:off x="0" y="360"/>
          <a:ext cx="3095535" cy="737510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Public Consultation </a:t>
          </a:r>
          <a:endParaRPr lang="en-IE" sz="2000" kern="1200" dirty="0"/>
        </a:p>
      </dsp:txBody>
      <dsp:txXfrm>
        <a:off x="21601" y="21961"/>
        <a:ext cx="3052333" cy="69430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FFAB2-0220-46E8-BEF9-C39100E86873}">
      <dsp:nvSpPr>
        <dsp:cNvPr id="0" name=""/>
        <dsp:cNvSpPr/>
      </dsp:nvSpPr>
      <dsp:spPr>
        <a:xfrm>
          <a:off x="0" y="0"/>
          <a:ext cx="3020007" cy="651657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Progression to Part 8</a:t>
          </a:r>
          <a:endParaRPr lang="en-IE" sz="2400" kern="1200" dirty="0"/>
        </a:p>
      </dsp:txBody>
      <dsp:txXfrm>
        <a:off x="19086" y="19086"/>
        <a:ext cx="2981835" cy="61348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06D75B-67BE-4E4B-BAF3-73DAFA3CA465}">
      <dsp:nvSpPr>
        <dsp:cNvPr id="0" name=""/>
        <dsp:cNvSpPr/>
      </dsp:nvSpPr>
      <dsp:spPr>
        <a:xfrm>
          <a:off x="0" y="111126"/>
          <a:ext cx="7886700" cy="11033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600" kern="1200"/>
            <a:t>Outdoor Food &amp; Craft Markets</a:t>
          </a:r>
          <a:endParaRPr lang="en-IE" sz="4600" kern="1200"/>
        </a:p>
      </dsp:txBody>
      <dsp:txXfrm>
        <a:off x="53859" y="164985"/>
        <a:ext cx="7778982" cy="99559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8C99E6-4F30-404C-98DF-40130DE8EE44}">
      <dsp:nvSpPr>
        <dsp:cNvPr id="0" name=""/>
        <dsp:cNvSpPr/>
      </dsp:nvSpPr>
      <dsp:spPr>
        <a:xfrm>
          <a:off x="0" y="0"/>
          <a:ext cx="1770078" cy="177007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Success of Tymon Park markets</a:t>
          </a:r>
          <a:endParaRPr lang="en-IE" sz="2200" b="1" kern="1200" dirty="0"/>
        </a:p>
      </dsp:txBody>
      <dsp:txXfrm>
        <a:off x="259222" y="259222"/>
        <a:ext cx="1251634" cy="12516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334B-3D86-47E6-8BE6-447B7357A126}" type="datetimeFigureOut">
              <a:rPr lang="en-IE" smtClean="0"/>
              <a:t>08/11/2023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28D1-EB0C-4885-A66F-50E1081D6BE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59344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334B-3D86-47E6-8BE6-447B7357A126}" type="datetimeFigureOut">
              <a:rPr lang="en-IE" smtClean="0"/>
              <a:t>08/11/2023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28D1-EB0C-4885-A66F-50E1081D6BE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80549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334B-3D86-47E6-8BE6-447B7357A126}" type="datetimeFigureOut">
              <a:rPr lang="en-IE" smtClean="0"/>
              <a:t>08/11/2023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28D1-EB0C-4885-A66F-50E1081D6BE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46938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334B-3D86-47E6-8BE6-447B7357A126}" type="datetimeFigureOut">
              <a:rPr lang="en-IE" smtClean="0"/>
              <a:t>08/11/2023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28D1-EB0C-4885-A66F-50E1081D6BE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59949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334B-3D86-47E6-8BE6-447B7357A126}" type="datetimeFigureOut">
              <a:rPr lang="en-IE" smtClean="0"/>
              <a:t>08/11/2023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28D1-EB0C-4885-A66F-50E1081D6BE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88721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334B-3D86-47E6-8BE6-447B7357A126}" type="datetimeFigureOut">
              <a:rPr lang="en-IE" smtClean="0"/>
              <a:t>08/11/2023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28D1-EB0C-4885-A66F-50E1081D6BE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40008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334B-3D86-47E6-8BE6-447B7357A126}" type="datetimeFigureOut">
              <a:rPr lang="en-IE" smtClean="0"/>
              <a:t>08/11/2023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28D1-EB0C-4885-A66F-50E1081D6BE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93021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334B-3D86-47E6-8BE6-447B7357A126}" type="datetimeFigureOut">
              <a:rPr lang="en-IE" smtClean="0"/>
              <a:t>08/11/2023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28D1-EB0C-4885-A66F-50E1081D6BE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81590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334B-3D86-47E6-8BE6-447B7357A126}" type="datetimeFigureOut">
              <a:rPr lang="en-IE" smtClean="0"/>
              <a:t>08/11/2023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28D1-EB0C-4885-A66F-50E1081D6BE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62897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334B-3D86-47E6-8BE6-447B7357A126}" type="datetimeFigureOut">
              <a:rPr lang="en-IE" smtClean="0"/>
              <a:t>08/11/2023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28D1-EB0C-4885-A66F-50E1081D6BE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71389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334B-3D86-47E6-8BE6-447B7357A126}" type="datetimeFigureOut">
              <a:rPr lang="en-IE" smtClean="0"/>
              <a:t>08/11/2023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28D1-EB0C-4885-A66F-50E1081D6BE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4834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3334B-3D86-47E6-8BE6-447B7357A126}" type="datetimeFigureOut">
              <a:rPr lang="en-IE" smtClean="0"/>
              <a:t>08/11/2023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428D1-EB0C-4885-A66F-50E1081D6BE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24730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13" Type="http://schemas.openxmlformats.org/officeDocument/2006/relationships/diagramData" Target="../diagrams/data16.xml"/><Relationship Id="rId18" Type="http://schemas.openxmlformats.org/officeDocument/2006/relationships/diagramData" Target="../diagrams/data17.xml"/><Relationship Id="rId3" Type="http://schemas.openxmlformats.org/officeDocument/2006/relationships/diagramData" Target="../diagrams/data14.xml"/><Relationship Id="rId21" Type="http://schemas.openxmlformats.org/officeDocument/2006/relationships/diagramColors" Target="../diagrams/colors17.xml"/><Relationship Id="rId7" Type="http://schemas.microsoft.com/office/2007/relationships/diagramDrawing" Target="../diagrams/drawing14.xml"/><Relationship Id="rId12" Type="http://schemas.microsoft.com/office/2007/relationships/diagramDrawing" Target="../diagrams/drawing15.xml"/><Relationship Id="rId17" Type="http://schemas.microsoft.com/office/2007/relationships/diagramDrawing" Target="../diagrams/drawing16.xml"/><Relationship Id="rId2" Type="http://schemas.openxmlformats.org/officeDocument/2006/relationships/image" Target="../media/image17.jpg"/><Relationship Id="rId16" Type="http://schemas.openxmlformats.org/officeDocument/2006/relationships/diagramColors" Target="../diagrams/colors16.xml"/><Relationship Id="rId20" Type="http://schemas.openxmlformats.org/officeDocument/2006/relationships/diagramQuickStyle" Target="../diagrams/quickStyle1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4.xml"/><Relationship Id="rId11" Type="http://schemas.openxmlformats.org/officeDocument/2006/relationships/diagramColors" Target="../diagrams/colors15.xml"/><Relationship Id="rId5" Type="http://schemas.openxmlformats.org/officeDocument/2006/relationships/diagramQuickStyle" Target="../diagrams/quickStyle14.xml"/><Relationship Id="rId15" Type="http://schemas.openxmlformats.org/officeDocument/2006/relationships/diagramQuickStyle" Target="../diagrams/quickStyle16.xml"/><Relationship Id="rId23" Type="http://schemas.openxmlformats.org/officeDocument/2006/relationships/image" Target="../media/image2.png"/><Relationship Id="rId10" Type="http://schemas.openxmlformats.org/officeDocument/2006/relationships/diagramQuickStyle" Target="../diagrams/quickStyle15.xml"/><Relationship Id="rId19" Type="http://schemas.openxmlformats.org/officeDocument/2006/relationships/diagramLayout" Target="../diagrams/layout17.xml"/><Relationship Id="rId4" Type="http://schemas.openxmlformats.org/officeDocument/2006/relationships/diagramLayout" Target="../diagrams/layout14.xml"/><Relationship Id="rId9" Type="http://schemas.openxmlformats.org/officeDocument/2006/relationships/diagramLayout" Target="../diagrams/layout15.xml"/><Relationship Id="rId14" Type="http://schemas.openxmlformats.org/officeDocument/2006/relationships/diagramLayout" Target="../diagrams/layout16.xml"/><Relationship Id="rId22" Type="http://schemas.microsoft.com/office/2007/relationships/diagramDrawing" Target="../diagrams/drawing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7.jpg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image" Target="../media/image2.png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diagramData" Target="../diagrams/data7.xml"/><Relationship Id="rId18" Type="http://schemas.openxmlformats.org/officeDocument/2006/relationships/image" Target="../media/image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17" Type="http://schemas.microsoft.com/office/2007/relationships/diagramDrawing" Target="../diagrams/drawing7.xml"/><Relationship Id="rId2" Type="http://schemas.openxmlformats.org/officeDocument/2006/relationships/image" Target="../media/image14.jpg"/><Relationship Id="rId16" Type="http://schemas.openxmlformats.org/officeDocument/2006/relationships/diagramColors" Target="../diagrams/colors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Relationship Id="rId14" Type="http://schemas.openxmlformats.org/officeDocument/2006/relationships/diagramLayout" Target="../diagrams/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image" Target="../media/image2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diagramData" Target="../diagrams/data12.xml"/><Relationship Id="rId18" Type="http://schemas.openxmlformats.org/officeDocument/2006/relationships/diagramData" Target="../diagrams/data13.xml"/><Relationship Id="rId3" Type="http://schemas.openxmlformats.org/officeDocument/2006/relationships/diagramData" Target="../diagrams/data10.xml"/><Relationship Id="rId21" Type="http://schemas.openxmlformats.org/officeDocument/2006/relationships/diagramColors" Target="../diagrams/colors13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17" Type="http://schemas.microsoft.com/office/2007/relationships/diagramDrawing" Target="../diagrams/drawing12.xml"/><Relationship Id="rId2" Type="http://schemas.openxmlformats.org/officeDocument/2006/relationships/image" Target="../media/image16.jpeg"/><Relationship Id="rId16" Type="http://schemas.openxmlformats.org/officeDocument/2006/relationships/diagramColors" Target="../diagrams/colors12.xml"/><Relationship Id="rId20" Type="http://schemas.openxmlformats.org/officeDocument/2006/relationships/diagramQuickStyle" Target="../diagrams/quickStyle1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5" Type="http://schemas.openxmlformats.org/officeDocument/2006/relationships/diagramQuickStyle" Target="../diagrams/quickStyle12.xml"/><Relationship Id="rId23" Type="http://schemas.openxmlformats.org/officeDocument/2006/relationships/image" Target="../media/image2.png"/><Relationship Id="rId10" Type="http://schemas.openxmlformats.org/officeDocument/2006/relationships/diagramQuickStyle" Target="../diagrams/quickStyle11.xml"/><Relationship Id="rId19" Type="http://schemas.openxmlformats.org/officeDocument/2006/relationships/diagramLayout" Target="../diagrams/layout13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Relationship Id="rId14" Type="http://schemas.openxmlformats.org/officeDocument/2006/relationships/diagramLayout" Target="../diagrams/layout12.xml"/><Relationship Id="rId22" Type="http://schemas.microsoft.com/office/2007/relationships/diagramDrawing" Target="../diagrams/drawing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18EADE-F7CE-6876-031D-B71B9E4735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00" t="11203" r="12901" b="14761"/>
          <a:stretch/>
        </p:blipFill>
        <p:spPr>
          <a:xfrm>
            <a:off x="0" y="924339"/>
            <a:ext cx="9144000" cy="515840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46ABCB1-CA45-24F9-5396-CBF968B4E3FC}"/>
              </a:ext>
            </a:extLst>
          </p:cNvPr>
          <p:cNvCxnSpPr>
            <a:cxnSpLocks/>
          </p:cNvCxnSpPr>
          <p:nvPr/>
        </p:nvCxnSpPr>
        <p:spPr>
          <a:xfrm>
            <a:off x="9016604" y="0"/>
            <a:ext cx="0" cy="6858000"/>
          </a:xfrm>
          <a:prstGeom prst="line">
            <a:avLst/>
          </a:prstGeom>
          <a:ln w="2540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2A70D6-ECB3-983F-7307-57D42180D76A}"/>
              </a:ext>
            </a:extLst>
          </p:cNvPr>
          <p:cNvCxnSpPr>
            <a:cxnSpLocks/>
          </p:cNvCxnSpPr>
          <p:nvPr/>
        </p:nvCxnSpPr>
        <p:spPr>
          <a:xfrm>
            <a:off x="8834065" y="0"/>
            <a:ext cx="0" cy="685800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9DAE31C-3374-76FC-8EFB-F8DC22503F60}"/>
              </a:ext>
            </a:extLst>
          </p:cNvPr>
          <p:cNvSpPr txBox="1"/>
          <p:nvPr/>
        </p:nvSpPr>
        <p:spPr>
          <a:xfrm>
            <a:off x="5267333" y="1600555"/>
            <a:ext cx="320039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lumMod val="50000"/>
                  </a:schemeClr>
                </a:solidFill>
              </a:rPr>
              <a:t>County Promotion Unit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6BBEBC-C39B-601F-13A6-CE916B12936E}"/>
              </a:ext>
            </a:extLst>
          </p:cNvPr>
          <p:cNvSpPr txBox="1"/>
          <p:nvPr/>
        </p:nvSpPr>
        <p:spPr>
          <a:xfrm>
            <a:off x="5267333" y="2190126"/>
            <a:ext cx="2362191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Tourism Updates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64CBA85F-EC27-4999-BE1F-8E613960E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95" y="6145451"/>
            <a:ext cx="1382651" cy="6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88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271" y="-1"/>
            <a:ext cx="9144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arden with a tower and plants&#10;&#10;Description automatically generated">
            <a:extLst>
              <a:ext uri="{FF2B5EF4-FFF2-40B4-BE49-F238E27FC236}">
                <a16:creationId xmlns:a16="http://schemas.microsoft.com/office/drawing/2014/main" id="{F68C2CD8-90DE-CA5A-5A71-839FA4A7F9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0" r="19531" b="-2"/>
          <a:stretch/>
        </p:blipFill>
        <p:spPr>
          <a:xfrm>
            <a:off x="3711141" y="1"/>
            <a:ext cx="5432859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6FB98E3-3FC6-C376-A453-4FA394189A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5564747"/>
              </p:ext>
            </p:extLst>
          </p:nvPr>
        </p:nvGraphicFramePr>
        <p:xfrm>
          <a:off x="218114" y="260059"/>
          <a:ext cx="3493027" cy="1484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3ABEB62-7378-BACC-CE42-D44459776A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4538213"/>
              </p:ext>
            </p:extLst>
          </p:nvPr>
        </p:nvGraphicFramePr>
        <p:xfrm>
          <a:off x="956345" y="2231472"/>
          <a:ext cx="2248249" cy="956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6E7A229-7D2C-3783-E798-41D50BB32B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3764257"/>
              </p:ext>
            </p:extLst>
          </p:nvPr>
        </p:nvGraphicFramePr>
        <p:xfrm>
          <a:off x="956345" y="3827476"/>
          <a:ext cx="2248248" cy="796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0E69B98E-E6D4-C4CA-5257-7DEB1F2D10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7483313"/>
              </p:ext>
            </p:extLst>
          </p:nvPr>
        </p:nvGraphicFramePr>
        <p:xfrm>
          <a:off x="872455" y="5113091"/>
          <a:ext cx="2466363" cy="956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53ACEDBC-B985-3616-8A84-39E3793E268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0" y="6238713"/>
            <a:ext cx="1382651" cy="6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81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ave the Hellfire Club launches legal challenge against €19 million Dublin  Mountains visitor centre - Dublin Live">
            <a:extLst>
              <a:ext uri="{FF2B5EF4-FFF2-40B4-BE49-F238E27FC236}">
                <a16:creationId xmlns:a16="http://schemas.microsoft.com/office/drawing/2014/main" id="{D39BFB88-B9AF-CA7B-2A07-1F31E46136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" t="-1" r="11316" b="-1"/>
          <a:stretch/>
        </p:blipFill>
        <p:spPr bwMode="auto">
          <a:xfrm>
            <a:off x="0" y="1282"/>
            <a:ext cx="9143999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F45047CF-0827-7172-5478-D217C6ABF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013" y="5942095"/>
            <a:ext cx="1382651" cy="6498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7B32F2-312B-9A03-0FA0-4BD0BA625463}"/>
              </a:ext>
            </a:extLst>
          </p:cNvPr>
          <p:cNvSpPr txBox="1"/>
          <p:nvPr/>
        </p:nvSpPr>
        <p:spPr>
          <a:xfrm>
            <a:off x="507999" y="240194"/>
            <a:ext cx="434022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lumMod val="50000"/>
                  </a:schemeClr>
                </a:solidFill>
              </a:rPr>
              <a:t>Dublin Mountains Visitor Centre</a:t>
            </a:r>
            <a:endParaRPr lang="en-I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6C5072-AFE5-BBDC-0BA5-FEE00980E9B9}"/>
              </a:ext>
            </a:extLst>
          </p:cNvPr>
          <p:cNvSpPr/>
          <p:nvPr/>
        </p:nvSpPr>
        <p:spPr>
          <a:xfrm>
            <a:off x="743586" y="3963780"/>
            <a:ext cx="1679212" cy="1645952"/>
          </a:xfrm>
          <a:prstGeom prst="ellipse">
            <a:avLst/>
          </a:prstGeom>
          <a:solidFill>
            <a:srgbClr val="4A4E29">
              <a:alpha val="60000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E61B3A-0D5C-3842-D497-9685EF39CC3A}"/>
              </a:ext>
            </a:extLst>
          </p:cNvPr>
          <p:cNvSpPr txBox="1"/>
          <p:nvPr/>
        </p:nvSpPr>
        <p:spPr>
          <a:xfrm>
            <a:off x="649121" y="4490589"/>
            <a:ext cx="1868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Detailed 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Design</a:t>
            </a:r>
            <a:endParaRPr lang="en-IE" sz="1600" b="1" dirty="0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A484D98-3342-F683-E02E-F025C1249641}"/>
              </a:ext>
            </a:extLst>
          </p:cNvPr>
          <p:cNvSpPr/>
          <p:nvPr/>
        </p:nvSpPr>
        <p:spPr>
          <a:xfrm>
            <a:off x="2706193" y="4006895"/>
            <a:ext cx="1679212" cy="1645952"/>
          </a:xfrm>
          <a:prstGeom prst="ellipse">
            <a:avLst/>
          </a:prstGeom>
          <a:solidFill>
            <a:srgbClr val="4A4E29">
              <a:alpha val="60000"/>
            </a:srgb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E24066-56FF-2F1F-F278-752F81A30876}"/>
              </a:ext>
            </a:extLst>
          </p:cNvPr>
          <p:cNvSpPr txBox="1"/>
          <p:nvPr/>
        </p:nvSpPr>
        <p:spPr>
          <a:xfrm>
            <a:off x="2602203" y="4490393"/>
            <a:ext cx="1868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Survey 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Work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4389F8A-E71E-A480-DAA0-812DD86312DE}"/>
              </a:ext>
            </a:extLst>
          </p:cNvPr>
          <p:cNvSpPr/>
          <p:nvPr/>
        </p:nvSpPr>
        <p:spPr>
          <a:xfrm>
            <a:off x="4668800" y="4006895"/>
            <a:ext cx="1679212" cy="1645952"/>
          </a:xfrm>
          <a:prstGeom prst="ellipse">
            <a:avLst/>
          </a:prstGeom>
          <a:solidFill>
            <a:srgbClr val="4A4E29">
              <a:alpha val="60000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8F70B1-3060-80AE-0EE7-5769B6A86C33}"/>
              </a:ext>
            </a:extLst>
          </p:cNvPr>
          <p:cNvSpPr txBox="1"/>
          <p:nvPr/>
        </p:nvSpPr>
        <p:spPr>
          <a:xfrm>
            <a:off x="4583860" y="4490393"/>
            <a:ext cx="1868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Communications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Strategy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7140939-80CA-5A19-D0D0-3BAB0ECB7074}"/>
              </a:ext>
            </a:extLst>
          </p:cNvPr>
          <p:cNvSpPr/>
          <p:nvPr/>
        </p:nvSpPr>
        <p:spPr>
          <a:xfrm>
            <a:off x="6631407" y="4006895"/>
            <a:ext cx="1679212" cy="1645952"/>
          </a:xfrm>
          <a:prstGeom prst="ellipse">
            <a:avLst/>
          </a:prstGeom>
          <a:solidFill>
            <a:srgbClr val="4A4E29">
              <a:alpha val="60000"/>
            </a:srgb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332254-9745-201A-411C-142564241BBB}"/>
              </a:ext>
            </a:extLst>
          </p:cNvPr>
          <p:cNvSpPr txBox="1"/>
          <p:nvPr/>
        </p:nvSpPr>
        <p:spPr>
          <a:xfrm>
            <a:off x="6536942" y="4490393"/>
            <a:ext cx="1868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Construction Process</a:t>
            </a:r>
            <a:endParaRPr lang="en-IE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447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85E778-B3BC-DE67-2E8C-79F9C3392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33747"/>
            <a:ext cx="4629150" cy="16270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E3DC0-A802-C062-1FDD-7D03BFFA1D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17"/>
          <a:stretch/>
        </p:blipFill>
        <p:spPr>
          <a:xfrm>
            <a:off x="4610100" y="397158"/>
            <a:ext cx="4533900" cy="60636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73F499-49B8-7871-A7DC-86355A194110}"/>
              </a:ext>
            </a:extLst>
          </p:cNvPr>
          <p:cNvSpPr txBox="1"/>
          <p:nvPr/>
        </p:nvSpPr>
        <p:spPr>
          <a:xfrm>
            <a:off x="269874" y="454308"/>
            <a:ext cx="434022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lumMod val="50000"/>
                  </a:schemeClr>
                </a:solidFill>
              </a:rPr>
              <a:t>Tallaght Heritage Centre</a:t>
            </a:r>
            <a:endParaRPr lang="en-I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811F4E-EC30-13AD-2961-8D2C2B4804C6}"/>
              </a:ext>
            </a:extLst>
          </p:cNvPr>
          <p:cNvSpPr txBox="1"/>
          <p:nvPr/>
        </p:nvSpPr>
        <p:spPr>
          <a:xfrm>
            <a:off x="269874" y="858823"/>
            <a:ext cx="4340226" cy="36822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Site Selection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Part 8 Approval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Interpretation &amp; Planning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Detailed Design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Construction </a:t>
            </a:r>
            <a:endParaRPr lang="en-I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472D3C-97EB-A01A-A161-D5C7B8681D13}"/>
              </a:ext>
            </a:extLst>
          </p:cNvPr>
          <p:cNvSpPr/>
          <p:nvPr/>
        </p:nvSpPr>
        <p:spPr>
          <a:xfrm>
            <a:off x="0" y="0"/>
            <a:ext cx="9144000" cy="39715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94292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Lucan Weir - Ian Hennessy Photography">
            <a:extLst>
              <a:ext uri="{FF2B5EF4-FFF2-40B4-BE49-F238E27FC236}">
                <a16:creationId xmlns:a16="http://schemas.microsoft.com/office/drawing/2014/main" id="{468A4FAD-0E25-DD4F-EAB5-C166DD4FF9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7" r="12325" b="-2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EF624652-96D0-336C-299B-8C2276265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34" y="5877955"/>
            <a:ext cx="1382651" cy="6498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6C7E2B-561A-C07C-8DD5-BFD91DC3BD23}"/>
              </a:ext>
            </a:extLst>
          </p:cNvPr>
          <p:cNvSpPr txBox="1"/>
          <p:nvPr/>
        </p:nvSpPr>
        <p:spPr>
          <a:xfrm>
            <a:off x="507999" y="330200"/>
            <a:ext cx="5588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South Dublin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35B6F0-CD61-12D7-E4C7-135FCF53FACF}"/>
              </a:ext>
            </a:extLst>
          </p:cNvPr>
          <p:cNvSpPr txBox="1"/>
          <p:nvPr/>
        </p:nvSpPr>
        <p:spPr>
          <a:xfrm>
            <a:off x="506856" y="791865"/>
            <a:ext cx="3028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</a:rPr>
              <a:t>Draft Tourism Strategy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40B4E5-9E17-7DD7-FEF6-4D729C494388}"/>
              </a:ext>
            </a:extLst>
          </p:cNvPr>
          <p:cNvCxnSpPr>
            <a:cxnSpLocks/>
          </p:cNvCxnSpPr>
          <p:nvPr/>
        </p:nvCxnSpPr>
        <p:spPr>
          <a:xfrm>
            <a:off x="9016604" y="0"/>
            <a:ext cx="0" cy="6858000"/>
          </a:xfrm>
          <a:prstGeom prst="line">
            <a:avLst/>
          </a:prstGeom>
          <a:ln w="2540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A24D4D4-BBD4-4707-F0E5-05E4A22D1A22}"/>
              </a:ext>
            </a:extLst>
          </p:cNvPr>
          <p:cNvCxnSpPr>
            <a:cxnSpLocks/>
          </p:cNvCxnSpPr>
          <p:nvPr/>
        </p:nvCxnSpPr>
        <p:spPr>
          <a:xfrm>
            <a:off x="8834065" y="0"/>
            <a:ext cx="0" cy="685800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5875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icture containing grass, building, outdoor, green&#10;&#10;Description automatically generated">
            <a:extLst>
              <a:ext uri="{FF2B5EF4-FFF2-40B4-BE49-F238E27FC236}">
                <a16:creationId xmlns:a16="http://schemas.microsoft.com/office/drawing/2014/main" id="{AD73742E-CE34-3606-76AD-7AD206D73A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0" r="2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AE0BF0-216B-4B72-809B-C51954A6A57D}"/>
              </a:ext>
            </a:extLst>
          </p:cNvPr>
          <p:cNvSpPr txBox="1"/>
          <p:nvPr/>
        </p:nvSpPr>
        <p:spPr>
          <a:xfrm>
            <a:off x="555624" y="196850"/>
            <a:ext cx="5588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South Dublin Draft Tourism Strategy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C11C1F4-B6F8-67EF-BDC2-093295BE98AB}"/>
              </a:ext>
            </a:extLst>
          </p:cNvPr>
          <p:cNvCxnSpPr>
            <a:cxnSpLocks/>
          </p:cNvCxnSpPr>
          <p:nvPr/>
        </p:nvCxnSpPr>
        <p:spPr>
          <a:xfrm>
            <a:off x="9016604" y="0"/>
            <a:ext cx="0" cy="6858000"/>
          </a:xfrm>
          <a:prstGeom prst="line">
            <a:avLst/>
          </a:prstGeom>
          <a:ln w="2540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4A90489-C140-BB67-1FA8-77D52302CA77}"/>
              </a:ext>
            </a:extLst>
          </p:cNvPr>
          <p:cNvCxnSpPr>
            <a:cxnSpLocks/>
          </p:cNvCxnSpPr>
          <p:nvPr/>
        </p:nvCxnSpPr>
        <p:spPr>
          <a:xfrm>
            <a:off x="8834065" y="0"/>
            <a:ext cx="0" cy="685800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DA16A41-FE44-60BB-E761-CD10E762C9EA}"/>
              </a:ext>
            </a:extLst>
          </p:cNvPr>
          <p:cNvSpPr txBox="1"/>
          <p:nvPr/>
        </p:nvSpPr>
        <p:spPr>
          <a:xfrm>
            <a:off x="629059" y="676630"/>
            <a:ext cx="252371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lumMod val="50000"/>
                  </a:schemeClr>
                </a:solidFill>
              </a:rPr>
              <a:t>Strategic Priorities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F56C6A-446F-DB4C-3818-0D18D640382E}"/>
              </a:ext>
            </a:extLst>
          </p:cNvPr>
          <p:cNvSpPr txBox="1"/>
          <p:nvPr/>
        </p:nvSpPr>
        <p:spPr>
          <a:xfrm>
            <a:off x="629060" y="5447813"/>
            <a:ext cx="7512037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Environment &amp; Climate Action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127686A-7EAF-50AB-4000-BC6B5C7C1A9E}"/>
              </a:ext>
            </a:extLst>
          </p:cNvPr>
          <p:cNvSpPr/>
          <p:nvPr/>
        </p:nvSpPr>
        <p:spPr>
          <a:xfrm>
            <a:off x="643110" y="1718604"/>
            <a:ext cx="1679212" cy="1645952"/>
          </a:xfrm>
          <a:prstGeom prst="ellipse">
            <a:avLst/>
          </a:prstGeom>
          <a:solidFill>
            <a:srgbClr val="4A4E29">
              <a:alpha val="60000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D3D119-1680-904C-0974-BE1DF20DCD9E}"/>
              </a:ext>
            </a:extLst>
          </p:cNvPr>
          <p:cNvSpPr txBox="1"/>
          <p:nvPr/>
        </p:nvSpPr>
        <p:spPr>
          <a:xfrm>
            <a:off x="543192" y="2249191"/>
            <a:ext cx="1868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Realise Our Potential</a:t>
            </a:r>
            <a:endParaRPr lang="en-IE" sz="1600" b="1" dirty="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F4214F1-196E-6641-7C24-16A0A44C4587}"/>
              </a:ext>
            </a:extLst>
          </p:cNvPr>
          <p:cNvSpPr/>
          <p:nvPr/>
        </p:nvSpPr>
        <p:spPr>
          <a:xfrm>
            <a:off x="3038905" y="1794990"/>
            <a:ext cx="1679212" cy="1645952"/>
          </a:xfrm>
          <a:prstGeom prst="ellipse">
            <a:avLst/>
          </a:prstGeom>
          <a:solidFill>
            <a:srgbClr val="4A4E29">
              <a:alpha val="60000"/>
            </a:srgb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1DE491-4470-CB75-0E9C-6CCDD7BABA99}"/>
              </a:ext>
            </a:extLst>
          </p:cNvPr>
          <p:cNvSpPr txBox="1"/>
          <p:nvPr/>
        </p:nvSpPr>
        <p:spPr>
          <a:xfrm>
            <a:off x="2964289" y="2282590"/>
            <a:ext cx="1868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Redefine our Reputation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ABBF2DA-1797-DD75-7C7F-1B301958F156}"/>
              </a:ext>
            </a:extLst>
          </p:cNvPr>
          <p:cNvSpPr/>
          <p:nvPr/>
        </p:nvSpPr>
        <p:spPr>
          <a:xfrm>
            <a:off x="5142468" y="1794990"/>
            <a:ext cx="1679212" cy="1645952"/>
          </a:xfrm>
          <a:prstGeom prst="ellipse">
            <a:avLst/>
          </a:prstGeom>
          <a:solidFill>
            <a:srgbClr val="4A4E29">
              <a:alpha val="60000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A05794-C403-1E1D-A56B-33BDD9B57A66}"/>
              </a:ext>
            </a:extLst>
          </p:cNvPr>
          <p:cNvSpPr txBox="1"/>
          <p:nvPr/>
        </p:nvSpPr>
        <p:spPr>
          <a:xfrm>
            <a:off x="5048003" y="2237483"/>
            <a:ext cx="1868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Reinforce Connectivity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9D255E-0FF3-49A7-6E29-1C50E5D6C10A}"/>
              </a:ext>
            </a:extLst>
          </p:cNvPr>
          <p:cNvSpPr/>
          <p:nvPr/>
        </p:nvSpPr>
        <p:spPr>
          <a:xfrm>
            <a:off x="1821966" y="3514498"/>
            <a:ext cx="1679212" cy="1645952"/>
          </a:xfrm>
          <a:prstGeom prst="ellipse">
            <a:avLst/>
          </a:prstGeom>
          <a:solidFill>
            <a:srgbClr val="4A4E29">
              <a:alpha val="60000"/>
            </a:srgb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FBE8FD-FF94-4088-BB01-30CE5D7AC5BD}"/>
              </a:ext>
            </a:extLst>
          </p:cNvPr>
          <p:cNvSpPr txBox="1"/>
          <p:nvPr/>
        </p:nvSpPr>
        <p:spPr>
          <a:xfrm>
            <a:off x="1722677" y="4003098"/>
            <a:ext cx="1868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Regenerate our Natural Spaces</a:t>
            </a:r>
            <a:endParaRPr lang="en-IE" sz="1600" b="1" dirty="0">
              <a:solidFill>
                <a:schemeClr val="bg1"/>
              </a:solidFill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4D95B38C-7405-D2DE-4B5E-1DB0E8FD1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34" y="6011305"/>
            <a:ext cx="1382651" cy="64984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35DA46C-04E5-3A23-9B35-2755F7C1D370}"/>
              </a:ext>
            </a:extLst>
          </p:cNvPr>
          <p:cNvSpPr/>
          <p:nvPr/>
        </p:nvSpPr>
        <p:spPr>
          <a:xfrm>
            <a:off x="4166571" y="3627332"/>
            <a:ext cx="1679211" cy="1645952"/>
          </a:xfrm>
          <a:prstGeom prst="ellipse">
            <a:avLst/>
          </a:prstGeom>
          <a:solidFill>
            <a:srgbClr val="4A4E29">
              <a:alpha val="60000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Refresh Partnership working</a:t>
            </a:r>
            <a:endParaRPr lang="en-IE" sz="1600" b="1" dirty="0"/>
          </a:p>
        </p:txBody>
      </p:sp>
    </p:spTree>
    <p:extLst>
      <p:ext uri="{BB962C8B-B14F-4D97-AF65-F5344CB8AC3E}">
        <p14:creationId xmlns:p14="http://schemas.microsoft.com/office/powerpoint/2010/main" val="4062539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Round Tower Visitor Centre, Clondalkin | Shaffrey Landscaping">
            <a:extLst>
              <a:ext uri="{FF2B5EF4-FFF2-40B4-BE49-F238E27FC236}">
                <a16:creationId xmlns:a16="http://schemas.microsoft.com/office/drawing/2014/main" id="{A1D3E7CB-7AF3-418E-847F-F965A70B41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8" r="4647" b="2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C2AA99C5-3C50-98B5-28E0-7DFF391FB5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981" y="291693"/>
            <a:ext cx="1382651" cy="649845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A05A38A6-D01C-67E8-C25F-8F32C411216E}"/>
              </a:ext>
            </a:extLst>
          </p:cNvPr>
          <p:cNvSpPr/>
          <p:nvPr/>
        </p:nvSpPr>
        <p:spPr>
          <a:xfrm>
            <a:off x="1348723" y="3528212"/>
            <a:ext cx="1363386" cy="1312060"/>
          </a:xfrm>
          <a:prstGeom prst="ellipse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2E69154-7F93-CE3B-DB13-F2B7E3AACF65}"/>
              </a:ext>
            </a:extLst>
          </p:cNvPr>
          <p:cNvSpPr txBox="1"/>
          <p:nvPr/>
        </p:nvSpPr>
        <p:spPr>
          <a:xfrm>
            <a:off x="1478665" y="3879635"/>
            <a:ext cx="105898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August</a:t>
            </a:r>
          </a:p>
          <a:p>
            <a:pPr algn="ctr"/>
            <a:r>
              <a:rPr lang="en-GB" sz="1600" b="1" dirty="0"/>
              <a:t> 2023</a:t>
            </a:r>
            <a:endParaRPr lang="en-IE" sz="1600" b="1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7E2D606-D3BB-7444-03BB-E68A7964414D}"/>
              </a:ext>
            </a:extLst>
          </p:cNvPr>
          <p:cNvCxnSpPr/>
          <p:nvPr/>
        </p:nvCxnSpPr>
        <p:spPr>
          <a:xfrm flipV="1">
            <a:off x="2070133" y="4815833"/>
            <a:ext cx="2381" cy="659612"/>
          </a:xfrm>
          <a:prstGeom prst="line">
            <a:avLst/>
          </a:prstGeom>
          <a:ln w="28575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4855DE4C-B4D3-AF95-62AD-E583670B11FC}"/>
              </a:ext>
            </a:extLst>
          </p:cNvPr>
          <p:cNvSpPr txBox="1"/>
          <p:nvPr/>
        </p:nvSpPr>
        <p:spPr>
          <a:xfrm>
            <a:off x="365810" y="5477706"/>
            <a:ext cx="2321379" cy="523220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chemeClr val="bg1"/>
                </a:solidFill>
              </a:rPr>
              <a:t>Draft Tourism Strategy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chemeClr val="bg1"/>
                </a:solidFill>
              </a:rPr>
              <a:t>Elected Members Update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B6DA91D-9D7F-25F6-EFA2-CA292ED97EFF}"/>
              </a:ext>
            </a:extLst>
          </p:cNvPr>
          <p:cNvSpPr/>
          <p:nvPr/>
        </p:nvSpPr>
        <p:spPr>
          <a:xfrm>
            <a:off x="2842277" y="3532174"/>
            <a:ext cx="1363386" cy="1312060"/>
          </a:xfrm>
          <a:prstGeom prst="ellipse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E3F33FB-FBD1-78FC-F4B8-D7CD06B3E5D0}"/>
              </a:ext>
            </a:extLst>
          </p:cNvPr>
          <p:cNvSpPr txBox="1"/>
          <p:nvPr/>
        </p:nvSpPr>
        <p:spPr>
          <a:xfrm>
            <a:off x="2972445" y="3871710"/>
            <a:ext cx="115203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September 2023</a:t>
            </a:r>
            <a:endParaRPr lang="en-IE" sz="1600" b="1" dirty="0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ACBC87F-89A9-0E2B-69DA-38735A808460}"/>
              </a:ext>
            </a:extLst>
          </p:cNvPr>
          <p:cNvCxnSpPr/>
          <p:nvPr/>
        </p:nvCxnSpPr>
        <p:spPr>
          <a:xfrm flipV="1">
            <a:off x="3506324" y="2837045"/>
            <a:ext cx="2381" cy="659612"/>
          </a:xfrm>
          <a:prstGeom prst="line">
            <a:avLst/>
          </a:prstGeom>
          <a:ln w="28575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D319A0B7-0437-665E-4485-BAC0E89C164E}"/>
              </a:ext>
            </a:extLst>
          </p:cNvPr>
          <p:cNvSpPr txBox="1"/>
          <p:nvPr/>
        </p:nvSpPr>
        <p:spPr>
          <a:xfrm>
            <a:off x="2255570" y="2299325"/>
            <a:ext cx="2039933" cy="523220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chemeClr val="bg1"/>
                </a:solidFill>
              </a:rPr>
              <a:t>Tourism Strategy Public Consultation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B95650C8-6007-3421-7600-1F6B04E4BCBB}"/>
              </a:ext>
            </a:extLst>
          </p:cNvPr>
          <p:cNvSpPr/>
          <p:nvPr/>
        </p:nvSpPr>
        <p:spPr>
          <a:xfrm>
            <a:off x="4335831" y="3528212"/>
            <a:ext cx="1363386" cy="1312060"/>
          </a:xfrm>
          <a:prstGeom prst="ellipse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33E6FC7-459C-667C-1908-75DADC7B01E9}"/>
              </a:ext>
            </a:extLst>
          </p:cNvPr>
          <p:cNvSpPr txBox="1"/>
          <p:nvPr/>
        </p:nvSpPr>
        <p:spPr>
          <a:xfrm>
            <a:off x="4513277" y="3875673"/>
            <a:ext cx="114165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November 2023</a:t>
            </a:r>
            <a:endParaRPr lang="en-IE" sz="1600" b="1" dirty="0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8112220-4244-8AD2-68DC-72E35B1E306B}"/>
              </a:ext>
            </a:extLst>
          </p:cNvPr>
          <p:cNvCxnSpPr/>
          <p:nvPr/>
        </p:nvCxnSpPr>
        <p:spPr>
          <a:xfrm flipV="1">
            <a:off x="5015143" y="4856602"/>
            <a:ext cx="2381" cy="659612"/>
          </a:xfrm>
          <a:prstGeom prst="line">
            <a:avLst/>
          </a:prstGeom>
          <a:ln w="28575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B6197BB8-7E98-4AA3-7556-29AEFB79B7D1}"/>
              </a:ext>
            </a:extLst>
          </p:cNvPr>
          <p:cNvSpPr txBox="1"/>
          <p:nvPr/>
        </p:nvSpPr>
        <p:spPr>
          <a:xfrm>
            <a:off x="3166491" y="5477706"/>
            <a:ext cx="2321379" cy="523220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chemeClr val="bg1"/>
                </a:solidFill>
              </a:rPr>
              <a:t>Review Feedback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chemeClr val="bg1"/>
                </a:solidFill>
              </a:rPr>
              <a:t>Final Tourism Strategy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B8B489E-C12F-16C3-1C15-31708B82A6AB}"/>
              </a:ext>
            </a:extLst>
          </p:cNvPr>
          <p:cNvSpPr txBox="1"/>
          <p:nvPr/>
        </p:nvSpPr>
        <p:spPr>
          <a:xfrm>
            <a:off x="161025" y="525468"/>
            <a:ext cx="3641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</a:rPr>
              <a:t>Tourism Strategy Timeline</a:t>
            </a:r>
            <a:endParaRPr lang="en-IE" sz="2400" b="1" dirty="0">
              <a:solidFill>
                <a:srgbClr val="FFFF00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7CFE2E2-E351-A66E-A456-81835B6AEDB3}"/>
              </a:ext>
            </a:extLst>
          </p:cNvPr>
          <p:cNvSpPr/>
          <p:nvPr/>
        </p:nvSpPr>
        <p:spPr>
          <a:xfrm>
            <a:off x="5829385" y="3528212"/>
            <a:ext cx="1363386" cy="1312060"/>
          </a:xfrm>
          <a:prstGeom prst="ellipse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B60994-2389-E7A7-ADC4-ECC982FD55CC}"/>
              </a:ext>
            </a:extLst>
          </p:cNvPr>
          <p:cNvSpPr txBox="1"/>
          <p:nvPr/>
        </p:nvSpPr>
        <p:spPr>
          <a:xfrm>
            <a:off x="5959553" y="3873070"/>
            <a:ext cx="115203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December2023</a:t>
            </a:r>
            <a:endParaRPr lang="en-IE" sz="1600" b="1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A5BD769-68BD-9634-BF80-55CD3FA567A3}"/>
              </a:ext>
            </a:extLst>
          </p:cNvPr>
          <p:cNvCxnSpPr/>
          <p:nvPr/>
        </p:nvCxnSpPr>
        <p:spPr>
          <a:xfrm flipV="1">
            <a:off x="6493432" y="2833083"/>
            <a:ext cx="2381" cy="659612"/>
          </a:xfrm>
          <a:prstGeom prst="line">
            <a:avLst/>
          </a:prstGeom>
          <a:ln w="28575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D676220-C5C4-F10A-7E20-201197B89831}"/>
              </a:ext>
            </a:extLst>
          </p:cNvPr>
          <p:cNvSpPr txBox="1"/>
          <p:nvPr/>
        </p:nvSpPr>
        <p:spPr>
          <a:xfrm>
            <a:off x="5242678" y="2295363"/>
            <a:ext cx="2039933" cy="954107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chemeClr val="bg1"/>
                </a:solidFill>
              </a:rPr>
              <a:t>Council Meeting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chemeClr val="bg1"/>
                </a:solidFill>
              </a:rPr>
              <a:t>Public Consultation Report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chemeClr val="bg1"/>
                </a:solidFill>
              </a:rPr>
              <a:t>Plan Approval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C28A0CB-B8E7-C025-7202-58457A4D321B}"/>
              </a:ext>
            </a:extLst>
          </p:cNvPr>
          <p:cNvSpPr/>
          <p:nvPr/>
        </p:nvSpPr>
        <p:spPr>
          <a:xfrm>
            <a:off x="7322939" y="3524250"/>
            <a:ext cx="1363386" cy="1312060"/>
          </a:xfrm>
          <a:prstGeom prst="ellipse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F8661C-25CE-8B55-2788-1FA9CCA1977F}"/>
              </a:ext>
            </a:extLst>
          </p:cNvPr>
          <p:cNvSpPr txBox="1"/>
          <p:nvPr/>
        </p:nvSpPr>
        <p:spPr>
          <a:xfrm>
            <a:off x="7345477" y="3994820"/>
            <a:ext cx="132649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 2024 – 2029</a:t>
            </a:r>
            <a:endParaRPr lang="en-IE" sz="1600" b="1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55CBAA-8CC1-4A2D-CEF8-0B0BB8B01982}"/>
              </a:ext>
            </a:extLst>
          </p:cNvPr>
          <p:cNvCxnSpPr/>
          <p:nvPr/>
        </p:nvCxnSpPr>
        <p:spPr>
          <a:xfrm flipV="1">
            <a:off x="8033440" y="4856602"/>
            <a:ext cx="2381" cy="659612"/>
          </a:xfrm>
          <a:prstGeom prst="line">
            <a:avLst/>
          </a:prstGeom>
          <a:ln w="28575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EC939B3-D3B8-25C2-DACF-3136BDAF7BFF}"/>
              </a:ext>
            </a:extLst>
          </p:cNvPr>
          <p:cNvSpPr txBox="1"/>
          <p:nvPr/>
        </p:nvSpPr>
        <p:spPr>
          <a:xfrm>
            <a:off x="6184788" y="5477706"/>
            <a:ext cx="2474844" cy="523220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chemeClr val="bg1"/>
                </a:solidFill>
              </a:rPr>
              <a:t>Plan Implementation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chemeClr val="bg1"/>
                </a:solidFill>
              </a:rPr>
              <a:t>Ongoing Monitoring/Review</a:t>
            </a:r>
          </a:p>
        </p:txBody>
      </p:sp>
    </p:spTree>
    <p:extLst>
      <p:ext uri="{BB962C8B-B14F-4D97-AF65-F5344CB8AC3E}">
        <p14:creationId xmlns:p14="http://schemas.microsoft.com/office/powerpoint/2010/main" val="3176604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white building surrounded by trees&#10;&#10;Description automatically generated">
            <a:extLst>
              <a:ext uri="{FF2B5EF4-FFF2-40B4-BE49-F238E27FC236}">
                <a16:creationId xmlns:a16="http://schemas.microsoft.com/office/drawing/2014/main" id="{D555B9C8-3407-337A-779F-20AE85C08F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7A1C76-ECC2-0998-A6AC-EF464813B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>
            <a:normAutofit/>
          </a:bodyPr>
          <a:lstStyle/>
          <a:p>
            <a:pPr algn="ctr"/>
            <a:r>
              <a:rPr lang="en-GB" sz="3100">
                <a:solidFill>
                  <a:schemeClr val="tx1">
                    <a:lumMod val="85000"/>
                    <a:lumOff val="15000"/>
                  </a:schemeClr>
                </a:solidFill>
              </a:rPr>
              <a:t>Rathfarnham Castle Courtyard and Stables</a:t>
            </a:r>
            <a:endParaRPr lang="en-IE" sz="31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8C8803E6-627B-7FE7-4B3A-1DC090BDF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76" y="0"/>
            <a:ext cx="1382651" cy="6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9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59154" y="0"/>
            <a:ext cx="1897292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813163" y="0"/>
            <a:ext cx="1902325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Picture 2" descr="A building with people walking in the street&#10;&#10;Description automatically generated with medium confidence">
            <a:extLst>
              <a:ext uri="{FF2B5EF4-FFF2-40B4-BE49-F238E27FC236}">
                <a16:creationId xmlns:a16="http://schemas.microsoft.com/office/drawing/2014/main" id="{26156CF9-CDD7-3B80-E770-0B3353C51D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6" r="27533" b="1"/>
          <a:stretch/>
        </p:blipFill>
        <p:spPr>
          <a:xfrm>
            <a:off x="1659154" y="10"/>
            <a:ext cx="7484846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983580" y="0"/>
            <a:ext cx="2067670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B2385B6-91A3-3F6B-F002-1AAB2F7E05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0425732"/>
              </p:ext>
            </p:extLst>
          </p:nvPr>
        </p:nvGraphicFramePr>
        <p:xfrm>
          <a:off x="-499704" y="1560354"/>
          <a:ext cx="5260384" cy="520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AC8B5B8-F04E-6F24-B6D8-FE3F55B80B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9476789"/>
              </p:ext>
            </p:extLst>
          </p:nvPr>
        </p:nvGraphicFramePr>
        <p:xfrm>
          <a:off x="292984" y="2583810"/>
          <a:ext cx="3758266" cy="579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34C97899-EF48-5A28-2DA0-2B52AECBAF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2545815"/>
              </p:ext>
            </p:extLst>
          </p:nvPr>
        </p:nvGraphicFramePr>
        <p:xfrm>
          <a:off x="318783" y="3848342"/>
          <a:ext cx="3623410" cy="579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55AE3443-0250-258B-9F2C-356CC1884A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5101440"/>
              </p:ext>
            </p:extLst>
          </p:nvPr>
        </p:nvGraphicFramePr>
        <p:xfrm>
          <a:off x="2910980" y="226503"/>
          <a:ext cx="4001548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C5971F5-0AB7-F52D-A570-9FA6066A5C4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61" y="6062513"/>
            <a:ext cx="1382651" cy="6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34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pic>
        <p:nvPicPr>
          <p:cNvPr id="3" name="Picture 2" descr="A yellow building with umbrellas and tables&#10;&#10;Description automatically generated">
            <a:extLst>
              <a:ext uri="{FF2B5EF4-FFF2-40B4-BE49-F238E27FC236}">
                <a16:creationId xmlns:a16="http://schemas.microsoft.com/office/drawing/2014/main" id="{79E8FADE-AAF2-95FE-F758-B29CE9972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98" b="1"/>
          <a:stretch/>
        </p:blipFill>
        <p:spPr>
          <a:xfrm>
            <a:off x="20" y="10"/>
            <a:ext cx="9143751" cy="5856331"/>
          </a:xfrm>
          <a:custGeom>
            <a:avLst/>
            <a:gdLst/>
            <a:ahLst/>
            <a:cxnLst/>
            <a:rect l="l" t="t" r="r" b="b"/>
            <a:pathLst>
              <a:path w="12191695" h="5856341">
                <a:moveTo>
                  <a:pt x="0" y="0"/>
                </a:moveTo>
                <a:lnTo>
                  <a:pt x="12191695" y="0"/>
                </a:lnTo>
                <a:lnTo>
                  <a:pt x="12191695" y="243849"/>
                </a:lnTo>
                <a:lnTo>
                  <a:pt x="12191695" y="505121"/>
                </a:lnTo>
                <a:lnTo>
                  <a:pt x="12191695" y="723207"/>
                </a:lnTo>
                <a:lnTo>
                  <a:pt x="12191695" y="755828"/>
                </a:lnTo>
                <a:lnTo>
                  <a:pt x="12191695" y="1411868"/>
                </a:lnTo>
                <a:lnTo>
                  <a:pt x="12191695" y="1421034"/>
                </a:lnTo>
                <a:lnTo>
                  <a:pt x="12191695" y="1515206"/>
                </a:lnTo>
                <a:lnTo>
                  <a:pt x="12191695" y="2636151"/>
                </a:lnTo>
                <a:lnTo>
                  <a:pt x="12191695" y="4637890"/>
                </a:lnTo>
                <a:lnTo>
                  <a:pt x="12165034" y="4654499"/>
                </a:lnTo>
                <a:cubicBezTo>
                  <a:pt x="10850144" y="5425621"/>
                  <a:pt x="8470558" y="5856341"/>
                  <a:pt x="5753358" y="5856341"/>
                </a:cubicBezTo>
                <a:cubicBezTo>
                  <a:pt x="3357905" y="5856341"/>
                  <a:pt x="2231342" y="5159120"/>
                  <a:pt x="858976" y="4449211"/>
                </a:cubicBezTo>
                <a:cubicBezTo>
                  <a:pt x="609057" y="4319934"/>
                  <a:pt x="364243" y="4191839"/>
                  <a:pt x="137598" y="4061349"/>
                </a:cubicBezTo>
                <a:lnTo>
                  <a:pt x="0" y="3977450"/>
                </a:lnTo>
                <a:lnTo>
                  <a:pt x="0" y="2636151"/>
                </a:lnTo>
                <a:lnTo>
                  <a:pt x="0" y="1421034"/>
                </a:lnTo>
                <a:lnTo>
                  <a:pt x="0" y="1411868"/>
                </a:lnTo>
                <a:lnTo>
                  <a:pt x="0" y="1283685"/>
                </a:lnTo>
                <a:lnTo>
                  <a:pt x="0" y="755828"/>
                </a:lnTo>
                <a:lnTo>
                  <a:pt x="0" y="723207"/>
                </a:lnTo>
                <a:lnTo>
                  <a:pt x="0" y="505121"/>
                </a:lnTo>
                <a:lnTo>
                  <a:pt x="0" y="243849"/>
                </a:lnTo>
                <a:close/>
              </a:path>
            </a:pathLst>
          </a:cu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85F553D-483A-4D93-B429-9C1258836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79731" y="192300"/>
            <a:ext cx="2184309" cy="9143771"/>
          </a:xfrm>
          <a:custGeom>
            <a:avLst/>
            <a:gdLst>
              <a:gd name="connsiteX0" fmla="*/ 0 w 2184309"/>
              <a:gd name="connsiteY0" fmla="*/ 12191695 h 12191695"/>
              <a:gd name="connsiteX1" fmla="*/ 0 w 2184309"/>
              <a:gd name="connsiteY1" fmla="*/ 12191693 h 12191695"/>
              <a:gd name="connsiteX2" fmla="*/ 210774 w 2184309"/>
              <a:gd name="connsiteY2" fmla="*/ 12191693 h 12191695"/>
              <a:gd name="connsiteX3" fmla="*/ 292677 w 2184309"/>
              <a:gd name="connsiteY3" fmla="*/ 12054095 h 12191695"/>
              <a:gd name="connsiteX4" fmla="*/ 671310 w 2184309"/>
              <a:gd name="connsiteY4" fmla="*/ 11332717 h 12191695"/>
              <a:gd name="connsiteX5" fmla="*/ 2044957 w 2184309"/>
              <a:gd name="connsiteY5" fmla="*/ 6438336 h 12191695"/>
              <a:gd name="connsiteX6" fmla="*/ 871713 w 2184309"/>
              <a:gd name="connsiteY6" fmla="*/ 26659 h 12191695"/>
              <a:gd name="connsiteX7" fmla="*/ 855500 w 2184309"/>
              <a:gd name="connsiteY7" fmla="*/ 0 h 12191695"/>
              <a:gd name="connsiteX8" fmla="*/ 965858 w 2184309"/>
              <a:gd name="connsiteY8" fmla="*/ 0 h 12191695"/>
              <a:gd name="connsiteX9" fmla="*/ 982467 w 2184309"/>
              <a:gd name="connsiteY9" fmla="*/ 26661 h 12191695"/>
              <a:gd name="connsiteX10" fmla="*/ 2184309 w 2184309"/>
              <a:gd name="connsiteY10" fmla="*/ 6438338 h 12191695"/>
              <a:gd name="connsiteX11" fmla="*/ 777179 w 2184309"/>
              <a:gd name="connsiteY11" fmla="*/ 11332719 h 12191695"/>
              <a:gd name="connsiteX12" fmla="*/ 389317 w 2184309"/>
              <a:gd name="connsiteY12" fmla="*/ 12054097 h 12191695"/>
              <a:gd name="connsiteX13" fmla="*/ 305418 w 2184309"/>
              <a:gd name="connsiteY1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84309" h="12191695">
                <a:moveTo>
                  <a:pt x="0" y="12191695"/>
                </a:moveTo>
                <a:lnTo>
                  <a:pt x="0" y="12191693"/>
                </a:lnTo>
                <a:lnTo>
                  <a:pt x="210774" y="12191693"/>
                </a:lnTo>
                <a:lnTo>
                  <a:pt x="292677" y="12054095"/>
                </a:lnTo>
                <a:cubicBezTo>
                  <a:pt x="420062" y="11827450"/>
                  <a:pt x="545109" y="11582636"/>
                  <a:pt x="671310" y="11332717"/>
                </a:cubicBezTo>
                <a:cubicBezTo>
                  <a:pt x="1364326" y="9960351"/>
                  <a:pt x="2044957" y="8833788"/>
                  <a:pt x="2044957" y="6438336"/>
                </a:cubicBezTo>
                <a:cubicBezTo>
                  <a:pt x="2044957" y="3721135"/>
                  <a:pt x="1624486" y="1341549"/>
                  <a:pt x="871713" y="26659"/>
                </a:cubicBezTo>
                <a:lnTo>
                  <a:pt x="855500" y="0"/>
                </a:lnTo>
                <a:lnTo>
                  <a:pt x="965858" y="0"/>
                </a:lnTo>
                <a:lnTo>
                  <a:pt x="982467" y="26661"/>
                </a:lnTo>
                <a:cubicBezTo>
                  <a:pt x="1753589" y="1341551"/>
                  <a:pt x="2184309" y="3721137"/>
                  <a:pt x="2184309" y="6438338"/>
                </a:cubicBezTo>
                <a:cubicBezTo>
                  <a:pt x="2184309" y="8833790"/>
                  <a:pt x="1487088" y="9960353"/>
                  <a:pt x="777179" y="11332719"/>
                </a:cubicBezTo>
                <a:cubicBezTo>
                  <a:pt x="647902" y="11582638"/>
                  <a:pt x="519807" y="11827452"/>
                  <a:pt x="389317" y="12054097"/>
                </a:cubicBezTo>
                <a:lnTo>
                  <a:pt x="305418" y="1219169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B1626B1-BAC7-4893-A5AC-620597685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22316" y="677610"/>
            <a:ext cx="1899138" cy="9143771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64E9910-51FE-45BF-973D-9D2401FD3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19797" y="514963"/>
            <a:ext cx="1904176" cy="9143771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FDEE67-8AFF-E561-A549-2E4488FF93C9}"/>
              </a:ext>
            </a:extLst>
          </p:cNvPr>
          <p:cNvSpPr txBox="1"/>
          <p:nvPr/>
        </p:nvSpPr>
        <p:spPr>
          <a:xfrm>
            <a:off x="2474753" y="377505"/>
            <a:ext cx="3422708" cy="58477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Next Steps</a:t>
            </a:r>
            <a:endParaRPr lang="en-IE" sz="3200" dirty="0"/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5DC472B2-4448-D1C3-A121-EF04B99861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5474775"/>
              </p:ext>
            </p:extLst>
          </p:nvPr>
        </p:nvGraphicFramePr>
        <p:xfrm>
          <a:off x="838899" y="1921078"/>
          <a:ext cx="3095538" cy="738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CD166A8-2B12-B5E6-55AB-23176DD5BFEE}"/>
              </a:ext>
            </a:extLst>
          </p:cNvPr>
          <p:cNvCxnSpPr/>
          <p:nvPr/>
        </p:nvCxnSpPr>
        <p:spPr>
          <a:xfrm>
            <a:off x="2386668" y="2723240"/>
            <a:ext cx="0" cy="70576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aphicFrame>
        <p:nvGraphicFramePr>
          <p:cNvPr id="28" name="Diagram 27">
            <a:extLst>
              <a:ext uri="{FF2B5EF4-FFF2-40B4-BE49-F238E27FC236}">
                <a16:creationId xmlns:a16="http://schemas.microsoft.com/office/drawing/2014/main" id="{BBD252D3-ABCB-1553-431D-E782578102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1112400"/>
              </p:ext>
            </p:extLst>
          </p:nvPr>
        </p:nvGraphicFramePr>
        <p:xfrm>
          <a:off x="838878" y="3475824"/>
          <a:ext cx="3095536" cy="738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4FBA60F-060E-3B96-5C19-C78E132EF509}"/>
              </a:ext>
            </a:extLst>
          </p:cNvPr>
          <p:cNvCxnSpPr>
            <a:cxnSpLocks/>
          </p:cNvCxnSpPr>
          <p:nvPr/>
        </p:nvCxnSpPr>
        <p:spPr>
          <a:xfrm>
            <a:off x="2386668" y="4299926"/>
            <a:ext cx="0" cy="699913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Diagram 32">
            <a:extLst>
              <a:ext uri="{FF2B5EF4-FFF2-40B4-BE49-F238E27FC236}">
                <a16:creationId xmlns:a16="http://schemas.microsoft.com/office/drawing/2014/main" id="{FD77EFA3-7655-AE8F-BD77-52D4F7E4A0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3171737"/>
              </p:ext>
            </p:extLst>
          </p:nvPr>
        </p:nvGraphicFramePr>
        <p:xfrm>
          <a:off x="914400" y="5251507"/>
          <a:ext cx="3145872" cy="651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F7E180D-5321-1BD0-A7B7-339483C9F09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629" y="6052548"/>
            <a:ext cx="1382651" cy="6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30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tanding in a grassy area&#10;&#10;Description automatically generated">
            <a:extLst>
              <a:ext uri="{FF2B5EF4-FFF2-40B4-BE49-F238E27FC236}">
                <a16:creationId xmlns:a16="http://schemas.microsoft.com/office/drawing/2014/main" id="{BDBC3BE6-166F-3332-DA9F-2ED737359C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0" r="3108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EF5E83E-A59F-9D2B-35C5-F31352BABD91}"/>
              </a:ext>
            </a:extLst>
          </p:cNvPr>
          <p:cNvGraphicFramePr/>
          <p:nvPr/>
        </p:nvGraphicFramePr>
        <p:xfrm>
          <a:off x="628650" y="365126"/>
          <a:ext cx="78867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0B13521-F8DA-863A-32A8-FFEA863911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5923668"/>
              </p:ext>
            </p:extLst>
          </p:nvPr>
        </p:nvGraphicFramePr>
        <p:xfrm>
          <a:off x="721453" y="2407639"/>
          <a:ext cx="3204595" cy="1770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FF3A53CE-C2C9-D63F-5606-7E0AC2AF9EB9}"/>
              </a:ext>
            </a:extLst>
          </p:cNvPr>
          <p:cNvGrpSpPr/>
          <p:nvPr/>
        </p:nvGrpSpPr>
        <p:grpSpPr>
          <a:xfrm>
            <a:off x="3158455" y="3508695"/>
            <a:ext cx="1770078" cy="1770078"/>
            <a:chOff x="0" y="0"/>
            <a:chExt cx="1770078" cy="177007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5788026-0F42-F04A-A56C-1B53C43CA1F4}"/>
                </a:ext>
              </a:extLst>
            </p:cNvPr>
            <p:cNvSpPr/>
            <p:nvPr/>
          </p:nvSpPr>
          <p:spPr>
            <a:xfrm>
              <a:off x="0" y="0"/>
              <a:ext cx="1770078" cy="177007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11" name="Oval 4">
              <a:extLst>
                <a:ext uri="{FF2B5EF4-FFF2-40B4-BE49-F238E27FC236}">
                  <a16:creationId xmlns:a16="http://schemas.microsoft.com/office/drawing/2014/main" id="{4E29BBB1-407B-8E37-0BCA-2438A85E14F9}"/>
                </a:ext>
              </a:extLst>
            </p:cNvPr>
            <p:cNvSpPr txBox="1"/>
            <p:nvPr/>
          </p:nvSpPr>
          <p:spPr>
            <a:xfrm>
              <a:off x="259222" y="259222"/>
              <a:ext cx="1251634" cy="12516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200" b="1" dirty="0" err="1"/>
                <a:t>Corkagh</a:t>
              </a:r>
              <a:r>
                <a:rPr lang="en-GB" sz="2200" b="1" dirty="0"/>
                <a:t> Markets</a:t>
              </a:r>
              <a:endParaRPr lang="en-IE" sz="2200" b="1" kern="12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694C0C0-C628-0940-23A2-35DBA498A185}"/>
              </a:ext>
            </a:extLst>
          </p:cNvPr>
          <p:cNvGrpSpPr/>
          <p:nvPr/>
        </p:nvGrpSpPr>
        <p:grpSpPr>
          <a:xfrm>
            <a:off x="5700319" y="4177717"/>
            <a:ext cx="1770078" cy="1770078"/>
            <a:chOff x="0" y="0"/>
            <a:chExt cx="1770078" cy="177007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C2BE703-CFD0-C0FC-31B7-F8AC69E219E6}"/>
                </a:ext>
              </a:extLst>
            </p:cNvPr>
            <p:cNvSpPr/>
            <p:nvPr/>
          </p:nvSpPr>
          <p:spPr>
            <a:xfrm>
              <a:off x="0" y="0"/>
              <a:ext cx="1770078" cy="177007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14" name="Oval 4">
              <a:extLst>
                <a:ext uri="{FF2B5EF4-FFF2-40B4-BE49-F238E27FC236}">
                  <a16:creationId xmlns:a16="http://schemas.microsoft.com/office/drawing/2014/main" id="{3245B793-FF7E-0554-FC26-7B2B8F62139B}"/>
                </a:ext>
              </a:extLst>
            </p:cNvPr>
            <p:cNvSpPr txBox="1"/>
            <p:nvPr/>
          </p:nvSpPr>
          <p:spPr>
            <a:xfrm>
              <a:off x="259222" y="259222"/>
              <a:ext cx="1251634" cy="12516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200" b="1" kern="1200" dirty="0"/>
                <a:t>Christmas Markets</a:t>
              </a:r>
              <a:endParaRPr lang="en-IE" sz="2200" b="1" kern="1200" dirty="0"/>
            </a:p>
          </p:txBody>
        </p:sp>
      </p:grp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D111B4EC-65E0-069A-4B54-6AADC5851C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52" y="5947795"/>
            <a:ext cx="1382651" cy="73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924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women's basketball team&#10;&#10;Description automatically generated">
            <a:extLst>
              <a:ext uri="{FF2B5EF4-FFF2-40B4-BE49-F238E27FC236}">
                <a16:creationId xmlns:a16="http://schemas.microsoft.com/office/drawing/2014/main" id="{F03FEDA5-7F3C-3CA9-B40B-A581D526E6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1910EF0-C7ED-97D8-2C85-2A26C884F6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9852286"/>
              </p:ext>
            </p:extLst>
          </p:nvPr>
        </p:nvGraphicFramePr>
        <p:xfrm>
          <a:off x="628650" y="365126"/>
          <a:ext cx="78867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63E431F-3428-E5BB-01BD-D4A335FA5E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8359260"/>
              </p:ext>
            </p:extLst>
          </p:nvPr>
        </p:nvGraphicFramePr>
        <p:xfrm>
          <a:off x="687897" y="2516697"/>
          <a:ext cx="2114026" cy="1635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49E427BA-6E97-1670-4927-9060F79BFC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2348492"/>
              </p:ext>
            </p:extLst>
          </p:nvPr>
        </p:nvGraphicFramePr>
        <p:xfrm>
          <a:off x="3624044" y="2617365"/>
          <a:ext cx="1560352" cy="1535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622530BD-5274-0964-73D9-870494C8B8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1087417"/>
              </p:ext>
            </p:extLst>
          </p:nvPr>
        </p:nvGraphicFramePr>
        <p:xfrm>
          <a:off x="6207853" y="2661407"/>
          <a:ext cx="2114026" cy="1535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592C65A4-DFBA-E0F3-7BA5-AF330C0E739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9" y="5903122"/>
            <a:ext cx="1382651" cy="82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994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16767</TotalTime>
  <Words>172</Words>
  <Application>Microsoft Office PowerPoint</Application>
  <PresentationFormat>On-screen Show (4:3)</PresentationFormat>
  <Paragraphs>64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Meiryo</vt:lpstr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Rathfarnham Castle Courtyard and Stables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Frehill</dc:creator>
  <cp:lastModifiedBy>Patricia O'Reilly</cp:lastModifiedBy>
  <cp:revision>19</cp:revision>
  <dcterms:created xsi:type="dcterms:W3CDTF">2022-05-30T10:37:59Z</dcterms:created>
  <dcterms:modified xsi:type="dcterms:W3CDTF">2023-11-08T10:55:06Z</dcterms:modified>
</cp:coreProperties>
</file>