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2.xml" ContentType="application/vnd.openxmlformats-officedocument.them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9.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786" r:id="rId2"/>
  </p:sldMasterIdLst>
  <p:notesMasterIdLst>
    <p:notesMasterId r:id="rId21"/>
  </p:notesMasterIdLst>
  <p:handoutMasterIdLst>
    <p:handoutMasterId r:id="rId22"/>
  </p:handoutMasterIdLst>
  <p:sldIdLst>
    <p:sldId id="446" r:id="rId3"/>
    <p:sldId id="256" r:id="rId4"/>
    <p:sldId id="282" r:id="rId5"/>
    <p:sldId id="397" r:id="rId6"/>
    <p:sldId id="543" r:id="rId7"/>
    <p:sldId id="489" r:id="rId8"/>
    <p:sldId id="490" r:id="rId9"/>
    <p:sldId id="541" r:id="rId10"/>
    <p:sldId id="547" r:id="rId11"/>
    <p:sldId id="546" r:id="rId12"/>
    <p:sldId id="257" r:id="rId13"/>
    <p:sldId id="332" r:id="rId14"/>
    <p:sldId id="548" r:id="rId15"/>
    <p:sldId id="551" r:id="rId16"/>
    <p:sldId id="549" r:id="rId17"/>
    <p:sldId id="550" r:id="rId18"/>
    <p:sldId id="552" r:id="rId19"/>
    <p:sldId id="443" r:id="rId20"/>
  </p:sldIdLst>
  <p:sldSz cx="12192000" cy="6858000"/>
  <p:notesSz cx="6858000" cy="9144000"/>
  <p:embeddedFontLst>
    <p:embeddedFont>
      <p:font typeface="72" panose="020B0503030000000003" pitchFamily="34" charset="0"/>
      <p:regular r:id="rId23"/>
      <p:bold r:id="rId24"/>
      <p:italic r:id="rId25"/>
      <p:boldItalic r:id="rId26"/>
    </p:embeddedFont>
    <p:embeddedFont>
      <p:font typeface="Calibri" panose="020F0502020204030204" pitchFamily="34" charset="0"/>
      <p:regular r:id="rId27"/>
      <p:bold r:id="rId28"/>
      <p:italic r:id="rId29"/>
      <p:boldItalic r:id="rId30"/>
    </p:embeddedFont>
    <p:embeddedFont>
      <p:font typeface="KPMG Bold" panose="020B0803030202040204" pitchFamily="34" charset="0"/>
      <p:bold r:id="rId31"/>
      <p:boldItalic r:id="rId32"/>
    </p:embeddedFont>
  </p:embeddedFontLst>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hite, Catherine" initials="WC" lastIdx="18" clrIdx="0">
    <p:extLst>
      <p:ext uri="{19B8F6BF-5375-455C-9EA6-DF929625EA0E}">
        <p15:presenceInfo xmlns:p15="http://schemas.microsoft.com/office/powerpoint/2012/main" userId="S::cjwhite@kpmg.ca::0dea3d63-dcad-4748-a310-11ef28cac8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EBDA"/>
    <a:srgbClr val="510DBC"/>
    <a:srgbClr val="ACEAFF"/>
    <a:srgbClr val="E5E5E5"/>
    <a:srgbClr val="B2B2B2"/>
    <a:srgbClr val="989898"/>
    <a:srgbClr val="666666"/>
    <a:srgbClr val="333333"/>
    <a:srgbClr val="FFFFFF"/>
    <a:srgbClr val="00C0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8305F6-7489-4766-BBDF-2C4D6FBDE6EB}" v="34" dt="2023-02-15T23:35:52.4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056" autoAdjust="0"/>
  </p:normalViewPr>
  <p:slideViewPr>
    <p:cSldViewPr snapToGrid="0" showGuides="1">
      <p:cViewPr varScale="1">
        <p:scale>
          <a:sx n="62" d="100"/>
          <a:sy n="62" d="100"/>
        </p:scale>
        <p:origin x="372" y="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97" d="100"/>
        <a:sy n="97" d="100"/>
      </p:scale>
      <p:origin x="0" y="0"/>
    </p:cViewPr>
  </p:sorterViewPr>
  <p:notesViewPr>
    <p:cSldViewPr snapToGrid="0" showGuides="1">
      <p:cViewPr varScale="1">
        <p:scale>
          <a:sx n="77" d="100"/>
          <a:sy n="77" d="100"/>
        </p:scale>
        <p:origin x="2412"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4.fntdata"/><Relationship Id="rId39" Type="http://schemas.microsoft.com/office/2015/10/relationships/revisionInfo" Target="revisionInfo.xml"/><Relationship Id="rId21" Type="http://schemas.openxmlformats.org/officeDocument/2006/relationships/notesMaster" Target="notesMasters/notesMaster1.xml"/><Relationship Id="rId34"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3.fntdata"/><Relationship Id="rId33" Type="http://schemas.openxmlformats.org/officeDocument/2006/relationships/tags" Target="tags/tag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9.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54D5F6-3183-428A-85C8-51C26DD4B50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latin typeface="Arial" panose="020B0604020202020204" pitchFamily="34" charset="0"/>
            </a:endParaRPr>
          </a:p>
        </p:txBody>
      </p:sp>
      <p:sp>
        <p:nvSpPr>
          <p:cNvPr id="3" name="Date Placeholder 2">
            <a:extLst>
              <a:ext uri="{FF2B5EF4-FFF2-40B4-BE49-F238E27FC236}">
                <a16:creationId xmlns:a16="http://schemas.microsoft.com/office/drawing/2014/main" id="{F1608F93-CC89-4063-A187-7B1597877F1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BABA84C-EC3E-4598-9C4D-8CE1D2A956F5}" type="datetimeFigureOut">
              <a:rPr lang="en-GB" smtClean="0">
                <a:latin typeface="Arial" panose="020B0604020202020204" pitchFamily="34" charset="0"/>
              </a:rPr>
              <a:t>07/11/2023</a:t>
            </a:fld>
            <a:endParaRPr lang="en-GB" dirty="0">
              <a:latin typeface="Arial" panose="020B0604020202020204" pitchFamily="34" charset="0"/>
            </a:endParaRPr>
          </a:p>
        </p:txBody>
      </p:sp>
      <p:sp>
        <p:nvSpPr>
          <p:cNvPr id="4" name="Footer Placeholder 3">
            <a:extLst>
              <a:ext uri="{FF2B5EF4-FFF2-40B4-BE49-F238E27FC236}">
                <a16:creationId xmlns:a16="http://schemas.microsoft.com/office/drawing/2014/main" id="{EE24D309-D941-4AA7-AD70-D334F1D592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latin typeface="Arial" panose="020B0604020202020204" pitchFamily="34" charset="0"/>
            </a:endParaRPr>
          </a:p>
        </p:txBody>
      </p:sp>
      <p:sp>
        <p:nvSpPr>
          <p:cNvPr id="5" name="Slide Number Placeholder 4">
            <a:extLst>
              <a:ext uri="{FF2B5EF4-FFF2-40B4-BE49-F238E27FC236}">
                <a16:creationId xmlns:a16="http://schemas.microsoft.com/office/drawing/2014/main" id="{B1E99044-B362-4E47-A054-164531AC8F8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0C0F9D0-9E03-483D-AC3B-FCB5CBA393CA}" type="slidenum">
              <a:rPr lang="en-GB" smtClean="0">
                <a:latin typeface="Arial" panose="020B0604020202020204" pitchFamily="34" charset="0"/>
              </a:rPr>
              <a:t>‹#›</a:t>
            </a:fld>
            <a:endParaRPr lang="en-GB" dirty="0">
              <a:latin typeface="Arial" panose="020B0604020202020204" pitchFamily="34" charset="0"/>
            </a:endParaRPr>
          </a:p>
        </p:txBody>
      </p:sp>
    </p:spTree>
    <p:extLst>
      <p:ext uri="{BB962C8B-B14F-4D97-AF65-F5344CB8AC3E}">
        <p14:creationId xmlns:p14="http://schemas.microsoft.com/office/powerpoint/2010/main" val="37543026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3C57A4BF-14E0-48E2-B42F-B29D277000AB}" type="datetimeFigureOut">
              <a:rPr lang="en-GB" smtClean="0"/>
              <a:pPr/>
              <a:t>07/11/2023</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9B5D948F-A673-4DC7-A0E9-FA274EAF3634}" type="slidenum">
              <a:rPr lang="en-GB" smtClean="0"/>
              <a:pPr/>
              <a:t>‹#›</a:t>
            </a:fld>
            <a:endParaRPr lang="en-GB" dirty="0"/>
          </a:p>
        </p:txBody>
      </p:sp>
    </p:spTree>
    <p:extLst>
      <p:ext uri="{BB962C8B-B14F-4D97-AF65-F5344CB8AC3E}">
        <p14:creationId xmlns:p14="http://schemas.microsoft.com/office/powerpoint/2010/main" val="34913089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ags" Target="../tags/tag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3.xml"/><Relationship Id="rId1" Type="http://schemas.openxmlformats.org/officeDocument/2006/relationships/tags" Target="../tags/tag1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slideMaster" Target="../slideMasters/slideMaster1.xml"/><Relationship Id="rId1" Type="http://schemas.openxmlformats.org/officeDocument/2006/relationships/tags" Target="../tags/tag1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2.sv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slideMaster" Target="../slideMasters/slideMaster1.xml"/><Relationship Id="rId1" Type="http://schemas.openxmlformats.org/officeDocument/2006/relationships/tags" Target="../tags/tag1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0.sv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slideMaster" Target="../slideMasters/slideMaster2.xml"/><Relationship Id="rId1" Type="http://schemas.openxmlformats.org/officeDocument/2006/relationships/tags" Target="../tags/tag1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slideMaster" Target="../slideMasters/slideMaster2.xml"/><Relationship Id="rId1" Type="http://schemas.openxmlformats.org/officeDocument/2006/relationships/tags" Target="../tags/tag1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6.jp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17.jp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23.jp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Left Horizontal Window_KPMG Blue">
    <p:bg>
      <p:bgPr>
        <a:solidFill>
          <a:schemeClr val="accent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96C774-8B31-4EC8-BF6C-ACF71C2F0C15}"/>
              </a:ext>
            </a:extLst>
          </p:cNvPr>
          <p:cNvSpPr>
            <a:spLocks noChangeAspect="1"/>
          </p:cNvSpPr>
          <p:nvPr userDrawn="1"/>
        </p:nvSpPr>
        <p:spPr>
          <a:xfrm>
            <a:off x="998476" y="1470479"/>
            <a:ext cx="6350010" cy="4410949"/>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2" name="Title 1"/>
          <p:cNvSpPr>
            <a:spLocks noGrp="1"/>
          </p:cNvSpPr>
          <p:nvPr>
            <p:ph type="ctrTitle" hasCustomPrompt="1"/>
          </p:nvPr>
        </p:nvSpPr>
        <p:spPr>
          <a:xfrm>
            <a:off x="1274841" y="1759937"/>
            <a:ext cx="5765982" cy="2903488"/>
          </a:xfrm>
          <a:noFill/>
          <a:ln w="3175">
            <a:noFill/>
            <a:prstDash val="lgDash"/>
          </a:ln>
        </p:spPr>
        <p:txBody>
          <a:bodyPr lIns="0" tIns="0" rIns="0" bIns="0" anchor="t" anchorCtr="0">
            <a:noAutofit/>
          </a:bodyPr>
          <a:lstStyle>
            <a:lvl1pPr algn="l">
              <a:defRPr sz="6600" baseline="0">
                <a:solidFill>
                  <a:schemeClr val="bg1"/>
                </a:solidFill>
              </a:defRPr>
            </a:lvl1pPr>
          </a:lstStyle>
          <a:p>
            <a:r>
              <a:rPr lang="en-GB" dirty="0"/>
              <a:t>Title slide text only</a:t>
            </a:r>
            <a:endParaRPr lang="en-US" dirty="0"/>
          </a:p>
        </p:txBody>
      </p:sp>
      <p:sp>
        <p:nvSpPr>
          <p:cNvPr id="6" name="Text Placeholder 3"/>
          <p:cNvSpPr>
            <a:spLocks noGrp="1"/>
          </p:cNvSpPr>
          <p:nvPr>
            <p:ph type="body" sz="quarter" idx="11"/>
          </p:nvPr>
        </p:nvSpPr>
        <p:spPr>
          <a:xfrm>
            <a:off x="1274841" y="4752153"/>
            <a:ext cx="5765982" cy="816606"/>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pic>
        <p:nvPicPr>
          <p:cNvPr id="8" name="Graphic 7">
            <a:extLst>
              <a:ext uri="{FF2B5EF4-FFF2-40B4-BE49-F238E27FC236}">
                <a16:creationId xmlns:a16="http://schemas.microsoft.com/office/drawing/2014/main" id="{F680A8EA-2B0E-411E-90AD-02F7AF47674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185271779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Only - Dark BG colour">
    <p:bg>
      <p:bgPr>
        <a:solidFill>
          <a:schemeClr val="accent2"/>
        </a:solidFill>
        <a:effectLst/>
      </p:bgPr>
    </p:bg>
    <p:spTree>
      <p:nvGrpSpPr>
        <p:cNvPr id="1" name=""/>
        <p:cNvGrpSpPr/>
        <p:nvPr/>
      </p:nvGrpSpPr>
      <p:grpSpPr>
        <a:xfrm>
          <a:off x="0" y="0"/>
          <a:ext cx="0" cy="0"/>
          <a:chOff x="0" y="0"/>
          <a:chExt cx="0" cy="0"/>
        </a:xfrm>
      </p:grpSpPr>
      <p:sp>
        <p:nvSpPr>
          <p:cNvPr id="4" name="Shape 8">
            <a:extLst>
              <a:ext uri="{FF2B5EF4-FFF2-40B4-BE49-F238E27FC236}">
                <a16:creationId xmlns:a16="http://schemas.microsoft.com/office/drawing/2014/main" id="{FEACBC9C-FDC2-4718-A261-6371F0F60DE3}"/>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5" name="TextBox 4">
            <a:extLst>
              <a:ext uri="{FF2B5EF4-FFF2-40B4-BE49-F238E27FC236}">
                <a16:creationId xmlns:a16="http://schemas.microsoft.com/office/drawing/2014/main" id="{23B13141-5B21-49DB-9803-98F4E6E17F5A}"/>
              </a:ext>
              <a:ext uri="{C183D7F6-B498-43B3-948B-1728B52AA6E4}">
                <adec:decorative xmlns:adec="http://schemas.microsoft.com/office/drawing/2017/decorative" val="1"/>
              </a:ext>
            </a:extLst>
          </p:cNvPr>
          <p:cNvSpPr txBox="1"/>
          <p:nvPr userDrawn="1">
            <p:custDataLst>
              <p:tags r:id="rId1"/>
            </p:custDataLst>
          </p:nvPr>
        </p:nvSpPr>
        <p:spPr>
          <a:xfrm>
            <a:off x="8813800" y="6295536"/>
            <a:ext cx="2020193" cy="9233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a:solidFill>
                  <a:schemeClr val="bg1"/>
                </a:solidFill>
                <a:latin typeface="+mn-lt"/>
                <a:ea typeface="+mn-ea"/>
                <a:cs typeface="+mn-cs"/>
              </a:rPr>
              <a:t>Document Classification: KPMG Public</a:t>
            </a:r>
            <a:endParaRPr lang="en-GB" sz="600" b="0" kern="1200" noProof="0" dirty="0">
              <a:solidFill>
                <a:schemeClr val="bg1"/>
              </a:solidFill>
              <a:latin typeface="+mn-lt"/>
              <a:ea typeface="+mn-ea"/>
              <a:cs typeface="+mn-cs"/>
            </a:endParaRPr>
          </a:p>
        </p:txBody>
      </p:sp>
      <p:cxnSp>
        <p:nvCxnSpPr>
          <p:cNvPr id="8" name="Straight Connector 7">
            <a:extLst>
              <a:ext uri="{FF2B5EF4-FFF2-40B4-BE49-F238E27FC236}">
                <a16:creationId xmlns:a16="http://schemas.microsoft.com/office/drawing/2014/main" id="{156A5C29-C797-4C37-9F34-9C206DC1B640}"/>
              </a:ext>
            </a:extLst>
          </p:cNvPr>
          <p:cNvCxnSpPr/>
          <p:nvPr userDrawn="1"/>
        </p:nvCxnSpPr>
        <p:spPr>
          <a:xfrm>
            <a:off x="10928548"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2C06C60-BBAD-4B44-9D69-536848922030}"/>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9" name="Graphic 8">
            <a:extLst>
              <a:ext uri="{FF2B5EF4-FFF2-40B4-BE49-F238E27FC236}">
                <a16:creationId xmlns:a16="http://schemas.microsoft.com/office/drawing/2014/main" id="{147A601A-3AE8-4889-A026-9740E00CCFBB}"/>
              </a:ext>
            </a:extLst>
          </p:cNvPr>
          <p:cNvSpPr/>
          <p:nvPr userDrawn="1"/>
        </p:nvSpPr>
        <p:spPr>
          <a:xfrm>
            <a:off x="1003200" y="6266996"/>
            <a:ext cx="484832" cy="194706"/>
          </a:xfrm>
          <a:custGeom>
            <a:avLst/>
            <a:gdLst>
              <a:gd name="connsiteX0" fmla="*/ 480938 w 484832"/>
              <a:gd name="connsiteY0" fmla="*/ 148130 h 194706"/>
              <a:gd name="connsiteX1" fmla="*/ 455744 w 484832"/>
              <a:gd name="connsiteY1" fmla="*/ 148130 h 194706"/>
              <a:gd name="connsiteX2" fmla="*/ 459917 w 484832"/>
              <a:gd name="connsiteY2" fmla="*/ 131488 h 194706"/>
              <a:gd name="connsiteX3" fmla="*/ 409445 w 484832"/>
              <a:gd name="connsiteY3" fmla="*/ 131488 h 194706"/>
              <a:gd name="connsiteX4" fmla="*/ 405289 w 484832"/>
              <a:gd name="connsiteY4" fmla="*/ 148130 h 194706"/>
              <a:gd name="connsiteX5" fmla="*/ 380916 w 484832"/>
              <a:gd name="connsiteY5" fmla="*/ 148130 h 194706"/>
              <a:gd name="connsiteX6" fmla="*/ 380916 w 484832"/>
              <a:gd name="connsiteY6" fmla="*/ 144709 h 194706"/>
              <a:gd name="connsiteX7" fmla="*/ 382079 w 484832"/>
              <a:gd name="connsiteY7" fmla="*/ 138775 h 194706"/>
              <a:gd name="connsiteX8" fmla="*/ 418715 w 484832"/>
              <a:gd name="connsiteY8" fmla="*/ 103062 h 194706"/>
              <a:gd name="connsiteX9" fmla="*/ 433698 w 484832"/>
              <a:gd name="connsiteY9" fmla="*/ 117292 h 194706"/>
              <a:gd name="connsiteX10" fmla="*/ 463732 w 484832"/>
              <a:gd name="connsiteY10" fmla="*/ 117292 h 194706"/>
              <a:gd name="connsiteX11" fmla="*/ 461234 w 484832"/>
              <a:gd name="connsiteY11" fmla="*/ 95058 h 194706"/>
              <a:gd name="connsiteX12" fmla="*/ 425214 w 484832"/>
              <a:gd name="connsiteY12" fmla="*/ 82641 h 194706"/>
              <a:gd name="connsiteX13" fmla="*/ 380916 w 484832"/>
              <a:gd name="connsiteY13" fmla="*/ 94357 h 194706"/>
              <a:gd name="connsiteX14" fmla="*/ 380916 w 484832"/>
              <a:gd name="connsiteY14" fmla="*/ 3708 h 194706"/>
              <a:gd name="connsiteX15" fmla="*/ 480938 w 484832"/>
              <a:gd name="connsiteY15" fmla="*/ 3708 h 194706"/>
              <a:gd name="connsiteX16" fmla="*/ 421914 w 484832"/>
              <a:gd name="connsiteY16" fmla="*/ 172537 h 194706"/>
              <a:gd name="connsiteX17" fmla="*/ 405101 w 484832"/>
              <a:gd name="connsiteY17" fmla="*/ 174247 h 194706"/>
              <a:gd name="connsiteX18" fmla="*/ 380438 w 484832"/>
              <a:gd name="connsiteY18" fmla="*/ 151910 h 194706"/>
              <a:gd name="connsiteX19" fmla="*/ 427027 w 484832"/>
              <a:gd name="connsiteY19" fmla="*/ 151910 h 194706"/>
              <a:gd name="connsiteX20" fmla="*/ 364275 w 484832"/>
              <a:gd name="connsiteY20" fmla="*/ 90064 h 194706"/>
              <a:gd name="connsiteX21" fmla="*/ 364275 w 484832"/>
              <a:gd name="connsiteY21" fmla="*/ 110759 h 194706"/>
              <a:gd name="connsiteX22" fmla="*/ 350951 w 484832"/>
              <a:gd name="connsiteY22" fmla="*/ 139390 h 194706"/>
              <a:gd name="connsiteX23" fmla="*/ 349360 w 484832"/>
              <a:gd name="connsiteY23" fmla="*/ 148130 h 194706"/>
              <a:gd name="connsiteX24" fmla="*/ 334669 w 484832"/>
              <a:gd name="connsiteY24" fmla="*/ 148130 h 194706"/>
              <a:gd name="connsiteX25" fmla="*/ 347223 w 484832"/>
              <a:gd name="connsiteY25" fmla="*/ 88524 h 194706"/>
              <a:gd name="connsiteX26" fmla="*/ 304943 w 484832"/>
              <a:gd name="connsiteY26" fmla="*/ 88524 h 194706"/>
              <a:gd name="connsiteX27" fmla="*/ 267110 w 484832"/>
              <a:gd name="connsiteY27" fmla="*/ 148164 h 194706"/>
              <a:gd name="connsiteX28" fmla="*/ 264339 w 484832"/>
              <a:gd name="connsiteY28" fmla="*/ 148164 h 194706"/>
              <a:gd name="connsiteX29" fmla="*/ 264339 w 484832"/>
              <a:gd name="connsiteY29" fmla="*/ 3759 h 194706"/>
              <a:gd name="connsiteX30" fmla="*/ 364326 w 484832"/>
              <a:gd name="connsiteY30" fmla="*/ 3759 h 194706"/>
              <a:gd name="connsiteX31" fmla="*/ 308449 w 484832"/>
              <a:gd name="connsiteY31" fmla="*/ 148130 h 194706"/>
              <a:gd name="connsiteX32" fmla="*/ 293398 w 484832"/>
              <a:gd name="connsiteY32" fmla="*/ 148130 h 194706"/>
              <a:gd name="connsiteX33" fmla="*/ 316163 w 484832"/>
              <a:gd name="connsiteY33" fmla="*/ 112315 h 194706"/>
              <a:gd name="connsiteX34" fmla="*/ 247731 w 484832"/>
              <a:gd name="connsiteY34" fmla="*/ 88388 h 194706"/>
              <a:gd name="connsiteX35" fmla="*/ 222709 w 484832"/>
              <a:gd name="connsiteY35" fmla="*/ 88388 h 194706"/>
              <a:gd name="connsiteX36" fmla="*/ 205606 w 484832"/>
              <a:gd name="connsiteY36" fmla="*/ 148130 h 194706"/>
              <a:gd name="connsiteX37" fmla="*/ 179027 w 484832"/>
              <a:gd name="connsiteY37" fmla="*/ 148130 h 194706"/>
              <a:gd name="connsiteX38" fmla="*/ 203314 w 484832"/>
              <a:gd name="connsiteY38" fmla="*/ 119413 h 194706"/>
              <a:gd name="connsiteX39" fmla="*/ 199893 w 484832"/>
              <a:gd name="connsiteY39" fmla="*/ 95725 h 194706"/>
              <a:gd name="connsiteX40" fmla="*/ 167653 w 484832"/>
              <a:gd name="connsiteY40" fmla="*/ 88353 h 194706"/>
              <a:gd name="connsiteX41" fmla="*/ 147796 w 484832"/>
              <a:gd name="connsiteY41" fmla="*/ 88353 h 194706"/>
              <a:gd name="connsiteX42" fmla="*/ 147796 w 484832"/>
              <a:gd name="connsiteY42" fmla="*/ 3759 h 194706"/>
              <a:gd name="connsiteX43" fmla="*/ 247697 w 484832"/>
              <a:gd name="connsiteY43" fmla="*/ 3759 h 194706"/>
              <a:gd name="connsiteX44" fmla="*/ 231740 w 484832"/>
              <a:gd name="connsiteY44" fmla="*/ 148130 h 194706"/>
              <a:gd name="connsiteX45" fmla="*/ 242258 w 484832"/>
              <a:gd name="connsiteY45" fmla="*/ 110759 h 194706"/>
              <a:gd name="connsiteX46" fmla="*/ 242635 w 484832"/>
              <a:gd name="connsiteY46" fmla="*/ 148130 h 194706"/>
              <a:gd name="connsiteX47" fmla="*/ 158981 w 484832"/>
              <a:gd name="connsiteY47" fmla="*/ 133934 h 194706"/>
              <a:gd name="connsiteX48" fmla="*/ 158981 w 484832"/>
              <a:gd name="connsiteY48" fmla="*/ 133934 h 194706"/>
              <a:gd name="connsiteX49" fmla="*/ 155920 w 484832"/>
              <a:gd name="connsiteY49" fmla="*/ 134054 h 194706"/>
              <a:gd name="connsiteX50" fmla="*/ 152243 w 484832"/>
              <a:gd name="connsiteY50" fmla="*/ 134054 h 194706"/>
              <a:gd name="connsiteX51" fmla="*/ 145846 w 484832"/>
              <a:gd name="connsiteY51" fmla="*/ 134054 h 194706"/>
              <a:gd name="connsiteX52" fmla="*/ 148805 w 484832"/>
              <a:gd name="connsiteY52" fmla="*/ 123125 h 194706"/>
              <a:gd name="connsiteX53" fmla="*/ 150207 w 484832"/>
              <a:gd name="connsiteY53" fmla="*/ 117686 h 194706"/>
              <a:gd name="connsiteX54" fmla="*/ 153628 w 484832"/>
              <a:gd name="connsiteY54" fmla="*/ 104961 h 194706"/>
              <a:gd name="connsiteX55" fmla="*/ 157972 w 484832"/>
              <a:gd name="connsiteY55" fmla="*/ 104961 h 194706"/>
              <a:gd name="connsiteX56" fmla="*/ 162915 w 484832"/>
              <a:gd name="connsiteY56" fmla="*/ 104961 h 194706"/>
              <a:gd name="connsiteX57" fmla="*/ 178668 w 484832"/>
              <a:gd name="connsiteY57" fmla="*/ 108159 h 194706"/>
              <a:gd name="connsiteX58" fmla="*/ 178206 w 484832"/>
              <a:gd name="connsiteY58" fmla="*/ 119105 h 194706"/>
              <a:gd name="connsiteX59" fmla="*/ 159084 w 484832"/>
              <a:gd name="connsiteY59" fmla="*/ 133986 h 194706"/>
              <a:gd name="connsiteX60" fmla="*/ 131291 w 484832"/>
              <a:gd name="connsiteY60" fmla="*/ 93741 h 194706"/>
              <a:gd name="connsiteX61" fmla="*/ 129717 w 484832"/>
              <a:gd name="connsiteY61" fmla="*/ 98872 h 194706"/>
              <a:gd name="connsiteX62" fmla="*/ 115419 w 484832"/>
              <a:gd name="connsiteY62" fmla="*/ 146471 h 194706"/>
              <a:gd name="connsiteX63" fmla="*/ 114854 w 484832"/>
              <a:gd name="connsiteY63" fmla="*/ 148181 h 194706"/>
              <a:gd name="connsiteX64" fmla="*/ 67683 w 484832"/>
              <a:gd name="connsiteY64" fmla="*/ 148181 h 194706"/>
              <a:gd name="connsiteX65" fmla="*/ 64006 w 484832"/>
              <a:gd name="connsiteY65" fmla="*/ 140365 h 194706"/>
              <a:gd name="connsiteX66" fmla="*/ 114683 w 484832"/>
              <a:gd name="connsiteY66" fmla="*/ 88524 h 194706"/>
              <a:gd name="connsiteX67" fmla="*/ 82187 w 484832"/>
              <a:gd name="connsiteY67" fmla="*/ 88524 h 194706"/>
              <a:gd name="connsiteX68" fmla="*/ 42507 w 484832"/>
              <a:gd name="connsiteY68" fmla="*/ 131283 h 194706"/>
              <a:gd name="connsiteX69" fmla="*/ 55351 w 484832"/>
              <a:gd name="connsiteY69" fmla="*/ 88524 h 194706"/>
              <a:gd name="connsiteX70" fmla="*/ 31270 w 484832"/>
              <a:gd name="connsiteY70" fmla="*/ 88524 h 194706"/>
              <a:gd name="connsiteX71" fmla="*/ 31270 w 484832"/>
              <a:gd name="connsiteY71" fmla="*/ 3759 h 194706"/>
              <a:gd name="connsiteX72" fmla="*/ 131188 w 484832"/>
              <a:gd name="connsiteY72" fmla="*/ 3759 h 194706"/>
              <a:gd name="connsiteX73" fmla="*/ 377119 w 484832"/>
              <a:gd name="connsiteY73" fmla="*/ -89 h 194706"/>
              <a:gd name="connsiteX74" fmla="*/ 377119 w 484832"/>
              <a:gd name="connsiteY74" fmla="*/ 97076 h 194706"/>
              <a:gd name="connsiteX75" fmla="*/ 368140 w 484832"/>
              <a:gd name="connsiteY75" fmla="*/ 105713 h 194706"/>
              <a:gd name="connsiteX76" fmla="*/ 368140 w 484832"/>
              <a:gd name="connsiteY76" fmla="*/ -89 h 194706"/>
              <a:gd name="connsiteX77" fmla="*/ 260525 w 484832"/>
              <a:gd name="connsiteY77" fmla="*/ -89 h 194706"/>
              <a:gd name="connsiteX78" fmla="*/ 260525 w 484832"/>
              <a:gd name="connsiteY78" fmla="*/ 88388 h 194706"/>
              <a:gd name="connsiteX79" fmla="*/ 251614 w 484832"/>
              <a:gd name="connsiteY79" fmla="*/ 88388 h 194706"/>
              <a:gd name="connsiteX80" fmla="*/ 251614 w 484832"/>
              <a:gd name="connsiteY80" fmla="*/ -89 h 194706"/>
              <a:gd name="connsiteX81" fmla="*/ 143965 w 484832"/>
              <a:gd name="connsiteY81" fmla="*/ -89 h 194706"/>
              <a:gd name="connsiteX82" fmla="*/ 143965 w 484832"/>
              <a:gd name="connsiteY82" fmla="*/ 88524 h 194706"/>
              <a:gd name="connsiteX83" fmla="*/ 135071 w 484832"/>
              <a:gd name="connsiteY83" fmla="*/ 88524 h 194706"/>
              <a:gd name="connsiteX84" fmla="*/ 135071 w 484832"/>
              <a:gd name="connsiteY84" fmla="*/ -89 h 194706"/>
              <a:gd name="connsiteX85" fmla="*/ 27456 w 484832"/>
              <a:gd name="connsiteY85" fmla="*/ -89 h 194706"/>
              <a:gd name="connsiteX86" fmla="*/ 27456 w 484832"/>
              <a:gd name="connsiteY86" fmla="*/ 100907 h 194706"/>
              <a:gd name="connsiteX87" fmla="*/ -47 w 484832"/>
              <a:gd name="connsiteY87" fmla="*/ 192480 h 194706"/>
              <a:gd name="connsiteX88" fmla="*/ 24120 w 484832"/>
              <a:gd name="connsiteY88" fmla="*/ 192480 h 194706"/>
              <a:gd name="connsiteX89" fmla="*/ 36247 w 484832"/>
              <a:gd name="connsiteY89" fmla="*/ 151927 h 194706"/>
              <a:gd name="connsiteX90" fmla="*/ 39667 w 484832"/>
              <a:gd name="connsiteY90" fmla="*/ 151927 h 194706"/>
              <a:gd name="connsiteX91" fmla="*/ 59696 w 484832"/>
              <a:gd name="connsiteY91" fmla="*/ 192480 h 194706"/>
              <a:gd name="connsiteX92" fmla="*/ 89028 w 484832"/>
              <a:gd name="connsiteY92" fmla="*/ 192480 h 194706"/>
              <a:gd name="connsiteX93" fmla="*/ 69513 w 484832"/>
              <a:gd name="connsiteY93" fmla="*/ 151927 h 194706"/>
              <a:gd name="connsiteX94" fmla="*/ 113623 w 484832"/>
              <a:gd name="connsiteY94" fmla="*/ 151927 h 194706"/>
              <a:gd name="connsiteX95" fmla="*/ 101377 w 484832"/>
              <a:gd name="connsiteY95" fmla="*/ 192480 h 194706"/>
              <a:gd name="connsiteX96" fmla="*/ 127785 w 484832"/>
              <a:gd name="connsiteY96" fmla="*/ 192480 h 194706"/>
              <a:gd name="connsiteX97" fmla="*/ 139860 w 484832"/>
              <a:gd name="connsiteY97" fmla="*/ 152047 h 194706"/>
              <a:gd name="connsiteX98" fmla="*/ 145641 w 484832"/>
              <a:gd name="connsiteY98" fmla="*/ 152047 h 194706"/>
              <a:gd name="connsiteX99" fmla="*/ 145641 w 484832"/>
              <a:gd name="connsiteY99" fmla="*/ 151927 h 194706"/>
              <a:gd name="connsiteX100" fmla="*/ 204408 w 484832"/>
              <a:gd name="connsiteY100" fmla="*/ 151927 h 194706"/>
              <a:gd name="connsiteX101" fmla="*/ 192761 w 484832"/>
              <a:gd name="connsiteY101" fmla="*/ 192360 h 194706"/>
              <a:gd name="connsiteX102" fmla="*/ 219374 w 484832"/>
              <a:gd name="connsiteY102" fmla="*/ 192360 h 194706"/>
              <a:gd name="connsiteX103" fmla="*/ 230662 w 484832"/>
              <a:gd name="connsiteY103" fmla="*/ 151927 h 194706"/>
              <a:gd name="connsiteX104" fmla="*/ 242635 w 484832"/>
              <a:gd name="connsiteY104" fmla="*/ 151927 h 194706"/>
              <a:gd name="connsiteX105" fmla="*/ 242960 w 484832"/>
              <a:gd name="connsiteY105" fmla="*/ 192360 h 194706"/>
              <a:gd name="connsiteX106" fmla="*/ 265280 w 484832"/>
              <a:gd name="connsiteY106" fmla="*/ 192360 h 194706"/>
              <a:gd name="connsiteX107" fmla="*/ 290935 w 484832"/>
              <a:gd name="connsiteY107" fmla="*/ 151927 h 194706"/>
              <a:gd name="connsiteX108" fmla="*/ 307713 w 484832"/>
              <a:gd name="connsiteY108" fmla="*/ 151927 h 194706"/>
              <a:gd name="connsiteX109" fmla="*/ 299059 w 484832"/>
              <a:gd name="connsiteY109" fmla="*/ 192360 h 194706"/>
              <a:gd name="connsiteX110" fmla="*/ 325227 w 484832"/>
              <a:gd name="connsiteY110" fmla="*/ 192360 h 194706"/>
              <a:gd name="connsiteX111" fmla="*/ 333779 w 484832"/>
              <a:gd name="connsiteY111" fmla="*/ 151927 h 194706"/>
              <a:gd name="connsiteX112" fmla="*/ 348933 w 484832"/>
              <a:gd name="connsiteY112" fmla="*/ 151927 h 194706"/>
              <a:gd name="connsiteX113" fmla="*/ 359845 w 484832"/>
              <a:gd name="connsiteY113" fmla="*/ 183517 h 194706"/>
              <a:gd name="connsiteX114" fmla="*/ 397131 w 484832"/>
              <a:gd name="connsiteY114" fmla="*/ 194617 h 194706"/>
              <a:gd name="connsiteX115" fmla="*/ 445807 w 484832"/>
              <a:gd name="connsiteY115" fmla="*/ 188648 h 194706"/>
              <a:gd name="connsiteX116" fmla="*/ 454872 w 484832"/>
              <a:gd name="connsiteY116" fmla="*/ 151927 h 194706"/>
              <a:gd name="connsiteX117" fmla="*/ 484786 w 484832"/>
              <a:gd name="connsiteY117" fmla="*/ 151927 h 194706"/>
              <a:gd name="connsiteX118" fmla="*/ 484786 w 484832"/>
              <a:gd name="connsiteY118" fmla="*/ -89 h 19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484832" h="194706">
                <a:moveTo>
                  <a:pt x="480938" y="148130"/>
                </a:moveTo>
                <a:lnTo>
                  <a:pt x="455744" y="148130"/>
                </a:lnTo>
                <a:lnTo>
                  <a:pt x="459917" y="131488"/>
                </a:lnTo>
                <a:lnTo>
                  <a:pt x="409445" y="131488"/>
                </a:lnTo>
                <a:lnTo>
                  <a:pt x="405289" y="148130"/>
                </a:lnTo>
                <a:lnTo>
                  <a:pt x="380916" y="148130"/>
                </a:lnTo>
                <a:lnTo>
                  <a:pt x="380916" y="144709"/>
                </a:lnTo>
                <a:cubicBezTo>
                  <a:pt x="381293" y="142845"/>
                  <a:pt x="381618" y="140878"/>
                  <a:pt x="382079" y="138775"/>
                </a:cubicBezTo>
                <a:cubicBezTo>
                  <a:pt x="386526" y="120816"/>
                  <a:pt x="398311" y="103062"/>
                  <a:pt x="418715" y="103062"/>
                </a:cubicBezTo>
                <a:cubicBezTo>
                  <a:pt x="426771" y="103062"/>
                  <a:pt x="434792" y="106141"/>
                  <a:pt x="433698" y="117292"/>
                </a:cubicBezTo>
                <a:lnTo>
                  <a:pt x="463732" y="117292"/>
                </a:lnTo>
                <a:cubicBezTo>
                  <a:pt x="464912" y="112161"/>
                  <a:pt x="466896" y="103216"/>
                  <a:pt x="461234" y="95058"/>
                </a:cubicBezTo>
                <a:cubicBezTo>
                  <a:pt x="454821" y="86198"/>
                  <a:pt x="441942" y="82641"/>
                  <a:pt x="425214" y="82641"/>
                </a:cubicBezTo>
                <a:cubicBezTo>
                  <a:pt x="413328" y="82641"/>
                  <a:pt x="395933" y="84539"/>
                  <a:pt x="380916" y="94357"/>
                </a:cubicBezTo>
                <a:lnTo>
                  <a:pt x="380916" y="3708"/>
                </a:lnTo>
                <a:lnTo>
                  <a:pt x="480938" y="3708"/>
                </a:lnTo>
                <a:close/>
                <a:moveTo>
                  <a:pt x="421914" y="172537"/>
                </a:moveTo>
                <a:cubicBezTo>
                  <a:pt x="416372" y="173606"/>
                  <a:pt x="410745" y="174179"/>
                  <a:pt x="405101" y="174247"/>
                </a:cubicBezTo>
                <a:cubicBezTo>
                  <a:pt x="390683" y="174247"/>
                  <a:pt x="380643" y="167543"/>
                  <a:pt x="380438" y="151910"/>
                </a:cubicBezTo>
                <a:lnTo>
                  <a:pt x="427027" y="151910"/>
                </a:lnTo>
                <a:close/>
                <a:moveTo>
                  <a:pt x="364275" y="90064"/>
                </a:moveTo>
                <a:lnTo>
                  <a:pt x="364275" y="110759"/>
                </a:lnTo>
                <a:cubicBezTo>
                  <a:pt x="358044" y="119364"/>
                  <a:pt x="353522" y="129082"/>
                  <a:pt x="350951" y="139390"/>
                </a:cubicBezTo>
                <a:cubicBezTo>
                  <a:pt x="350195" y="142258"/>
                  <a:pt x="349663" y="145180"/>
                  <a:pt x="349360" y="148130"/>
                </a:cubicBezTo>
                <a:lnTo>
                  <a:pt x="334669" y="148130"/>
                </a:lnTo>
                <a:lnTo>
                  <a:pt x="347223" y="88524"/>
                </a:lnTo>
                <a:lnTo>
                  <a:pt x="304943" y="88524"/>
                </a:lnTo>
                <a:lnTo>
                  <a:pt x="267110" y="148164"/>
                </a:lnTo>
                <a:lnTo>
                  <a:pt x="264339" y="148164"/>
                </a:lnTo>
                <a:lnTo>
                  <a:pt x="264339" y="3759"/>
                </a:lnTo>
                <a:lnTo>
                  <a:pt x="364326" y="3759"/>
                </a:lnTo>
                <a:close/>
                <a:moveTo>
                  <a:pt x="308449" y="148130"/>
                </a:moveTo>
                <a:lnTo>
                  <a:pt x="293398" y="148130"/>
                </a:lnTo>
                <a:lnTo>
                  <a:pt x="316163" y="112315"/>
                </a:lnTo>
                <a:close/>
                <a:moveTo>
                  <a:pt x="247731" y="88388"/>
                </a:moveTo>
                <a:lnTo>
                  <a:pt x="222709" y="88388"/>
                </a:lnTo>
                <a:lnTo>
                  <a:pt x="205606" y="148130"/>
                </a:lnTo>
                <a:lnTo>
                  <a:pt x="179027" y="148130"/>
                </a:lnTo>
                <a:cubicBezTo>
                  <a:pt x="192538" y="143136"/>
                  <a:pt x="200765" y="133592"/>
                  <a:pt x="203314" y="119413"/>
                </a:cubicBezTo>
                <a:cubicBezTo>
                  <a:pt x="205400" y="108399"/>
                  <a:pt x="204408" y="101164"/>
                  <a:pt x="199893" y="95725"/>
                </a:cubicBezTo>
                <a:cubicBezTo>
                  <a:pt x="193154" y="87652"/>
                  <a:pt x="179642" y="88353"/>
                  <a:pt x="167653" y="88353"/>
                </a:cubicBezTo>
                <a:lnTo>
                  <a:pt x="147796" y="88353"/>
                </a:lnTo>
                <a:lnTo>
                  <a:pt x="147796" y="3759"/>
                </a:lnTo>
                <a:lnTo>
                  <a:pt x="247697" y="3759"/>
                </a:lnTo>
                <a:close/>
                <a:moveTo>
                  <a:pt x="231740" y="148130"/>
                </a:moveTo>
                <a:lnTo>
                  <a:pt x="242258" y="110759"/>
                </a:lnTo>
                <a:lnTo>
                  <a:pt x="242635" y="148130"/>
                </a:lnTo>
                <a:close/>
                <a:moveTo>
                  <a:pt x="158981" y="133934"/>
                </a:moveTo>
                <a:lnTo>
                  <a:pt x="158981" y="133934"/>
                </a:lnTo>
                <a:cubicBezTo>
                  <a:pt x="158007" y="133934"/>
                  <a:pt x="157032" y="134054"/>
                  <a:pt x="155920" y="134054"/>
                </a:cubicBezTo>
                <a:cubicBezTo>
                  <a:pt x="154466" y="134054"/>
                  <a:pt x="153320" y="134054"/>
                  <a:pt x="152243" y="134054"/>
                </a:cubicBezTo>
                <a:lnTo>
                  <a:pt x="145846" y="134054"/>
                </a:lnTo>
                <a:lnTo>
                  <a:pt x="148805" y="123125"/>
                </a:lnTo>
                <a:lnTo>
                  <a:pt x="150207" y="117686"/>
                </a:lnTo>
                <a:lnTo>
                  <a:pt x="153628" y="104961"/>
                </a:lnTo>
                <a:cubicBezTo>
                  <a:pt x="155116" y="104961"/>
                  <a:pt x="156570" y="104961"/>
                  <a:pt x="157972" y="104961"/>
                </a:cubicBezTo>
                <a:lnTo>
                  <a:pt x="162915" y="104961"/>
                </a:lnTo>
                <a:cubicBezTo>
                  <a:pt x="171467" y="104961"/>
                  <a:pt x="176718" y="105440"/>
                  <a:pt x="178668" y="108159"/>
                </a:cubicBezTo>
                <a:cubicBezTo>
                  <a:pt x="180156" y="110212"/>
                  <a:pt x="179967" y="113735"/>
                  <a:pt x="178206" y="119105"/>
                </a:cubicBezTo>
                <a:cubicBezTo>
                  <a:pt x="175196" y="128341"/>
                  <a:pt x="171364" y="133045"/>
                  <a:pt x="159084" y="133986"/>
                </a:cubicBezTo>
                <a:moveTo>
                  <a:pt x="131291" y="93741"/>
                </a:moveTo>
                <a:lnTo>
                  <a:pt x="129717" y="98872"/>
                </a:lnTo>
                <a:lnTo>
                  <a:pt x="115419" y="146471"/>
                </a:lnTo>
                <a:lnTo>
                  <a:pt x="114854" y="148181"/>
                </a:lnTo>
                <a:lnTo>
                  <a:pt x="67683" y="148181"/>
                </a:lnTo>
                <a:lnTo>
                  <a:pt x="64006" y="140365"/>
                </a:lnTo>
                <a:lnTo>
                  <a:pt x="114683" y="88524"/>
                </a:lnTo>
                <a:lnTo>
                  <a:pt x="82187" y="88524"/>
                </a:lnTo>
                <a:lnTo>
                  <a:pt x="42507" y="131283"/>
                </a:lnTo>
                <a:lnTo>
                  <a:pt x="55351" y="88524"/>
                </a:lnTo>
                <a:lnTo>
                  <a:pt x="31270" y="88524"/>
                </a:lnTo>
                <a:lnTo>
                  <a:pt x="31270" y="3759"/>
                </a:lnTo>
                <a:lnTo>
                  <a:pt x="131188" y="3759"/>
                </a:lnTo>
                <a:close/>
                <a:moveTo>
                  <a:pt x="377119" y="-89"/>
                </a:moveTo>
                <a:lnTo>
                  <a:pt x="377119" y="97076"/>
                </a:lnTo>
                <a:cubicBezTo>
                  <a:pt x="373861" y="99667"/>
                  <a:pt x="370856" y="102560"/>
                  <a:pt x="368140" y="105713"/>
                </a:cubicBezTo>
                <a:lnTo>
                  <a:pt x="368140" y="-89"/>
                </a:lnTo>
                <a:lnTo>
                  <a:pt x="260525" y="-89"/>
                </a:lnTo>
                <a:lnTo>
                  <a:pt x="260525" y="88388"/>
                </a:lnTo>
                <a:lnTo>
                  <a:pt x="251614" y="88388"/>
                </a:lnTo>
                <a:lnTo>
                  <a:pt x="251614" y="-89"/>
                </a:lnTo>
                <a:lnTo>
                  <a:pt x="143965" y="-89"/>
                </a:lnTo>
                <a:lnTo>
                  <a:pt x="143965" y="88524"/>
                </a:lnTo>
                <a:lnTo>
                  <a:pt x="135071" y="88524"/>
                </a:lnTo>
                <a:lnTo>
                  <a:pt x="135071" y="-89"/>
                </a:lnTo>
                <a:lnTo>
                  <a:pt x="27456" y="-89"/>
                </a:lnTo>
                <a:lnTo>
                  <a:pt x="27456" y="100907"/>
                </a:lnTo>
                <a:lnTo>
                  <a:pt x="-47" y="192480"/>
                </a:lnTo>
                <a:lnTo>
                  <a:pt x="24120" y="192480"/>
                </a:lnTo>
                <a:lnTo>
                  <a:pt x="36247" y="151927"/>
                </a:lnTo>
                <a:lnTo>
                  <a:pt x="39667" y="151927"/>
                </a:lnTo>
                <a:lnTo>
                  <a:pt x="59696" y="192480"/>
                </a:lnTo>
                <a:lnTo>
                  <a:pt x="89028" y="192480"/>
                </a:lnTo>
                <a:lnTo>
                  <a:pt x="69513" y="151927"/>
                </a:lnTo>
                <a:lnTo>
                  <a:pt x="113623" y="151927"/>
                </a:lnTo>
                <a:lnTo>
                  <a:pt x="101377" y="192480"/>
                </a:lnTo>
                <a:lnTo>
                  <a:pt x="127785" y="192480"/>
                </a:lnTo>
                <a:lnTo>
                  <a:pt x="139860" y="152047"/>
                </a:lnTo>
                <a:lnTo>
                  <a:pt x="145641" y="152047"/>
                </a:lnTo>
                <a:lnTo>
                  <a:pt x="145641" y="151927"/>
                </a:lnTo>
                <a:lnTo>
                  <a:pt x="204408" y="151927"/>
                </a:lnTo>
                <a:lnTo>
                  <a:pt x="192761" y="192360"/>
                </a:lnTo>
                <a:lnTo>
                  <a:pt x="219374" y="192360"/>
                </a:lnTo>
                <a:lnTo>
                  <a:pt x="230662" y="151927"/>
                </a:lnTo>
                <a:lnTo>
                  <a:pt x="242635" y="151927"/>
                </a:lnTo>
                <a:lnTo>
                  <a:pt x="242960" y="192360"/>
                </a:lnTo>
                <a:lnTo>
                  <a:pt x="265280" y="192360"/>
                </a:lnTo>
                <a:lnTo>
                  <a:pt x="290935" y="151927"/>
                </a:lnTo>
                <a:lnTo>
                  <a:pt x="307713" y="151927"/>
                </a:lnTo>
                <a:lnTo>
                  <a:pt x="299059" y="192360"/>
                </a:lnTo>
                <a:lnTo>
                  <a:pt x="325227" y="192360"/>
                </a:lnTo>
                <a:lnTo>
                  <a:pt x="333779" y="151927"/>
                </a:lnTo>
                <a:lnTo>
                  <a:pt x="348933" y="151927"/>
                </a:lnTo>
                <a:cubicBezTo>
                  <a:pt x="348334" y="164464"/>
                  <a:pt x="351533" y="175872"/>
                  <a:pt x="359845" y="183517"/>
                </a:cubicBezTo>
                <a:cubicBezTo>
                  <a:pt x="370004" y="192839"/>
                  <a:pt x="385603" y="194617"/>
                  <a:pt x="397131" y="194617"/>
                </a:cubicBezTo>
                <a:cubicBezTo>
                  <a:pt x="413526" y="194421"/>
                  <a:pt x="429850" y="192418"/>
                  <a:pt x="445807" y="188648"/>
                </a:cubicBezTo>
                <a:lnTo>
                  <a:pt x="454872" y="151927"/>
                </a:lnTo>
                <a:lnTo>
                  <a:pt x="484786" y="151927"/>
                </a:lnTo>
                <a:lnTo>
                  <a:pt x="484786" y="-89"/>
                </a:lnTo>
                <a:close/>
              </a:path>
            </a:pathLst>
          </a:custGeom>
          <a:solidFill>
            <a:schemeClr val="bg1"/>
          </a:solidFill>
          <a:ln w="1683" cap="flat">
            <a:noFill/>
            <a:prstDash val="solid"/>
            <a:miter/>
          </a:ln>
        </p:spPr>
        <p:txBody>
          <a:bodyPr rtlCol="0" anchor="ctr"/>
          <a:lstStyle/>
          <a:p>
            <a:endParaRPr lang="en-GB"/>
          </a:p>
        </p:txBody>
      </p:sp>
      <p:sp>
        <p:nvSpPr>
          <p:cNvPr id="7" name="TextBox 6">
            <a:extLst>
              <a:ext uri="{FF2B5EF4-FFF2-40B4-BE49-F238E27FC236}">
                <a16:creationId xmlns:a16="http://schemas.microsoft.com/office/drawing/2014/main" id="{7E115E64-AC13-4D9A-A160-F698CCA8CA99}"/>
              </a:ext>
              <a:ext uri="{C183D7F6-B498-43B3-948B-1728B52AA6E4}">
                <adec:decorative xmlns:adec="http://schemas.microsoft.com/office/drawing/2017/decorative" val="1"/>
              </a:ext>
            </a:extLst>
          </p:cNvPr>
          <p:cNvSpPr txBox="1"/>
          <p:nvPr userDrawn="1">
            <p:custDataLst>
              <p:tags r:id="rId2"/>
            </p:custDataLst>
          </p:nvPr>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solidFill>
                <a:latin typeface="+mn-lt"/>
                <a:ea typeface="+mn-ea"/>
                <a:cs typeface="+mn-cs"/>
              </a:rPr>
              <a:t>© 2022 KPMG, an Irish partnership and a member firm of the KPMG global organisation of independent member firms affiliated with KPMG International Limited, a private English company limited by guarantee. All rights reserved.</a:t>
            </a:r>
            <a:endParaRPr lang="en-GB" sz="600" kern="1200" noProof="0" dirty="0">
              <a:solidFill>
                <a:schemeClr val="bg1"/>
              </a:solidFill>
              <a:latin typeface="+mn-lt"/>
              <a:ea typeface="+mn-ea"/>
              <a:cs typeface="+mn-cs"/>
            </a:endParaRPr>
          </a:p>
        </p:txBody>
      </p:sp>
    </p:spTree>
    <p:extLst>
      <p:ext uri="{BB962C8B-B14F-4D97-AF65-F5344CB8AC3E}">
        <p14:creationId xmlns:p14="http://schemas.microsoft.com/office/powerpoint/2010/main" val="1777057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ne Column Tex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995363" y="1330126"/>
            <a:ext cx="10198237" cy="45467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a:extLst>
              <a:ext uri="{FF2B5EF4-FFF2-40B4-BE49-F238E27FC236}">
                <a16:creationId xmlns:a16="http://schemas.microsoft.com/office/drawing/2014/main" id="{8CCFC99C-7410-4D22-BA8D-48877FCFB6C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604358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ne Column Text_double titl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D2B9FA-46EE-4504-A8DE-8C56CCE29B0B}"/>
              </a:ext>
            </a:extLst>
          </p:cNvPr>
          <p:cNvSpPr>
            <a:spLocks noGrp="1"/>
          </p:cNvSpPr>
          <p:nvPr>
            <p:ph type="body" sz="quarter" idx="10"/>
          </p:nvPr>
        </p:nvSpPr>
        <p:spPr>
          <a:xfrm>
            <a:off x="998538" y="1700213"/>
            <a:ext cx="10201275" cy="4176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a:extLst>
              <a:ext uri="{FF2B5EF4-FFF2-40B4-BE49-F238E27FC236}">
                <a16:creationId xmlns:a16="http://schemas.microsoft.com/office/drawing/2014/main" id="{4AFC733E-E364-489F-B7AF-D2002EE59732}"/>
              </a:ext>
            </a:extLst>
          </p:cNvPr>
          <p:cNvSpPr>
            <a:spLocks noGrp="1"/>
          </p:cNvSpPr>
          <p:nvPr>
            <p:ph type="title" hasCustomPrompt="1"/>
          </p:nvPr>
        </p:nvSpPr>
        <p:spPr/>
        <p:txBody>
          <a:bodyPr/>
          <a:lstStyle>
            <a:lvl1pPr>
              <a:defRPr/>
            </a:lvl1pPr>
          </a:lstStyle>
          <a:p>
            <a:r>
              <a:rPr lang="en-US" dirty="0"/>
              <a:t>Click to edit </a:t>
            </a:r>
            <a:br>
              <a:rPr lang="en-US" dirty="0"/>
            </a:br>
            <a:r>
              <a:rPr lang="en-US" dirty="0"/>
              <a:t>Master title style</a:t>
            </a:r>
            <a:endParaRPr lang="en-GB" dirty="0"/>
          </a:p>
        </p:txBody>
      </p:sp>
    </p:spTree>
    <p:extLst>
      <p:ext uri="{BB962C8B-B14F-4D97-AF65-F5344CB8AC3E}">
        <p14:creationId xmlns:p14="http://schemas.microsoft.com/office/powerpoint/2010/main" val="3102394141"/>
      </p:ext>
    </p:extLst>
  </p:cSld>
  <p:clrMapOvr>
    <a:masterClrMapping/>
  </p:clrMapOvr>
  <p:extLst>
    <p:ext uri="{DCECCB84-F9BA-43D5-87BE-67443E8EF086}">
      <p15:sldGuideLst xmlns:p15="http://schemas.microsoft.com/office/powerpoint/2012/main">
        <p15:guide id="1" orient="horz" pos="107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One Column Text_double title_KPMG Blue">
    <p:bg>
      <p:bgPr>
        <a:solidFill>
          <a:schemeClr val="accent2"/>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D2B9FA-46EE-4504-A8DE-8C56CCE29B0B}"/>
              </a:ext>
            </a:extLst>
          </p:cNvPr>
          <p:cNvSpPr>
            <a:spLocks noGrp="1"/>
          </p:cNvSpPr>
          <p:nvPr>
            <p:ph type="body" sz="quarter" idx="10"/>
          </p:nvPr>
        </p:nvSpPr>
        <p:spPr>
          <a:xfrm>
            <a:off x="998538" y="1700213"/>
            <a:ext cx="10201275" cy="4176712"/>
          </a:xfrm>
        </p:spPr>
        <p:txBody>
          <a:bodyPr/>
          <a:lstStyle>
            <a:lvl1pPr>
              <a:defRPr>
                <a:solidFill>
                  <a:schemeClr val="bg1"/>
                </a:solidFill>
              </a:defRPr>
            </a:lvl1pPr>
            <a:lvl2pPr>
              <a:defRPr>
                <a:solidFill>
                  <a:schemeClr val="bg1"/>
                </a:solidFill>
              </a:defRPr>
            </a:lvl2pPr>
            <a:lvl3pPr>
              <a:buClrTx/>
              <a:defRPr>
                <a:solidFill>
                  <a:schemeClr val="bg1"/>
                </a:solidFill>
              </a:defRPr>
            </a:lvl3pPr>
            <a:lvl4pPr marL="361950" indent="-180975">
              <a:buClrTx/>
              <a:defRPr>
                <a:solidFill>
                  <a:schemeClr val="bg1"/>
                </a:solidFill>
              </a:defRPr>
            </a:lvl4pPr>
            <a:lvl5pPr>
              <a:buClrTx/>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Shape 8">
            <a:extLst>
              <a:ext uri="{FF2B5EF4-FFF2-40B4-BE49-F238E27FC236}">
                <a16:creationId xmlns:a16="http://schemas.microsoft.com/office/drawing/2014/main" id="{F4561A05-7671-4539-AB97-A9979F67EB43}"/>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6" name="TextBox 5">
            <a:extLst>
              <a:ext uri="{FF2B5EF4-FFF2-40B4-BE49-F238E27FC236}">
                <a16:creationId xmlns:a16="http://schemas.microsoft.com/office/drawing/2014/main" id="{EC919669-F96A-4239-990D-B48E0AE682F3}"/>
              </a:ext>
              <a:ext uri="{C183D7F6-B498-43B3-948B-1728B52AA6E4}">
                <adec:decorative xmlns:adec="http://schemas.microsoft.com/office/drawing/2017/decorative" val="1"/>
              </a:ext>
            </a:extLst>
          </p:cNvPr>
          <p:cNvSpPr txBox="1"/>
          <p:nvPr userDrawn="1">
            <p:custDataLst>
              <p:tags r:id="rId1"/>
            </p:custDataLst>
          </p:nvPr>
        </p:nvSpPr>
        <p:spPr>
          <a:xfrm>
            <a:off x="8820154" y="6295536"/>
            <a:ext cx="2013840" cy="9233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a:solidFill>
                  <a:schemeClr val="bg1"/>
                </a:solidFill>
                <a:latin typeface="+mn-lt"/>
                <a:ea typeface="+mn-ea"/>
                <a:cs typeface="+mn-cs"/>
              </a:rPr>
              <a:t>Document Classification: KPMG Public</a:t>
            </a:r>
            <a:endParaRPr lang="en-GB" sz="600" b="0" kern="1200" noProof="0" dirty="0">
              <a:solidFill>
                <a:schemeClr val="bg1"/>
              </a:solidFill>
              <a:latin typeface="+mn-lt"/>
              <a:ea typeface="+mn-ea"/>
              <a:cs typeface="+mn-cs"/>
            </a:endParaRPr>
          </a:p>
        </p:txBody>
      </p:sp>
      <p:cxnSp>
        <p:nvCxnSpPr>
          <p:cNvPr id="9" name="Straight Connector 8">
            <a:extLst>
              <a:ext uri="{FF2B5EF4-FFF2-40B4-BE49-F238E27FC236}">
                <a16:creationId xmlns:a16="http://schemas.microsoft.com/office/drawing/2014/main" id="{89D5ED2D-F17F-4481-8AE6-4D9EA0535145}"/>
              </a:ext>
            </a:extLst>
          </p:cNvPr>
          <p:cNvCxnSpPr/>
          <p:nvPr userDrawn="1"/>
        </p:nvCxnSpPr>
        <p:spPr>
          <a:xfrm>
            <a:off x="10928548"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03AAE32-05EB-420A-97AB-3254804D32FD}"/>
              </a:ext>
            </a:extLst>
          </p:cNvPr>
          <p:cNvSpPr>
            <a:spLocks noGrp="1"/>
          </p:cNvSpPr>
          <p:nvPr>
            <p:ph type="title" hasCustomPrompt="1"/>
          </p:nvPr>
        </p:nvSpPr>
        <p:spPr/>
        <p:txBody>
          <a:bodyPr/>
          <a:lstStyle>
            <a:lvl1pPr>
              <a:defRPr>
                <a:solidFill>
                  <a:schemeClr val="bg1"/>
                </a:solidFill>
              </a:defRPr>
            </a:lvl1pPr>
          </a:lstStyle>
          <a:p>
            <a:r>
              <a:rPr lang="en-US" dirty="0"/>
              <a:t>Click to edit </a:t>
            </a:r>
            <a:br>
              <a:rPr lang="en-US" dirty="0"/>
            </a:br>
            <a:r>
              <a:rPr lang="en-US" dirty="0"/>
              <a:t>Master title style</a:t>
            </a:r>
            <a:endParaRPr lang="en-GB" dirty="0"/>
          </a:p>
        </p:txBody>
      </p:sp>
      <p:sp>
        <p:nvSpPr>
          <p:cNvPr id="10" name="Graphic 8">
            <a:extLst>
              <a:ext uri="{FF2B5EF4-FFF2-40B4-BE49-F238E27FC236}">
                <a16:creationId xmlns:a16="http://schemas.microsoft.com/office/drawing/2014/main" id="{567897B5-3A96-440B-8018-FDD880280B2A}"/>
              </a:ext>
            </a:extLst>
          </p:cNvPr>
          <p:cNvSpPr/>
          <p:nvPr userDrawn="1"/>
        </p:nvSpPr>
        <p:spPr>
          <a:xfrm>
            <a:off x="1003200" y="6266996"/>
            <a:ext cx="484832" cy="194706"/>
          </a:xfrm>
          <a:custGeom>
            <a:avLst/>
            <a:gdLst>
              <a:gd name="connsiteX0" fmla="*/ 480938 w 484832"/>
              <a:gd name="connsiteY0" fmla="*/ 148130 h 194706"/>
              <a:gd name="connsiteX1" fmla="*/ 455744 w 484832"/>
              <a:gd name="connsiteY1" fmla="*/ 148130 h 194706"/>
              <a:gd name="connsiteX2" fmla="*/ 459917 w 484832"/>
              <a:gd name="connsiteY2" fmla="*/ 131488 h 194706"/>
              <a:gd name="connsiteX3" fmla="*/ 409445 w 484832"/>
              <a:gd name="connsiteY3" fmla="*/ 131488 h 194706"/>
              <a:gd name="connsiteX4" fmla="*/ 405289 w 484832"/>
              <a:gd name="connsiteY4" fmla="*/ 148130 h 194706"/>
              <a:gd name="connsiteX5" fmla="*/ 380916 w 484832"/>
              <a:gd name="connsiteY5" fmla="*/ 148130 h 194706"/>
              <a:gd name="connsiteX6" fmla="*/ 380916 w 484832"/>
              <a:gd name="connsiteY6" fmla="*/ 144709 h 194706"/>
              <a:gd name="connsiteX7" fmla="*/ 382079 w 484832"/>
              <a:gd name="connsiteY7" fmla="*/ 138775 h 194706"/>
              <a:gd name="connsiteX8" fmla="*/ 418715 w 484832"/>
              <a:gd name="connsiteY8" fmla="*/ 103062 h 194706"/>
              <a:gd name="connsiteX9" fmla="*/ 433698 w 484832"/>
              <a:gd name="connsiteY9" fmla="*/ 117292 h 194706"/>
              <a:gd name="connsiteX10" fmla="*/ 463732 w 484832"/>
              <a:gd name="connsiteY10" fmla="*/ 117292 h 194706"/>
              <a:gd name="connsiteX11" fmla="*/ 461234 w 484832"/>
              <a:gd name="connsiteY11" fmla="*/ 95058 h 194706"/>
              <a:gd name="connsiteX12" fmla="*/ 425214 w 484832"/>
              <a:gd name="connsiteY12" fmla="*/ 82641 h 194706"/>
              <a:gd name="connsiteX13" fmla="*/ 380916 w 484832"/>
              <a:gd name="connsiteY13" fmla="*/ 94357 h 194706"/>
              <a:gd name="connsiteX14" fmla="*/ 380916 w 484832"/>
              <a:gd name="connsiteY14" fmla="*/ 3708 h 194706"/>
              <a:gd name="connsiteX15" fmla="*/ 480938 w 484832"/>
              <a:gd name="connsiteY15" fmla="*/ 3708 h 194706"/>
              <a:gd name="connsiteX16" fmla="*/ 421914 w 484832"/>
              <a:gd name="connsiteY16" fmla="*/ 172537 h 194706"/>
              <a:gd name="connsiteX17" fmla="*/ 405101 w 484832"/>
              <a:gd name="connsiteY17" fmla="*/ 174247 h 194706"/>
              <a:gd name="connsiteX18" fmla="*/ 380438 w 484832"/>
              <a:gd name="connsiteY18" fmla="*/ 151910 h 194706"/>
              <a:gd name="connsiteX19" fmla="*/ 427027 w 484832"/>
              <a:gd name="connsiteY19" fmla="*/ 151910 h 194706"/>
              <a:gd name="connsiteX20" fmla="*/ 364275 w 484832"/>
              <a:gd name="connsiteY20" fmla="*/ 90064 h 194706"/>
              <a:gd name="connsiteX21" fmla="*/ 364275 w 484832"/>
              <a:gd name="connsiteY21" fmla="*/ 110759 h 194706"/>
              <a:gd name="connsiteX22" fmla="*/ 350951 w 484832"/>
              <a:gd name="connsiteY22" fmla="*/ 139390 h 194706"/>
              <a:gd name="connsiteX23" fmla="*/ 349360 w 484832"/>
              <a:gd name="connsiteY23" fmla="*/ 148130 h 194706"/>
              <a:gd name="connsiteX24" fmla="*/ 334669 w 484832"/>
              <a:gd name="connsiteY24" fmla="*/ 148130 h 194706"/>
              <a:gd name="connsiteX25" fmla="*/ 347223 w 484832"/>
              <a:gd name="connsiteY25" fmla="*/ 88524 h 194706"/>
              <a:gd name="connsiteX26" fmla="*/ 304943 w 484832"/>
              <a:gd name="connsiteY26" fmla="*/ 88524 h 194706"/>
              <a:gd name="connsiteX27" fmla="*/ 267110 w 484832"/>
              <a:gd name="connsiteY27" fmla="*/ 148164 h 194706"/>
              <a:gd name="connsiteX28" fmla="*/ 264339 w 484832"/>
              <a:gd name="connsiteY28" fmla="*/ 148164 h 194706"/>
              <a:gd name="connsiteX29" fmla="*/ 264339 w 484832"/>
              <a:gd name="connsiteY29" fmla="*/ 3759 h 194706"/>
              <a:gd name="connsiteX30" fmla="*/ 364326 w 484832"/>
              <a:gd name="connsiteY30" fmla="*/ 3759 h 194706"/>
              <a:gd name="connsiteX31" fmla="*/ 308449 w 484832"/>
              <a:gd name="connsiteY31" fmla="*/ 148130 h 194706"/>
              <a:gd name="connsiteX32" fmla="*/ 293398 w 484832"/>
              <a:gd name="connsiteY32" fmla="*/ 148130 h 194706"/>
              <a:gd name="connsiteX33" fmla="*/ 316163 w 484832"/>
              <a:gd name="connsiteY33" fmla="*/ 112315 h 194706"/>
              <a:gd name="connsiteX34" fmla="*/ 247731 w 484832"/>
              <a:gd name="connsiteY34" fmla="*/ 88388 h 194706"/>
              <a:gd name="connsiteX35" fmla="*/ 222709 w 484832"/>
              <a:gd name="connsiteY35" fmla="*/ 88388 h 194706"/>
              <a:gd name="connsiteX36" fmla="*/ 205606 w 484832"/>
              <a:gd name="connsiteY36" fmla="*/ 148130 h 194706"/>
              <a:gd name="connsiteX37" fmla="*/ 179027 w 484832"/>
              <a:gd name="connsiteY37" fmla="*/ 148130 h 194706"/>
              <a:gd name="connsiteX38" fmla="*/ 203314 w 484832"/>
              <a:gd name="connsiteY38" fmla="*/ 119413 h 194706"/>
              <a:gd name="connsiteX39" fmla="*/ 199893 w 484832"/>
              <a:gd name="connsiteY39" fmla="*/ 95725 h 194706"/>
              <a:gd name="connsiteX40" fmla="*/ 167653 w 484832"/>
              <a:gd name="connsiteY40" fmla="*/ 88353 h 194706"/>
              <a:gd name="connsiteX41" fmla="*/ 147796 w 484832"/>
              <a:gd name="connsiteY41" fmla="*/ 88353 h 194706"/>
              <a:gd name="connsiteX42" fmla="*/ 147796 w 484832"/>
              <a:gd name="connsiteY42" fmla="*/ 3759 h 194706"/>
              <a:gd name="connsiteX43" fmla="*/ 247697 w 484832"/>
              <a:gd name="connsiteY43" fmla="*/ 3759 h 194706"/>
              <a:gd name="connsiteX44" fmla="*/ 231740 w 484832"/>
              <a:gd name="connsiteY44" fmla="*/ 148130 h 194706"/>
              <a:gd name="connsiteX45" fmla="*/ 242258 w 484832"/>
              <a:gd name="connsiteY45" fmla="*/ 110759 h 194706"/>
              <a:gd name="connsiteX46" fmla="*/ 242635 w 484832"/>
              <a:gd name="connsiteY46" fmla="*/ 148130 h 194706"/>
              <a:gd name="connsiteX47" fmla="*/ 158981 w 484832"/>
              <a:gd name="connsiteY47" fmla="*/ 133934 h 194706"/>
              <a:gd name="connsiteX48" fmla="*/ 158981 w 484832"/>
              <a:gd name="connsiteY48" fmla="*/ 133934 h 194706"/>
              <a:gd name="connsiteX49" fmla="*/ 155920 w 484832"/>
              <a:gd name="connsiteY49" fmla="*/ 134054 h 194706"/>
              <a:gd name="connsiteX50" fmla="*/ 152243 w 484832"/>
              <a:gd name="connsiteY50" fmla="*/ 134054 h 194706"/>
              <a:gd name="connsiteX51" fmla="*/ 145846 w 484832"/>
              <a:gd name="connsiteY51" fmla="*/ 134054 h 194706"/>
              <a:gd name="connsiteX52" fmla="*/ 148805 w 484832"/>
              <a:gd name="connsiteY52" fmla="*/ 123125 h 194706"/>
              <a:gd name="connsiteX53" fmla="*/ 150207 w 484832"/>
              <a:gd name="connsiteY53" fmla="*/ 117686 h 194706"/>
              <a:gd name="connsiteX54" fmla="*/ 153628 w 484832"/>
              <a:gd name="connsiteY54" fmla="*/ 104961 h 194706"/>
              <a:gd name="connsiteX55" fmla="*/ 157972 w 484832"/>
              <a:gd name="connsiteY55" fmla="*/ 104961 h 194706"/>
              <a:gd name="connsiteX56" fmla="*/ 162915 w 484832"/>
              <a:gd name="connsiteY56" fmla="*/ 104961 h 194706"/>
              <a:gd name="connsiteX57" fmla="*/ 178668 w 484832"/>
              <a:gd name="connsiteY57" fmla="*/ 108159 h 194706"/>
              <a:gd name="connsiteX58" fmla="*/ 178206 w 484832"/>
              <a:gd name="connsiteY58" fmla="*/ 119105 h 194706"/>
              <a:gd name="connsiteX59" fmla="*/ 159084 w 484832"/>
              <a:gd name="connsiteY59" fmla="*/ 133986 h 194706"/>
              <a:gd name="connsiteX60" fmla="*/ 131291 w 484832"/>
              <a:gd name="connsiteY60" fmla="*/ 93741 h 194706"/>
              <a:gd name="connsiteX61" fmla="*/ 129717 w 484832"/>
              <a:gd name="connsiteY61" fmla="*/ 98872 h 194706"/>
              <a:gd name="connsiteX62" fmla="*/ 115419 w 484832"/>
              <a:gd name="connsiteY62" fmla="*/ 146471 h 194706"/>
              <a:gd name="connsiteX63" fmla="*/ 114854 w 484832"/>
              <a:gd name="connsiteY63" fmla="*/ 148181 h 194706"/>
              <a:gd name="connsiteX64" fmla="*/ 67683 w 484832"/>
              <a:gd name="connsiteY64" fmla="*/ 148181 h 194706"/>
              <a:gd name="connsiteX65" fmla="*/ 64006 w 484832"/>
              <a:gd name="connsiteY65" fmla="*/ 140365 h 194706"/>
              <a:gd name="connsiteX66" fmla="*/ 114683 w 484832"/>
              <a:gd name="connsiteY66" fmla="*/ 88524 h 194706"/>
              <a:gd name="connsiteX67" fmla="*/ 82187 w 484832"/>
              <a:gd name="connsiteY67" fmla="*/ 88524 h 194706"/>
              <a:gd name="connsiteX68" fmla="*/ 42507 w 484832"/>
              <a:gd name="connsiteY68" fmla="*/ 131283 h 194706"/>
              <a:gd name="connsiteX69" fmla="*/ 55351 w 484832"/>
              <a:gd name="connsiteY69" fmla="*/ 88524 h 194706"/>
              <a:gd name="connsiteX70" fmla="*/ 31270 w 484832"/>
              <a:gd name="connsiteY70" fmla="*/ 88524 h 194706"/>
              <a:gd name="connsiteX71" fmla="*/ 31270 w 484832"/>
              <a:gd name="connsiteY71" fmla="*/ 3759 h 194706"/>
              <a:gd name="connsiteX72" fmla="*/ 131188 w 484832"/>
              <a:gd name="connsiteY72" fmla="*/ 3759 h 194706"/>
              <a:gd name="connsiteX73" fmla="*/ 377119 w 484832"/>
              <a:gd name="connsiteY73" fmla="*/ -89 h 194706"/>
              <a:gd name="connsiteX74" fmla="*/ 377119 w 484832"/>
              <a:gd name="connsiteY74" fmla="*/ 97076 h 194706"/>
              <a:gd name="connsiteX75" fmla="*/ 368140 w 484832"/>
              <a:gd name="connsiteY75" fmla="*/ 105713 h 194706"/>
              <a:gd name="connsiteX76" fmla="*/ 368140 w 484832"/>
              <a:gd name="connsiteY76" fmla="*/ -89 h 194706"/>
              <a:gd name="connsiteX77" fmla="*/ 260525 w 484832"/>
              <a:gd name="connsiteY77" fmla="*/ -89 h 194706"/>
              <a:gd name="connsiteX78" fmla="*/ 260525 w 484832"/>
              <a:gd name="connsiteY78" fmla="*/ 88388 h 194706"/>
              <a:gd name="connsiteX79" fmla="*/ 251614 w 484832"/>
              <a:gd name="connsiteY79" fmla="*/ 88388 h 194706"/>
              <a:gd name="connsiteX80" fmla="*/ 251614 w 484832"/>
              <a:gd name="connsiteY80" fmla="*/ -89 h 194706"/>
              <a:gd name="connsiteX81" fmla="*/ 143965 w 484832"/>
              <a:gd name="connsiteY81" fmla="*/ -89 h 194706"/>
              <a:gd name="connsiteX82" fmla="*/ 143965 w 484832"/>
              <a:gd name="connsiteY82" fmla="*/ 88524 h 194706"/>
              <a:gd name="connsiteX83" fmla="*/ 135071 w 484832"/>
              <a:gd name="connsiteY83" fmla="*/ 88524 h 194706"/>
              <a:gd name="connsiteX84" fmla="*/ 135071 w 484832"/>
              <a:gd name="connsiteY84" fmla="*/ -89 h 194706"/>
              <a:gd name="connsiteX85" fmla="*/ 27456 w 484832"/>
              <a:gd name="connsiteY85" fmla="*/ -89 h 194706"/>
              <a:gd name="connsiteX86" fmla="*/ 27456 w 484832"/>
              <a:gd name="connsiteY86" fmla="*/ 100907 h 194706"/>
              <a:gd name="connsiteX87" fmla="*/ -47 w 484832"/>
              <a:gd name="connsiteY87" fmla="*/ 192480 h 194706"/>
              <a:gd name="connsiteX88" fmla="*/ 24120 w 484832"/>
              <a:gd name="connsiteY88" fmla="*/ 192480 h 194706"/>
              <a:gd name="connsiteX89" fmla="*/ 36247 w 484832"/>
              <a:gd name="connsiteY89" fmla="*/ 151927 h 194706"/>
              <a:gd name="connsiteX90" fmla="*/ 39667 w 484832"/>
              <a:gd name="connsiteY90" fmla="*/ 151927 h 194706"/>
              <a:gd name="connsiteX91" fmla="*/ 59696 w 484832"/>
              <a:gd name="connsiteY91" fmla="*/ 192480 h 194706"/>
              <a:gd name="connsiteX92" fmla="*/ 89028 w 484832"/>
              <a:gd name="connsiteY92" fmla="*/ 192480 h 194706"/>
              <a:gd name="connsiteX93" fmla="*/ 69513 w 484832"/>
              <a:gd name="connsiteY93" fmla="*/ 151927 h 194706"/>
              <a:gd name="connsiteX94" fmla="*/ 113623 w 484832"/>
              <a:gd name="connsiteY94" fmla="*/ 151927 h 194706"/>
              <a:gd name="connsiteX95" fmla="*/ 101377 w 484832"/>
              <a:gd name="connsiteY95" fmla="*/ 192480 h 194706"/>
              <a:gd name="connsiteX96" fmla="*/ 127785 w 484832"/>
              <a:gd name="connsiteY96" fmla="*/ 192480 h 194706"/>
              <a:gd name="connsiteX97" fmla="*/ 139860 w 484832"/>
              <a:gd name="connsiteY97" fmla="*/ 152047 h 194706"/>
              <a:gd name="connsiteX98" fmla="*/ 145641 w 484832"/>
              <a:gd name="connsiteY98" fmla="*/ 152047 h 194706"/>
              <a:gd name="connsiteX99" fmla="*/ 145641 w 484832"/>
              <a:gd name="connsiteY99" fmla="*/ 151927 h 194706"/>
              <a:gd name="connsiteX100" fmla="*/ 204408 w 484832"/>
              <a:gd name="connsiteY100" fmla="*/ 151927 h 194706"/>
              <a:gd name="connsiteX101" fmla="*/ 192761 w 484832"/>
              <a:gd name="connsiteY101" fmla="*/ 192360 h 194706"/>
              <a:gd name="connsiteX102" fmla="*/ 219374 w 484832"/>
              <a:gd name="connsiteY102" fmla="*/ 192360 h 194706"/>
              <a:gd name="connsiteX103" fmla="*/ 230662 w 484832"/>
              <a:gd name="connsiteY103" fmla="*/ 151927 h 194706"/>
              <a:gd name="connsiteX104" fmla="*/ 242635 w 484832"/>
              <a:gd name="connsiteY104" fmla="*/ 151927 h 194706"/>
              <a:gd name="connsiteX105" fmla="*/ 242960 w 484832"/>
              <a:gd name="connsiteY105" fmla="*/ 192360 h 194706"/>
              <a:gd name="connsiteX106" fmla="*/ 265280 w 484832"/>
              <a:gd name="connsiteY106" fmla="*/ 192360 h 194706"/>
              <a:gd name="connsiteX107" fmla="*/ 290935 w 484832"/>
              <a:gd name="connsiteY107" fmla="*/ 151927 h 194706"/>
              <a:gd name="connsiteX108" fmla="*/ 307713 w 484832"/>
              <a:gd name="connsiteY108" fmla="*/ 151927 h 194706"/>
              <a:gd name="connsiteX109" fmla="*/ 299059 w 484832"/>
              <a:gd name="connsiteY109" fmla="*/ 192360 h 194706"/>
              <a:gd name="connsiteX110" fmla="*/ 325227 w 484832"/>
              <a:gd name="connsiteY110" fmla="*/ 192360 h 194706"/>
              <a:gd name="connsiteX111" fmla="*/ 333779 w 484832"/>
              <a:gd name="connsiteY111" fmla="*/ 151927 h 194706"/>
              <a:gd name="connsiteX112" fmla="*/ 348933 w 484832"/>
              <a:gd name="connsiteY112" fmla="*/ 151927 h 194706"/>
              <a:gd name="connsiteX113" fmla="*/ 359845 w 484832"/>
              <a:gd name="connsiteY113" fmla="*/ 183517 h 194706"/>
              <a:gd name="connsiteX114" fmla="*/ 397131 w 484832"/>
              <a:gd name="connsiteY114" fmla="*/ 194617 h 194706"/>
              <a:gd name="connsiteX115" fmla="*/ 445807 w 484832"/>
              <a:gd name="connsiteY115" fmla="*/ 188648 h 194706"/>
              <a:gd name="connsiteX116" fmla="*/ 454872 w 484832"/>
              <a:gd name="connsiteY116" fmla="*/ 151927 h 194706"/>
              <a:gd name="connsiteX117" fmla="*/ 484786 w 484832"/>
              <a:gd name="connsiteY117" fmla="*/ 151927 h 194706"/>
              <a:gd name="connsiteX118" fmla="*/ 484786 w 484832"/>
              <a:gd name="connsiteY118" fmla="*/ -89 h 19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484832" h="194706">
                <a:moveTo>
                  <a:pt x="480938" y="148130"/>
                </a:moveTo>
                <a:lnTo>
                  <a:pt x="455744" y="148130"/>
                </a:lnTo>
                <a:lnTo>
                  <a:pt x="459917" y="131488"/>
                </a:lnTo>
                <a:lnTo>
                  <a:pt x="409445" y="131488"/>
                </a:lnTo>
                <a:lnTo>
                  <a:pt x="405289" y="148130"/>
                </a:lnTo>
                <a:lnTo>
                  <a:pt x="380916" y="148130"/>
                </a:lnTo>
                <a:lnTo>
                  <a:pt x="380916" y="144709"/>
                </a:lnTo>
                <a:cubicBezTo>
                  <a:pt x="381293" y="142845"/>
                  <a:pt x="381618" y="140878"/>
                  <a:pt x="382079" y="138775"/>
                </a:cubicBezTo>
                <a:cubicBezTo>
                  <a:pt x="386526" y="120816"/>
                  <a:pt x="398311" y="103062"/>
                  <a:pt x="418715" y="103062"/>
                </a:cubicBezTo>
                <a:cubicBezTo>
                  <a:pt x="426771" y="103062"/>
                  <a:pt x="434792" y="106141"/>
                  <a:pt x="433698" y="117292"/>
                </a:cubicBezTo>
                <a:lnTo>
                  <a:pt x="463732" y="117292"/>
                </a:lnTo>
                <a:cubicBezTo>
                  <a:pt x="464912" y="112161"/>
                  <a:pt x="466896" y="103216"/>
                  <a:pt x="461234" y="95058"/>
                </a:cubicBezTo>
                <a:cubicBezTo>
                  <a:pt x="454821" y="86198"/>
                  <a:pt x="441942" y="82641"/>
                  <a:pt x="425214" y="82641"/>
                </a:cubicBezTo>
                <a:cubicBezTo>
                  <a:pt x="413328" y="82641"/>
                  <a:pt x="395933" y="84539"/>
                  <a:pt x="380916" y="94357"/>
                </a:cubicBezTo>
                <a:lnTo>
                  <a:pt x="380916" y="3708"/>
                </a:lnTo>
                <a:lnTo>
                  <a:pt x="480938" y="3708"/>
                </a:lnTo>
                <a:close/>
                <a:moveTo>
                  <a:pt x="421914" y="172537"/>
                </a:moveTo>
                <a:cubicBezTo>
                  <a:pt x="416372" y="173606"/>
                  <a:pt x="410745" y="174179"/>
                  <a:pt x="405101" y="174247"/>
                </a:cubicBezTo>
                <a:cubicBezTo>
                  <a:pt x="390683" y="174247"/>
                  <a:pt x="380643" y="167543"/>
                  <a:pt x="380438" y="151910"/>
                </a:cubicBezTo>
                <a:lnTo>
                  <a:pt x="427027" y="151910"/>
                </a:lnTo>
                <a:close/>
                <a:moveTo>
                  <a:pt x="364275" y="90064"/>
                </a:moveTo>
                <a:lnTo>
                  <a:pt x="364275" y="110759"/>
                </a:lnTo>
                <a:cubicBezTo>
                  <a:pt x="358044" y="119364"/>
                  <a:pt x="353522" y="129082"/>
                  <a:pt x="350951" y="139390"/>
                </a:cubicBezTo>
                <a:cubicBezTo>
                  <a:pt x="350195" y="142258"/>
                  <a:pt x="349663" y="145180"/>
                  <a:pt x="349360" y="148130"/>
                </a:cubicBezTo>
                <a:lnTo>
                  <a:pt x="334669" y="148130"/>
                </a:lnTo>
                <a:lnTo>
                  <a:pt x="347223" y="88524"/>
                </a:lnTo>
                <a:lnTo>
                  <a:pt x="304943" y="88524"/>
                </a:lnTo>
                <a:lnTo>
                  <a:pt x="267110" y="148164"/>
                </a:lnTo>
                <a:lnTo>
                  <a:pt x="264339" y="148164"/>
                </a:lnTo>
                <a:lnTo>
                  <a:pt x="264339" y="3759"/>
                </a:lnTo>
                <a:lnTo>
                  <a:pt x="364326" y="3759"/>
                </a:lnTo>
                <a:close/>
                <a:moveTo>
                  <a:pt x="308449" y="148130"/>
                </a:moveTo>
                <a:lnTo>
                  <a:pt x="293398" y="148130"/>
                </a:lnTo>
                <a:lnTo>
                  <a:pt x="316163" y="112315"/>
                </a:lnTo>
                <a:close/>
                <a:moveTo>
                  <a:pt x="247731" y="88388"/>
                </a:moveTo>
                <a:lnTo>
                  <a:pt x="222709" y="88388"/>
                </a:lnTo>
                <a:lnTo>
                  <a:pt x="205606" y="148130"/>
                </a:lnTo>
                <a:lnTo>
                  <a:pt x="179027" y="148130"/>
                </a:lnTo>
                <a:cubicBezTo>
                  <a:pt x="192538" y="143136"/>
                  <a:pt x="200765" y="133592"/>
                  <a:pt x="203314" y="119413"/>
                </a:cubicBezTo>
                <a:cubicBezTo>
                  <a:pt x="205400" y="108399"/>
                  <a:pt x="204408" y="101164"/>
                  <a:pt x="199893" y="95725"/>
                </a:cubicBezTo>
                <a:cubicBezTo>
                  <a:pt x="193154" y="87652"/>
                  <a:pt x="179642" y="88353"/>
                  <a:pt x="167653" y="88353"/>
                </a:cubicBezTo>
                <a:lnTo>
                  <a:pt x="147796" y="88353"/>
                </a:lnTo>
                <a:lnTo>
                  <a:pt x="147796" y="3759"/>
                </a:lnTo>
                <a:lnTo>
                  <a:pt x="247697" y="3759"/>
                </a:lnTo>
                <a:close/>
                <a:moveTo>
                  <a:pt x="231740" y="148130"/>
                </a:moveTo>
                <a:lnTo>
                  <a:pt x="242258" y="110759"/>
                </a:lnTo>
                <a:lnTo>
                  <a:pt x="242635" y="148130"/>
                </a:lnTo>
                <a:close/>
                <a:moveTo>
                  <a:pt x="158981" y="133934"/>
                </a:moveTo>
                <a:lnTo>
                  <a:pt x="158981" y="133934"/>
                </a:lnTo>
                <a:cubicBezTo>
                  <a:pt x="158007" y="133934"/>
                  <a:pt x="157032" y="134054"/>
                  <a:pt x="155920" y="134054"/>
                </a:cubicBezTo>
                <a:cubicBezTo>
                  <a:pt x="154466" y="134054"/>
                  <a:pt x="153320" y="134054"/>
                  <a:pt x="152243" y="134054"/>
                </a:cubicBezTo>
                <a:lnTo>
                  <a:pt x="145846" y="134054"/>
                </a:lnTo>
                <a:lnTo>
                  <a:pt x="148805" y="123125"/>
                </a:lnTo>
                <a:lnTo>
                  <a:pt x="150207" y="117686"/>
                </a:lnTo>
                <a:lnTo>
                  <a:pt x="153628" y="104961"/>
                </a:lnTo>
                <a:cubicBezTo>
                  <a:pt x="155116" y="104961"/>
                  <a:pt x="156570" y="104961"/>
                  <a:pt x="157972" y="104961"/>
                </a:cubicBezTo>
                <a:lnTo>
                  <a:pt x="162915" y="104961"/>
                </a:lnTo>
                <a:cubicBezTo>
                  <a:pt x="171467" y="104961"/>
                  <a:pt x="176718" y="105440"/>
                  <a:pt x="178668" y="108159"/>
                </a:cubicBezTo>
                <a:cubicBezTo>
                  <a:pt x="180156" y="110212"/>
                  <a:pt x="179967" y="113735"/>
                  <a:pt x="178206" y="119105"/>
                </a:cubicBezTo>
                <a:cubicBezTo>
                  <a:pt x="175196" y="128341"/>
                  <a:pt x="171364" y="133045"/>
                  <a:pt x="159084" y="133986"/>
                </a:cubicBezTo>
                <a:moveTo>
                  <a:pt x="131291" y="93741"/>
                </a:moveTo>
                <a:lnTo>
                  <a:pt x="129717" y="98872"/>
                </a:lnTo>
                <a:lnTo>
                  <a:pt x="115419" y="146471"/>
                </a:lnTo>
                <a:lnTo>
                  <a:pt x="114854" y="148181"/>
                </a:lnTo>
                <a:lnTo>
                  <a:pt x="67683" y="148181"/>
                </a:lnTo>
                <a:lnTo>
                  <a:pt x="64006" y="140365"/>
                </a:lnTo>
                <a:lnTo>
                  <a:pt x="114683" y="88524"/>
                </a:lnTo>
                <a:lnTo>
                  <a:pt x="82187" y="88524"/>
                </a:lnTo>
                <a:lnTo>
                  <a:pt x="42507" y="131283"/>
                </a:lnTo>
                <a:lnTo>
                  <a:pt x="55351" y="88524"/>
                </a:lnTo>
                <a:lnTo>
                  <a:pt x="31270" y="88524"/>
                </a:lnTo>
                <a:lnTo>
                  <a:pt x="31270" y="3759"/>
                </a:lnTo>
                <a:lnTo>
                  <a:pt x="131188" y="3759"/>
                </a:lnTo>
                <a:close/>
                <a:moveTo>
                  <a:pt x="377119" y="-89"/>
                </a:moveTo>
                <a:lnTo>
                  <a:pt x="377119" y="97076"/>
                </a:lnTo>
                <a:cubicBezTo>
                  <a:pt x="373861" y="99667"/>
                  <a:pt x="370856" y="102560"/>
                  <a:pt x="368140" y="105713"/>
                </a:cubicBezTo>
                <a:lnTo>
                  <a:pt x="368140" y="-89"/>
                </a:lnTo>
                <a:lnTo>
                  <a:pt x="260525" y="-89"/>
                </a:lnTo>
                <a:lnTo>
                  <a:pt x="260525" y="88388"/>
                </a:lnTo>
                <a:lnTo>
                  <a:pt x="251614" y="88388"/>
                </a:lnTo>
                <a:lnTo>
                  <a:pt x="251614" y="-89"/>
                </a:lnTo>
                <a:lnTo>
                  <a:pt x="143965" y="-89"/>
                </a:lnTo>
                <a:lnTo>
                  <a:pt x="143965" y="88524"/>
                </a:lnTo>
                <a:lnTo>
                  <a:pt x="135071" y="88524"/>
                </a:lnTo>
                <a:lnTo>
                  <a:pt x="135071" y="-89"/>
                </a:lnTo>
                <a:lnTo>
                  <a:pt x="27456" y="-89"/>
                </a:lnTo>
                <a:lnTo>
                  <a:pt x="27456" y="100907"/>
                </a:lnTo>
                <a:lnTo>
                  <a:pt x="-47" y="192480"/>
                </a:lnTo>
                <a:lnTo>
                  <a:pt x="24120" y="192480"/>
                </a:lnTo>
                <a:lnTo>
                  <a:pt x="36247" y="151927"/>
                </a:lnTo>
                <a:lnTo>
                  <a:pt x="39667" y="151927"/>
                </a:lnTo>
                <a:lnTo>
                  <a:pt x="59696" y="192480"/>
                </a:lnTo>
                <a:lnTo>
                  <a:pt x="89028" y="192480"/>
                </a:lnTo>
                <a:lnTo>
                  <a:pt x="69513" y="151927"/>
                </a:lnTo>
                <a:lnTo>
                  <a:pt x="113623" y="151927"/>
                </a:lnTo>
                <a:lnTo>
                  <a:pt x="101377" y="192480"/>
                </a:lnTo>
                <a:lnTo>
                  <a:pt x="127785" y="192480"/>
                </a:lnTo>
                <a:lnTo>
                  <a:pt x="139860" y="152047"/>
                </a:lnTo>
                <a:lnTo>
                  <a:pt x="145641" y="152047"/>
                </a:lnTo>
                <a:lnTo>
                  <a:pt x="145641" y="151927"/>
                </a:lnTo>
                <a:lnTo>
                  <a:pt x="204408" y="151927"/>
                </a:lnTo>
                <a:lnTo>
                  <a:pt x="192761" y="192360"/>
                </a:lnTo>
                <a:lnTo>
                  <a:pt x="219374" y="192360"/>
                </a:lnTo>
                <a:lnTo>
                  <a:pt x="230662" y="151927"/>
                </a:lnTo>
                <a:lnTo>
                  <a:pt x="242635" y="151927"/>
                </a:lnTo>
                <a:lnTo>
                  <a:pt x="242960" y="192360"/>
                </a:lnTo>
                <a:lnTo>
                  <a:pt x="265280" y="192360"/>
                </a:lnTo>
                <a:lnTo>
                  <a:pt x="290935" y="151927"/>
                </a:lnTo>
                <a:lnTo>
                  <a:pt x="307713" y="151927"/>
                </a:lnTo>
                <a:lnTo>
                  <a:pt x="299059" y="192360"/>
                </a:lnTo>
                <a:lnTo>
                  <a:pt x="325227" y="192360"/>
                </a:lnTo>
                <a:lnTo>
                  <a:pt x="333779" y="151927"/>
                </a:lnTo>
                <a:lnTo>
                  <a:pt x="348933" y="151927"/>
                </a:lnTo>
                <a:cubicBezTo>
                  <a:pt x="348334" y="164464"/>
                  <a:pt x="351533" y="175872"/>
                  <a:pt x="359845" y="183517"/>
                </a:cubicBezTo>
                <a:cubicBezTo>
                  <a:pt x="370004" y="192839"/>
                  <a:pt x="385603" y="194617"/>
                  <a:pt x="397131" y="194617"/>
                </a:cubicBezTo>
                <a:cubicBezTo>
                  <a:pt x="413526" y="194421"/>
                  <a:pt x="429850" y="192418"/>
                  <a:pt x="445807" y="188648"/>
                </a:cubicBezTo>
                <a:lnTo>
                  <a:pt x="454872" y="151927"/>
                </a:lnTo>
                <a:lnTo>
                  <a:pt x="484786" y="151927"/>
                </a:lnTo>
                <a:lnTo>
                  <a:pt x="484786" y="-89"/>
                </a:lnTo>
                <a:close/>
              </a:path>
            </a:pathLst>
          </a:custGeom>
          <a:solidFill>
            <a:schemeClr val="bg1"/>
          </a:solidFill>
          <a:ln w="1683" cap="flat">
            <a:noFill/>
            <a:prstDash val="solid"/>
            <a:miter/>
          </a:ln>
        </p:spPr>
        <p:txBody>
          <a:bodyPr rtlCol="0" anchor="ctr"/>
          <a:lstStyle/>
          <a:p>
            <a:endParaRPr lang="en-GB"/>
          </a:p>
        </p:txBody>
      </p:sp>
      <p:sp>
        <p:nvSpPr>
          <p:cNvPr id="8" name="TextBox 7">
            <a:extLst>
              <a:ext uri="{FF2B5EF4-FFF2-40B4-BE49-F238E27FC236}">
                <a16:creationId xmlns:a16="http://schemas.microsoft.com/office/drawing/2014/main" id="{1CBF1CF3-C473-4B59-9814-FFEC4D26E803}"/>
              </a:ext>
              <a:ext uri="{C183D7F6-B498-43B3-948B-1728B52AA6E4}">
                <adec:decorative xmlns:adec="http://schemas.microsoft.com/office/drawing/2017/decorative" val="1"/>
              </a:ext>
            </a:extLst>
          </p:cNvPr>
          <p:cNvSpPr txBox="1"/>
          <p:nvPr userDrawn="1">
            <p:custDataLst>
              <p:tags r:id="rId2"/>
            </p:custDataLst>
          </p:nvPr>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solidFill>
                <a:latin typeface="+mn-lt"/>
                <a:ea typeface="+mn-ea"/>
                <a:cs typeface="+mn-cs"/>
              </a:rPr>
              <a:t>© 2022 KPMG, an Irish partnership and a member firm of the KPMG global organisation of independent member firms affiliated with KPMG International Limited, a private English company limited by guarantee. All rights reserved.</a:t>
            </a:r>
            <a:endParaRPr lang="en-GB" sz="600" kern="1200" noProof="0" dirty="0">
              <a:solidFill>
                <a:schemeClr val="bg1"/>
              </a:solidFill>
              <a:latin typeface="+mn-lt"/>
              <a:ea typeface="+mn-ea"/>
              <a:cs typeface="+mn-cs"/>
            </a:endParaRPr>
          </a:p>
        </p:txBody>
      </p:sp>
    </p:spTree>
    <p:extLst>
      <p:ext uri="{BB962C8B-B14F-4D97-AF65-F5344CB8AC3E}">
        <p14:creationId xmlns:p14="http://schemas.microsoft.com/office/powerpoint/2010/main" val="2568224362"/>
      </p:ext>
    </p:extLst>
  </p:cSld>
  <p:clrMapOvr>
    <a:masterClrMapping/>
  </p:clrMapOvr>
  <p:extLst>
    <p:ext uri="{DCECCB84-F9BA-43D5-87BE-67443E8EF086}">
      <p15:sldGuideLst xmlns:p15="http://schemas.microsoft.com/office/powerpoint/2012/main">
        <p15:guide id="1" orient="horz" pos="1071"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One Column Text - Dark BG colour">
    <p:bg>
      <p:bgPr>
        <a:solidFill>
          <a:schemeClr val="accent2"/>
        </a:solidFill>
        <a:effectLst/>
      </p:bgPr>
    </p:bg>
    <p:spTree>
      <p:nvGrpSpPr>
        <p:cNvPr id="1" name=""/>
        <p:cNvGrpSpPr/>
        <p:nvPr/>
      </p:nvGrpSpPr>
      <p:grpSpPr>
        <a:xfrm>
          <a:off x="0" y="0"/>
          <a:ext cx="0" cy="0"/>
          <a:chOff x="0" y="0"/>
          <a:chExt cx="0" cy="0"/>
        </a:xfrm>
      </p:grpSpPr>
      <p:sp>
        <p:nvSpPr>
          <p:cNvPr id="4" name="Shape 8">
            <a:extLst>
              <a:ext uri="{FF2B5EF4-FFF2-40B4-BE49-F238E27FC236}">
                <a16:creationId xmlns:a16="http://schemas.microsoft.com/office/drawing/2014/main" id="{FEACBC9C-FDC2-4718-A261-6371F0F60DE3}"/>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5" name="TextBox 4">
            <a:extLst>
              <a:ext uri="{FF2B5EF4-FFF2-40B4-BE49-F238E27FC236}">
                <a16:creationId xmlns:a16="http://schemas.microsoft.com/office/drawing/2014/main" id="{23B13141-5B21-49DB-9803-98F4E6E17F5A}"/>
              </a:ext>
              <a:ext uri="{C183D7F6-B498-43B3-948B-1728B52AA6E4}">
                <adec:decorative xmlns:adec="http://schemas.microsoft.com/office/drawing/2017/decorative" val="1"/>
              </a:ext>
            </a:extLst>
          </p:cNvPr>
          <p:cNvSpPr txBox="1"/>
          <p:nvPr userDrawn="1">
            <p:custDataLst>
              <p:tags r:id="rId1"/>
            </p:custDataLst>
          </p:nvPr>
        </p:nvSpPr>
        <p:spPr>
          <a:xfrm>
            <a:off x="8896358" y="6295536"/>
            <a:ext cx="1937636" cy="9233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a:solidFill>
                  <a:schemeClr val="bg1"/>
                </a:solidFill>
                <a:latin typeface="+mn-lt"/>
                <a:ea typeface="+mn-ea"/>
                <a:cs typeface="+mn-cs"/>
              </a:rPr>
              <a:t>Document Classification: KPMG Public</a:t>
            </a:r>
            <a:endParaRPr lang="en-GB" sz="600" b="0" kern="1200" noProof="0" dirty="0">
              <a:solidFill>
                <a:schemeClr val="bg1"/>
              </a:solidFill>
              <a:latin typeface="+mn-lt"/>
              <a:ea typeface="+mn-ea"/>
              <a:cs typeface="+mn-cs"/>
            </a:endParaRPr>
          </a:p>
        </p:txBody>
      </p:sp>
      <p:cxnSp>
        <p:nvCxnSpPr>
          <p:cNvPr id="8" name="Straight Connector 7">
            <a:extLst>
              <a:ext uri="{FF2B5EF4-FFF2-40B4-BE49-F238E27FC236}">
                <a16:creationId xmlns:a16="http://schemas.microsoft.com/office/drawing/2014/main" id="{156A5C29-C797-4C37-9F34-9C206DC1B640}"/>
              </a:ext>
            </a:extLst>
          </p:cNvPr>
          <p:cNvCxnSpPr/>
          <p:nvPr userDrawn="1"/>
        </p:nvCxnSpPr>
        <p:spPr>
          <a:xfrm>
            <a:off x="10928548"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Text Placeholder 26">
            <a:extLst>
              <a:ext uri="{FF2B5EF4-FFF2-40B4-BE49-F238E27FC236}">
                <a16:creationId xmlns:a16="http://schemas.microsoft.com/office/drawing/2014/main" id="{2D4DF521-FBEB-4C5C-80DB-DDFC4B7E350A}"/>
              </a:ext>
            </a:extLst>
          </p:cNvPr>
          <p:cNvSpPr>
            <a:spLocks noGrp="1"/>
          </p:cNvSpPr>
          <p:nvPr>
            <p:ph type="body" sz="quarter" idx="10"/>
          </p:nvPr>
        </p:nvSpPr>
        <p:spPr>
          <a:xfrm>
            <a:off x="998400" y="1330126"/>
            <a:ext cx="10201275" cy="4546600"/>
          </a:xfrm>
        </p:spPr>
        <p:txBody>
          <a:bodyPr/>
          <a:lstStyle>
            <a:lvl1pPr>
              <a:defRPr>
                <a:solidFill>
                  <a:schemeClr val="bg1"/>
                </a:solidFill>
              </a:defRPr>
            </a:lvl1pPr>
            <a:lvl2pPr>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893FD8B3-A559-4E34-BA53-32A7F9278785}"/>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9" name="Graphic 8">
            <a:extLst>
              <a:ext uri="{FF2B5EF4-FFF2-40B4-BE49-F238E27FC236}">
                <a16:creationId xmlns:a16="http://schemas.microsoft.com/office/drawing/2014/main" id="{48947F85-E5F1-445E-BD2C-8963D165668D}"/>
              </a:ext>
            </a:extLst>
          </p:cNvPr>
          <p:cNvSpPr/>
          <p:nvPr userDrawn="1"/>
        </p:nvSpPr>
        <p:spPr>
          <a:xfrm>
            <a:off x="1003200" y="6266996"/>
            <a:ext cx="484832" cy="194706"/>
          </a:xfrm>
          <a:custGeom>
            <a:avLst/>
            <a:gdLst>
              <a:gd name="connsiteX0" fmla="*/ 480938 w 484832"/>
              <a:gd name="connsiteY0" fmla="*/ 148130 h 194706"/>
              <a:gd name="connsiteX1" fmla="*/ 455744 w 484832"/>
              <a:gd name="connsiteY1" fmla="*/ 148130 h 194706"/>
              <a:gd name="connsiteX2" fmla="*/ 459917 w 484832"/>
              <a:gd name="connsiteY2" fmla="*/ 131488 h 194706"/>
              <a:gd name="connsiteX3" fmla="*/ 409445 w 484832"/>
              <a:gd name="connsiteY3" fmla="*/ 131488 h 194706"/>
              <a:gd name="connsiteX4" fmla="*/ 405289 w 484832"/>
              <a:gd name="connsiteY4" fmla="*/ 148130 h 194706"/>
              <a:gd name="connsiteX5" fmla="*/ 380916 w 484832"/>
              <a:gd name="connsiteY5" fmla="*/ 148130 h 194706"/>
              <a:gd name="connsiteX6" fmla="*/ 380916 w 484832"/>
              <a:gd name="connsiteY6" fmla="*/ 144709 h 194706"/>
              <a:gd name="connsiteX7" fmla="*/ 382079 w 484832"/>
              <a:gd name="connsiteY7" fmla="*/ 138775 h 194706"/>
              <a:gd name="connsiteX8" fmla="*/ 418715 w 484832"/>
              <a:gd name="connsiteY8" fmla="*/ 103062 h 194706"/>
              <a:gd name="connsiteX9" fmla="*/ 433698 w 484832"/>
              <a:gd name="connsiteY9" fmla="*/ 117292 h 194706"/>
              <a:gd name="connsiteX10" fmla="*/ 463732 w 484832"/>
              <a:gd name="connsiteY10" fmla="*/ 117292 h 194706"/>
              <a:gd name="connsiteX11" fmla="*/ 461234 w 484832"/>
              <a:gd name="connsiteY11" fmla="*/ 95058 h 194706"/>
              <a:gd name="connsiteX12" fmla="*/ 425214 w 484832"/>
              <a:gd name="connsiteY12" fmla="*/ 82641 h 194706"/>
              <a:gd name="connsiteX13" fmla="*/ 380916 w 484832"/>
              <a:gd name="connsiteY13" fmla="*/ 94357 h 194706"/>
              <a:gd name="connsiteX14" fmla="*/ 380916 w 484832"/>
              <a:gd name="connsiteY14" fmla="*/ 3708 h 194706"/>
              <a:gd name="connsiteX15" fmla="*/ 480938 w 484832"/>
              <a:gd name="connsiteY15" fmla="*/ 3708 h 194706"/>
              <a:gd name="connsiteX16" fmla="*/ 421914 w 484832"/>
              <a:gd name="connsiteY16" fmla="*/ 172537 h 194706"/>
              <a:gd name="connsiteX17" fmla="*/ 405101 w 484832"/>
              <a:gd name="connsiteY17" fmla="*/ 174247 h 194706"/>
              <a:gd name="connsiteX18" fmla="*/ 380438 w 484832"/>
              <a:gd name="connsiteY18" fmla="*/ 151910 h 194706"/>
              <a:gd name="connsiteX19" fmla="*/ 427027 w 484832"/>
              <a:gd name="connsiteY19" fmla="*/ 151910 h 194706"/>
              <a:gd name="connsiteX20" fmla="*/ 364275 w 484832"/>
              <a:gd name="connsiteY20" fmla="*/ 90064 h 194706"/>
              <a:gd name="connsiteX21" fmla="*/ 364275 w 484832"/>
              <a:gd name="connsiteY21" fmla="*/ 110759 h 194706"/>
              <a:gd name="connsiteX22" fmla="*/ 350951 w 484832"/>
              <a:gd name="connsiteY22" fmla="*/ 139390 h 194706"/>
              <a:gd name="connsiteX23" fmla="*/ 349360 w 484832"/>
              <a:gd name="connsiteY23" fmla="*/ 148130 h 194706"/>
              <a:gd name="connsiteX24" fmla="*/ 334669 w 484832"/>
              <a:gd name="connsiteY24" fmla="*/ 148130 h 194706"/>
              <a:gd name="connsiteX25" fmla="*/ 347223 w 484832"/>
              <a:gd name="connsiteY25" fmla="*/ 88524 h 194706"/>
              <a:gd name="connsiteX26" fmla="*/ 304943 w 484832"/>
              <a:gd name="connsiteY26" fmla="*/ 88524 h 194706"/>
              <a:gd name="connsiteX27" fmla="*/ 267110 w 484832"/>
              <a:gd name="connsiteY27" fmla="*/ 148164 h 194706"/>
              <a:gd name="connsiteX28" fmla="*/ 264339 w 484832"/>
              <a:gd name="connsiteY28" fmla="*/ 148164 h 194706"/>
              <a:gd name="connsiteX29" fmla="*/ 264339 w 484832"/>
              <a:gd name="connsiteY29" fmla="*/ 3759 h 194706"/>
              <a:gd name="connsiteX30" fmla="*/ 364326 w 484832"/>
              <a:gd name="connsiteY30" fmla="*/ 3759 h 194706"/>
              <a:gd name="connsiteX31" fmla="*/ 308449 w 484832"/>
              <a:gd name="connsiteY31" fmla="*/ 148130 h 194706"/>
              <a:gd name="connsiteX32" fmla="*/ 293398 w 484832"/>
              <a:gd name="connsiteY32" fmla="*/ 148130 h 194706"/>
              <a:gd name="connsiteX33" fmla="*/ 316163 w 484832"/>
              <a:gd name="connsiteY33" fmla="*/ 112315 h 194706"/>
              <a:gd name="connsiteX34" fmla="*/ 247731 w 484832"/>
              <a:gd name="connsiteY34" fmla="*/ 88388 h 194706"/>
              <a:gd name="connsiteX35" fmla="*/ 222709 w 484832"/>
              <a:gd name="connsiteY35" fmla="*/ 88388 h 194706"/>
              <a:gd name="connsiteX36" fmla="*/ 205606 w 484832"/>
              <a:gd name="connsiteY36" fmla="*/ 148130 h 194706"/>
              <a:gd name="connsiteX37" fmla="*/ 179027 w 484832"/>
              <a:gd name="connsiteY37" fmla="*/ 148130 h 194706"/>
              <a:gd name="connsiteX38" fmla="*/ 203314 w 484832"/>
              <a:gd name="connsiteY38" fmla="*/ 119413 h 194706"/>
              <a:gd name="connsiteX39" fmla="*/ 199893 w 484832"/>
              <a:gd name="connsiteY39" fmla="*/ 95725 h 194706"/>
              <a:gd name="connsiteX40" fmla="*/ 167653 w 484832"/>
              <a:gd name="connsiteY40" fmla="*/ 88353 h 194706"/>
              <a:gd name="connsiteX41" fmla="*/ 147796 w 484832"/>
              <a:gd name="connsiteY41" fmla="*/ 88353 h 194706"/>
              <a:gd name="connsiteX42" fmla="*/ 147796 w 484832"/>
              <a:gd name="connsiteY42" fmla="*/ 3759 h 194706"/>
              <a:gd name="connsiteX43" fmla="*/ 247697 w 484832"/>
              <a:gd name="connsiteY43" fmla="*/ 3759 h 194706"/>
              <a:gd name="connsiteX44" fmla="*/ 231740 w 484832"/>
              <a:gd name="connsiteY44" fmla="*/ 148130 h 194706"/>
              <a:gd name="connsiteX45" fmla="*/ 242258 w 484832"/>
              <a:gd name="connsiteY45" fmla="*/ 110759 h 194706"/>
              <a:gd name="connsiteX46" fmla="*/ 242635 w 484832"/>
              <a:gd name="connsiteY46" fmla="*/ 148130 h 194706"/>
              <a:gd name="connsiteX47" fmla="*/ 158981 w 484832"/>
              <a:gd name="connsiteY47" fmla="*/ 133934 h 194706"/>
              <a:gd name="connsiteX48" fmla="*/ 158981 w 484832"/>
              <a:gd name="connsiteY48" fmla="*/ 133934 h 194706"/>
              <a:gd name="connsiteX49" fmla="*/ 155920 w 484832"/>
              <a:gd name="connsiteY49" fmla="*/ 134054 h 194706"/>
              <a:gd name="connsiteX50" fmla="*/ 152243 w 484832"/>
              <a:gd name="connsiteY50" fmla="*/ 134054 h 194706"/>
              <a:gd name="connsiteX51" fmla="*/ 145846 w 484832"/>
              <a:gd name="connsiteY51" fmla="*/ 134054 h 194706"/>
              <a:gd name="connsiteX52" fmla="*/ 148805 w 484832"/>
              <a:gd name="connsiteY52" fmla="*/ 123125 h 194706"/>
              <a:gd name="connsiteX53" fmla="*/ 150207 w 484832"/>
              <a:gd name="connsiteY53" fmla="*/ 117686 h 194706"/>
              <a:gd name="connsiteX54" fmla="*/ 153628 w 484832"/>
              <a:gd name="connsiteY54" fmla="*/ 104961 h 194706"/>
              <a:gd name="connsiteX55" fmla="*/ 157972 w 484832"/>
              <a:gd name="connsiteY55" fmla="*/ 104961 h 194706"/>
              <a:gd name="connsiteX56" fmla="*/ 162915 w 484832"/>
              <a:gd name="connsiteY56" fmla="*/ 104961 h 194706"/>
              <a:gd name="connsiteX57" fmla="*/ 178668 w 484832"/>
              <a:gd name="connsiteY57" fmla="*/ 108159 h 194706"/>
              <a:gd name="connsiteX58" fmla="*/ 178206 w 484832"/>
              <a:gd name="connsiteY58" fmla="*/ 119105 h 194706"/>
              <a:gd name="connsiteX59" fmla="*/ 159084 w 484832"/>
              <a:gd name="connsiteY59" fmla="*/ 133986 h 194706"/>
              <a:gd name="connsiteX60" fmla="*/ 131291 w 484832"/>
              <a:gd name="connsiteY60" fmla="*/ 93741 h 194706"/>
              <a:gd name="connsiteX61" fmla="*/ 129717 w 484832"/>
              <a:gd name="connsiteY61" fmla="*/ 98872 h 194706"/>
              <a:gd name="connsiteX62" fmla="*/ 115419 w 484832"/>
              <a:gd name="connsiteY62" fmla="*/ 146471 h 194706"/>
              <a:gd name="connsiteX63" fmla="*/ 114854 w 484832"/>
              <a:gd name="connsiteY63" fmla="*/ 148181 h 194706"/>
              <a:gd name="connsiteX64" fmla="*/ 67683 w 484832"/>
              <a:gd name="connsiteY64" fmla="*/ 148181 h 194706"/>
              <a:gd name="connsiteX65" fmla="*/ 64006 w 484832"/>
              <a:gd name="connsiteY65" fmla="*/ 140365 h 194706"/>
              <a:gd name="connsiteX66" fmla="*/ 114683 w 484832"/>
              <a:gd name="connsiteY66" fmla="*/ 88524 h 194706"/>
              <a:gd name="connsiteX67" fmla="*/ 82187 w 484832"/>
              <a:gd name="connsiteY67" fmla="*/ 88524 h 194706"/>
              <a:gd name="connsiteX68" fmla="*/ 42507 w 484832"/>
              <a:gd name="connsiteY68" fmla="*/ 131283 h 194706"/>
              <a:gd name="connsiteX69" fmla="*/ 55351 w 484832"/>
              <a:gd name="connsiteY69" fmla="*/ 88524 h 194706"/>
              <a:gd name="connsiteX70" fmla="*/ 31270 w 484832"/>
              <a:gd name="connsiteY70" fmla="*/ 88524 h 194706"/>
              <a:gd name="connsiteX71" fmla="*/ 31270 w 484832"/>
              <a:gd name="connsiteY71" fmla="*/ 3759 h 194706"/>
              <a:gd name="connsiteX72" fmla="*/ 131188 w 484832"/>
              <a:gd name="connsiteY72" fmla="*/ 3759 h 194706"/>
              <a:gd name="connsiteX73" fmla="*/ 377119 w 484832"/>
              <a:gd name="connsiteY73" fmla="*/ -89 h 194706"/>
              <a:gd name="connsiteX74" fmla="*/ 377119 w 484832"/>
              <a:gd name="connsiteY74" fmla="*/ 97076 h 194706"/>
              <a:gd name="connsiteX75" fmla="*/ 368140 w 484832"/>
              <a:gd name="connsiteY75" fmla="*/ 105713 h 194706"/>
              <a:gd name="connsiteX76" fmla="*/ 368140 w 484832"/>
              <a:gd name="connsiteY76" fmla="*/ -89 h 194706"/>
              <a:gd name="connsiteX77" fmla="*/ 260525 w 484832"/>
              <a:gd name="connsiteY77" fmla="*/ -89 h 194706"/>
              <a:gd name="connsiteX78" fmla="*/ 260525 w 484832"/>
              <a:gd name="connsiteY78" fmla="*/ 88388 h 194706"/>
              <a:gd name="connsiteX79" fmla="*/ 251614 w 484832"/>
              <a:gd name="connsiteY79" fmla="*/ 88388 h 194706"/>
              <a:gd name="connsiteX80" fmla="*/ 251614 w 484832"/>
              <a:gd name="connsiteY80" fmla="*/ -89 h 194706"/>
              <a:gd name="connsiteX81" fmla="*/ 143965 w 484832"/>
              <a:gd name="connsiteY81" fmla="*/ -89 h 194706"/>
              <a:gd name="connsiteX82" fmla="*/ 143965 w 484832"/>
              <a:gd name="connsiteY82" fmla="*/ 88524 h 194706"/>
              <a:gd name="connsiteX83" fmla="*/ 135071 w 484832"/>
              <a:gd name="connsiteY83" fmla="*/ 88524 h 194706"/>
              <a:gd name="connsiteX84" fmla="*/ 135071 w 484832"/>
              <a:gd name="connsiteY84" fmla="*/ -89 h 194706"/>
              <a:gd name="connsiteX85" fmla="*/ 27456 w 484832"/>
              <a:gd name="connsiteY85" fmla="*/ -89 h 194706"/>
              <a:gd name="connsiteX86" fmla="*/ 27456 w 484832"/>
              <a:gd name="connsiteY86" fmla="*/ 100907 h 194706"/>
              <a:gd name="connsiteX87" fmla="*/ -47 w 484832"/>
              <a:gd name="connsiteY87" fmla="*/ 192480 h 194706"/>
              <a:gd name="connsiteX88" fmla="*/ 24120 w 484832"/>
              <a:gd name="connsiteY88" fmla="*/ 192480 h 194706"/>
              <a:gd name="connsiteX89" fmla="*/ 36247 w 484832"/>
              <a:gd name="connsiteY89" fmla="*/ 151927 h 194706"/>
              <a:gd name="connsiteX90" fmla="*/ 39667 w 484832"/>
              <a:gd name="connsiteY90" fmla="*/ 151927 h 194706"/>
              <a:gd name="connsiteX91" fmla="*/ 59696 w 484832"/>
              <a:gd name="connsiteY91" fmla="*/ 192480 h 194706"/>
              <a:gd name="connsiteX92" fmla="*/ 89028 w 484832"/>
              <a:gd name="connsiteY92" fmla="*/ 192480 h 194706"/>
              <a:gd name="connsiteX93" fmla="*/ 69513 w 484832"/>
              <a:gd name="connsiteY93" fmla="*/ 151927 h 194706"/>
              <a:gd name="connsiteX94" fmla="*/ 113623 w 484832"/>
              <a:gd name="connsiteY94" fmla="*/ 151927 h 194706"/>
              <a:gd name="connsiteX95" fmla="*/ 101377 w 484832"/>
              <a:gd name="connsiteY95" fmla="*/ 192480 h 194706"/>
              <a:gd name="connsiteX96" fmla="*/ 127785 w 484832"/>
              <a:gd name="connsiteY96" fmla="*/ 192480 h 194706"/>
              <a:gd name="connsiteX97" fmla="*/ 139860 w 484832"/>
              <a:gd name="connsiteY97" fmla="*/ 152047 h 194706"/>
              <a:gd name="connsiteX98" fmla="*/ 145641 w 484832"/>
              <a:gd name="connsiteY98" fmla="*/ 152047 h 194706"/>
              <a:gd name="connsiteX99" fmla="*/ 145641 w 484832"/>
              <a:gd name="connsiteY99" fmla="*/ 151927 h 194706"/>
              <a:gd name="connsiteX100" fmla="*/ 204408 w 484832"/>
              <a:gd name="connsiteY100" fmla="*/ 151927 h 194706"/>
              <a:gd name="connsiteX101" fmla="*/ 192761 w 484832"/>
              <a:gd name="connsiteY101" fmla="*/ 192360 h 194706"/>
              <a:gd name="connsiteX102" fmla="*/ 219374 w 484832"/>
              <a:gd name="connsiteY102" fmla="*/ 192360 h 194706"/>
              <a:gd name="connsiteX103" fmla="*/ 230662 w 484832"/>
              <a:gd name="connsiteY103" fmla="*/ 151927 h 194706"/>
              <a:gd name="connsiteX104" fmla="*/ 242635 w 484832"/>
              <a:gd name="connsiteY104" fmla="*/ 151927 h 194706"/>
              <a:gd name="connsiteX105" fmla="*/ 242960 w 484832"/>
              <a:gd name="connsiteY105" fmla="*/ 192360 h 194706"/>
              <a:gd name="connsiteX106" fmla="*/ 265280 w 484832"/>
              <a:gd name="connsiteY106" fmla="*/ 192360 h 194706"/>
              <a:gd name="connsiteX107" fmla="*/ 290935 w 484832"/>
              <a:gd name="connsiteY107" fmla="*/ 151927 h 194706"/>
              <a:gd name="connsiteX108" fmla="*/ 307713 w 484832"/>
              <a:gd name="connsiteY108" fmla="*/ 151927 h 194706"/>
              <a:gd name="connsiteX109" fmla="*/ 299059 w 484832"/>
              <a:gd name="connsiteY109" fmla="*/ 192360 h 194706"/>
              <a:gd name="connsiteX110" fmla="*/ 325227 w 484832"/>
              <a:gd name="connsiteY110" fmla="*/ 192360 h 194706"/>
              <a:gd name="connsiteX111" fmla="*/ 333779 w 484832"/>
              <a:gd name="connsiteY111" fmla="*/ 151927 h 194706"/>
              <a:gd name="connsiteX112" fmla="*/ 348933 w 484832"/>
              <a:gd name="connsiteY112" fmla="*/ 151927 h 194706"/>
              <a:gd name="connsiteX113" fmla="*/ 359845 w 484832"/>
              <a:gd name="connsiteY113" fmla="*/ 183517 h 194706"/>
              <a:gd name="connsiteX114" fmla="*/ 397131 w 484832"/>
              <a:gd name="connsiteY114" fmla="*/ 194617 h 194706"/>
              <a:gd name="connsiteX115" fmla="*/ 445807 w 484832"/>
              <a:gd name="connsiteY115" fmla="*/ 188648 h 194706"/>
              <a:gd name="connsiteX116" fmla="*/ 454872 w 484832"/>
              <a:gd name="connsiteY116" fmla="*/ 151927 h 194706"/>
              <a:gd name="connsiteX117" fmla="*/ 484786 w 484832"/>
              <a:gd name="connsiteY117" fmla="*/ 151927 h 194706"/>
              <a:gd name="connsiteX118" fmla="*/ 484786 w 484832"/>
              <a:gd name="connsiteY118" fmla="*/ -89 h 19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484832" h="194706">
                <a:moveTo>
                  <a:pt x="480938" y="148130"/>
                </a:moveTo>
                <a:lnTo>
                  <a:pt x="455744" y="148130"/>
                </a:lnTo>
                <a:lnTo>
                  <a:pt x="459917" y="131488"/>
                </a:lnTo>
                <a:lnTo>
                  <a:pt x="409445" y="131488"/>
                </a:lnTo>
                <a:lnTo>
                  <a:pt x="405289" y="148130"/>
                </a:lnTo>
                <a:lnTo>
                  <a:pt x="380916" y="148130"/>
                </a:lnTo>
                <a:lnTo>
                  <a:pt x="380916" y="144709"/>
                </a:lnTo>
                <a:cubicBezTo>
                  <a:pt x="381293" y="142845"/>
                  <a:pt x="381618" y="140878"/>
                  <a:pt x="382079" y="138775"/>
                </a:cubicBezTo>
                <a:cubicBezTo>
                  <a:pt x="386526" y="120816"/>
                  <a:pt x="398311" y="103062"/>
                  <a:pt x="418715" y="103062"/>
                </a:cubicBezTo>
                <a:cubicBezTo>
                  <a:pt x="426771" y="103062"/>
                  <a:pt x="434792" y="106141"/>
                  <a:pt x="433698" y="117292"/>
                </a:cubicBezTo>
                <a:lnTo>
                  <a:pt x="463732" y="117292"/>
                </a:lnTo>
                <a:cubicBezTo>
                  <a:pt x="464912" y="112161"/>
                  <a:pt x="466896" y="103216"/>
                  <a:pt x="461234" y="95058"/>
                </a:cubicBezTo>
                <a:cubicBezTo>
                  <a:pt x="454821" y="86198"/>
                  <a:pt x="441942" y="82641"/>
                  <a:pt x="425214" y="82641"/>
                </a:cubicBezTo>
                <a:cubicBezTo>
                  <a:pt x="413328" y="82641"/>
                  <a:pt x="395933" y="84539"/>
                  <a:pt x="380916" y="94357"/>
                </a:cubicBezTo>
                <a:lnTo>
                  <a:pt x="380916" y="3708"/>
                </a:lnTo>
                <a:lnTo>
                  <a:pt x="480938" y="3708"/>
                </a:lnTo>
                <a:close/>
                <a:moveTo>
                  <a:pt x="421914" y="172537"/>
                </a:moveTo>
                <a:cubicBezTo>
                  <a:pt x="416372" y="173606"/>
                  <a:pt x="410745" y="174179"/>
                  <a:pt x="405101" y="174247"/>
                </a:cubicBezTo>
                <a:cubicBezTo>
                  <a:pt x="390683" y="174247"/>
                  <a:pt x="380643" y="167543"/>
                  <a:pt x="380438" y="151910"/>
                </a:cubicBezTo>
                <a:lnTo>
                  <a:pt x="427027" y="151910"/>
                </a:lnTo>
                <a:close/>
                <a:moveTo>
                  <a:pt x="364275" y="90064"/>
                </a:moveTo>
                <a:lnTo>
                  <a:pt x="364275" y="110759"/>
                </a:lnTo>
                <a:cubicBezTo>
                  <a:pt x="358044" y="119364"/>
                  <a:pt x="353522" y="129082"/>
                  <a:pt x="350951" y="139390"/>
                </a:cubicBezTo>
                <a:cubicBezTo>
                  <a:pt x="350195" y="142258"/>
                  <a:pt x="349663" y="145180"/>
                  <a:pt x="349360" y="148130"/>
                </a:cubicBezTo>
                <a:lnTo>
                  <a:pt x="334669" y="148130"/>
                </a:lnTo>
                <a:lnTo>
                  <a:pt x="347223" y="88524"/>
                </a:lnTo>
                <a:lnTo>
                  <a:pt x="304943" y="88524"/>
                </a:lnTo>
                <a:lnTo>
                  <a:pt x="267110" y="148164"/>
                </a:lnTo>
                <a:lnTo>
                  <a:pt x="264339" y="148164"/>
                </a:lnTo>
                <a:lnTo>
                  <a:pt x="264339" y="3759"/>
                </a:lnTo>
                <a:lnTo>
                  <a:pt x="364326" y="3759"/>
                </a:lnTo>
                <a:close/>
                <a:moveTo>
                  <a:pt x="308449" y="148130"/>
                </a:moveTo>
                <a:lnTo>
                  <a:pt x="293398" y="148130"/>
                </a:lnTo>
                <a:lnTo>
                  <a:pt x="316163" y="112315"/>
                </a:lnTo>
                <a:close/>
                <a:moveTo>
                  <a:pt x="247731" y="88388"/>
                </a:moveTo>
                <a:lnTo>
                  <a:pt x="222709" y="88388"/>
                </a:lnTo>
                <a:lnTo>
                  <a:pt x="205606" y="148130"/>
                </a:lnTo>
                <a:lnTo>
                  <a:pt x="179027" y="148130"/>
                </a:lnTo>
                <a:cubicBezTo>
                  <a:pt x="192538" y="143136"/>
                  <a:pt x="200765" y="133592"/>
                  <a:pt x="203314" y="119413"/>
                </a:cubicBezTo>
                <a:cubicBezTo>
                  <a:pt x="205400" y="108399"/>
                  <a:pt x="204408" y="101164"/>
                  <a:pt x="199893" y="95725"/>
                </a:cubicBezTo>
                <a:cubicBezTo>
                  <a:pt x="193154" y="87652"/>
                  <a:pt x="179642" y="88353"/>
                  <a:pt x="167653" y="88353"/>
                </a:cubicBezTo>
                <a:lnTo>
                  <a:pt x="147796" y="88353"/>
                </a:lnTo>
                <a:lnTo>
                  <a:pt x="147796" y="3759"/>
                </a:lnTo>
                <a:lnTo>
                  <a:pt x="247697" y="3759"/>
                </a:lnTo>
                <a:close/>
                <a:moveTo>
                  <a:pt x="231740" y="148130"/>
                </a:moveTo>
                <a:lnTo>
                  <a:pt x="242258" y="110759"/>
                </a:lnTo>
                <a:lnTo>
                  <a:pt x="242635" y="148130"/>
                </a:lnTo>
                <a:close/>
                <a:moveTo>
                  <a:pt x="158981" y="133934"/>
                </a:moveTo>
                <a:lnTo>
                  <a:pt x="158981" y="133934"/>
                </a:lnTo>
                <a:cubicBezTo>
                  <a:pt x="158007" y="133934"/>
                  <a:pt x="157032" y="134054"/>
                  <a:pt x="155920" y="134054"/>
                </a:cubicBezTo>
                <a:cubicBezTo>
                  <a:pt x="154466" y="134054"/>
                  <a:pt x="153320" y="134054"/>
                  <a:pt x="152243" y="134054"/>
                </a:cubicBezTo>
                <a:lnTo>
                  <a:pt x="145846" y="134054"/>
                </a:lnTo>
                <a:lnTo>
                  <a:pt x="148805" y="123125"/>
                </a:lnTo>
                <a:lnTo>
                  <a:pt x="150207" y="117686"/>
                </a:lnTo>
                <a:lnTo>
                  <a:pt x="153628" y="104961"/>
                </a:lnTo>
                <a:cubicBezTo>
                  <a:pt x="155116" y="104961"/>
                  <a:pt x="156570" y="104961"/>
                  <a:pt x="157972" y="104961"/>
                </a:cubicBezTo>
                <a:lnTo>
                  <a:pt x="162915" y="104961"/>
                </a:lnTo>
                <a:cubicBezTo>
                  <a:pt x="171467" y="104961"/>
                  <a:pt x="176718" y="105440"/>
                  <a:pt x="178668" y="108159"/>
                </a:cubicBezTo>
                <a:cubicBezTo>
                  <a:pt x="180156" y="110212"/>
                  <a:pt x="179967" y="113735"/>
                  <a:pt x="178206" y="119105"/>
                </a:cubicBezTo>
                <a:cubicBezTo>
                  <a:pt x="175196" y="128341"/>
                  <a:pt x="171364" y="133045"/>
                  <a:pt x="159084" y="133986"/>
                </a:cubicBezTo>
                <a:moveTo>
                  <a:pt x="131291" y="93741"/>
                </a:moveTo>
                <a:lnTo>
                  <a:pt x="129717" y="98872"/>
                </a:lnTo>
                <a:lnTo>
                  <a:pt x="115419" y="146471"/>
                </a:lnTo>
                <a:lnTo>
                  <a:pt x="114854" y="148181"/>
                </a:lnTo>
                <a:lnTo>
                  <a:pt x="67683" y="148181"/>
                </a:lnTo>
                <a:lnTo>
                  <a:pt x="64006" y="140365"/>
                </a:lnTo>
                <a:lnTo>
                  <a:pt x="114683" y="88524"/>
                </a:lnTo>
                <a:lnTo>
                  <a:pt x="82187" y="88524"/>
                </a:lnTo>
                <a:lnTo>
                  <a:pt x="42507" y="131283"/>
                </a:lnTo>
                <a:lnTo>
                  <a:pt x="55351" y="88524"/>
                </a:lnTo>
                <a:lnTo>
                  <a:pt x="31270" y="88524"/>
                </a:lnTo>
                <a:lnTo>
                  <a:pt x="31270" y="3759"/>
                </a:lnTo>
                <a:lnTo>
                  <a:pt x="131188" y="3759"/>
                </a:lnTo>
                <a:close/>
                <a:moveTo>
                  <a:pt x="377119" y="-89"/>
                </a:moveTo>
                <a:lnTo>
                  <a:pt x="377119" y="97076"/>
                </a:lnTo>
                <a:cubicBezTo>
                  <a:pt x="373861" y="99667"/>
                  <a:pt x="370856" y="102560"/>
                  <a:pt x="368140" y="105713"/>
                </a:cubicBezTo>
                <a:lnTo>
                  <a:pt x="368140" y="-89"/>
                </a:lnTo>
                <a:lnTo>
                  <a:pt x="260525" y="-89"/>
                </a:lnTo>
                <a:lnTo>
                  <a:pt x="260525" y="88388"/>
                </a:lnTo>
                <a:lnTo>
                  <a:pt x="251614" y="88388"/>
                </a:lnTo>
                <a:lnTo>
                  <a:pt x="251614" y="-89"/>
                </a:lnTo>
                <a:lnTo>
                  <a:pt x="143965" y="-89"/>
                </a:lnTo>
                <a:lnTo>
                  <a:pt x="143965" y="88524"/>
                </a:lnTo>
                <a:lnTo>
                  <a:pt x="135071" y="88524"/>
                </a:lnTo>
                <a:lnTo>
                  <a:pt x="135071" y="-89"/>
                </a:lnTo>
                <a:lnTo>
                  <a:pt x="27456" y="-89"/>
                </a:lnTo>
                <a:lnTo>
                  <a:pt x="27456" y="100907"/>
                </a:lnTo>
                <a:lnTo>
                  <a:pt x="-47" y="192480"/>
                </a:lnTo>
                <a:lnTo>
                  <a:pt x="24120" y="192480"/>
                </a:lnTo>
                <a:lnTo>
                  <a:pt x="36247" y="151927"/>
                </a:lnTo>
                <a:lnTo>
                  <a:pt x="39667" y="151927"/>
                </a:lnTo>
                <a:lnTo>
                  <a:pt x="59696" y="192480"/>
                </a:lnTo>
                <a:lnTo>
                  <a:pt x="89028" y="192480"/>
                </a:lnTo>
                <a:lnTo>
                  <a:pt x="69513" y="151927"/>
                </a:lnTo>
                <a:lnTo>
                  <a:pt x="113623" y="151927"/>
                </a:lnTo>
                <a:lnTo>
                  <a:pt x="101377" y="192480"/>
                </a:lnTo>
                <a:lnTo>
                  <a:pt x="127785" y="192480"/>
                </a:lnTo>
                <a:lnTo>
                  <a:pt x="139860" y="152047"/>
                </a:lnTo>
                <a:lnTo>
                  <a:pt x="145641" y="152047"/>
                </a:lnTo>
                <a:lnTo>
                  <a:pt x="145641" y="151927"/>
                </a:lnTo>
                <a:lnTo>
                  <a:pt x="204408" y="151927"/>
                </a:lnTo>
                <a:lnTo>
                  <a:pt x="192761" y="192360"/>
                </a:lnTo>
                <a:lnTo>
                  <a:pt x="219374" y="192360"/>
                </a:lnTo>
                <a:lnTo>
                  <a:pt x="230662" y="151927"/>
                </a:lnTo>
                <a:lnTo>
                  <a:pt x="242635" y="151927"/>
                </a:lnTo>
                <a:lnTo>
                  <a:pt x="242960" y="192360"/>
                </a:lnTo>
                <a:lnTo>
                  <a:pt x="265280" y="192360"/>
                </a:lnTo>
                <a:lnTo>
                  <a:pt x="290935" y="151927"/>
                </a:lnTo>
                <a:lnTo>
                  <a:pt x="307713" y="151927"/>
                </a:lnTo>
                <a:lnTo>
                  <a:pt x="299059" y="192360"/>
                </a:lnTo>
                <a:lnTo>
                  <a:pt x="325227" y="192360"/>
                </a:lnTo>
                <a:lnTo>
                  <a:pt x="333779" y="151927"/>
                </a:lnTo>
                <a:lnTo>
                  <a:pt x="348933" y="151927"/>
                </a:lnTo>
                <a:cubicBezTo>
                  <a:pt x="348334" y="164464"/>
                  <a:pt x="351533" y="175872"/>
                  <a:pt x="359845" y="183517"/>
                </a:cubicBezTo>
                <a:cubicBezTo>
                  <a:pt x="370004" y="192839"/>
                  <a:pt x="385603" y="194617"/>
                  <a:pt x="397131" y="194617"/>
                </a:cubicBezTo>
                <a:cubicBezTo>
                  <a:pt x="413526" y="194421"/>
                  <a:pt x="429850" y="192418"/>
                  <a:pt x="445807" y="188648"/>
                </a:cubicBezTo>
                <a:lnTo>
                  <a:pt x="454872" y="151927"/>
                </a:lnTo>
                <a:lnTo>
                  <a:pt x="484786" y="151927"/>
                </a:lnTo>
                <a:lnTo>
                  <a:pt x="484786" y="-89"/>
                </a:lnTo>
                <a:close/>
              </a:path>
            </a:pathLst>
          </a:custGeom>
          <a:solidFill>
            <a:schemeClr val="bg1"/>
          </a:solidFill>
          <a:ln w="1683" cap="flat">
            <a:noFill/>
            <a:prstDash val="solid"/>
            <a:miter/>
          </a:ln>
        </p:spPr>
        <p:txBody>
          <a:bodyPr rtlCol="0" anchor="ctr"/>
          <a:lstStyle/>
          <a:p>
            <a:endParaRPr lang="en-GB"/>
          </a:p>
        </p:txBody>
      </p:sp>
      <p:sp>
        <p:nvSpPr>
          <p:cNvPr id="7" name="TextBox 6">
            <a:extLst>
              <a:ext uri="{FF2B5EF4-FFF2-40B4-BE49-F238E27FC236}">
                <a16:creationId xmlns:a16="http://schemas.microsoft.com/office/drawing/2014/main" id="{7E115E64-AC13-4D9A-A160-F698CCA8CA99}"/>
              </a:ext>
              <a:ext uri="{C183D7F6-B498-43B3-948B-1728B52AA6E4}">
                <adec:decorative xmlns:adec="http://schemas.microsoft.com/office/drawing/2017/decorative" val="1"/>
              </a:ext>
            </a:extLst>
          </p:cNvPr>
          <p:cNvSpPr txBox="1"/>
          <p:nvPr userDrawn="1">
            <p:custDataLst>
              <p:tags r:id="rId2"/>
            </p:custDataLst>
          </p:nvPr>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solidFill>
                <a:latin typeface="+mn-lt"/>
                <a:ea typeface="+mn-ea"/>
                <a:cs typeface="+mn-cs"/>
              </a:rPr>
              <a:t>© 2022 KPMG, an Irish partnership and a member firm of the KPMG global organisation of independent member firms affiliated with KPMG International Limited, a private English company limited by guarantee. All rights reserved.</a:t>
            </a:r>
            <a:endParaRPr lang="en-GB" sz="600" kern="1200" noProof="0" dirty="0">
              <a:solidFill>
                <a:schemeClr val="bg1"/>
              </a:solidFill>
              <a:latin typeface="+mn-lt"/>
              <a:ea typeface="+mn-ea"/>
              <a:cs typeface="+mn-cs"/>
            </a:endParaRPr>
          </a:p>
        </p:txBody>
      </p:sp>
    </p:spTree>
    <p:extLst>
      <p:ext uri="{BB962C8B-B14F-4D97-AF65-F5344CB8AC3E}">
        <p14:creationId xmlns:p14="http://schemas.microsoft.com/office/powerpoint/2010/main" val="17993720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1003200" y="1330126"/>
            <a:ext cx="4968000" cy="45467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8"/>
          <p:cNvSpPr>
            <a:spLocks noGrp="1"/>
          </p:cNvSpPr>
          <p:nvPr>
            <p:ph type="body" sz="quarter" idx="11"/>
          </p:nvPr>
        </p:nvSpPr>
        <p:spPr>
          <a:xfrm>
            <a:off x="6220800" y="1330126"/>
            <a:ext cx="4968000" cy="45467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Title 2">
            <a:extLst>
              <a:ext uri="{FF2B5EF4-FFF2-40B4-BE49-F238E27FC236}">
                <a16:creationId xmlns:a16="http://schemas.microsoft.com/office/drawing/2014/main" id="{DF69D30F-5094-425F-A158-0850AE27D366}"/>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7609967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wo Column Text - Dark BG colour">
    <p:bg>
      <p:bgPr>
        <a:solidFill>
          <a:schemeClr val="accent2"/>
        </a:solidFill>
        <a:effectLst/>
      </p:bgPr>
    </p:bg>
    <p:spTree>
      <p:nvGrpSpPr>
        <p:cNvPr id="1" name=""/>
        <p:cNvGrpSpPr/>
        <p:nvPr/>
      </p:nvGrpSpPr>
      <p:grpSpPr>
        <a:xfrm>
          <a:off x="0" y="0"/>
          <a:ext cx="0" cy="0"/>
          <a:chOff x="0" y="0"/>
          <a:chExt cx="0" cy="0"/>
        </a:xfrm>
      </p:grpSpPr>
      <p:sp>
        <p:nvSpPr>
          <p:cNvPr id="4" name="Shape 8">
            <a:extLst>
              <a:ext uri="{FF2B5EF4-FFF2-40B4-BE49-F238E27FC236}">
                <a16:creationId xmlns:a16="http://schemas.microsoft.com/office/drawing/2014/main" id="{FEACBC9C-FDC2-4718-A261-6371F0F60DE3}"/>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5" name="TextBox 4">
            <a:extLst>
              <a:ext uri="{FF2B5EF4-FFF2-40B4-BE49-F238E27FC236}">
                <a16:creationId xmlns:a16="http://schemas.microsoft.com/office/drawing/2014/main" id="{23B13141-5B21-49DB-9803-98F4E6E17F5A}"/>
              </a:ext>
              <a:ext uri="{C183D7F6-B498-43B3-948B-1728B52AA6E4}">
                <adec:decorative xmlns:adec="http://schemas.microsoft.com/office/drawing/2017/decorative" val="1"/>
              </a:ext>
            </a:extLst>
          </p:cNvPr>
          <p:cNvSpPr txBox="1"/>
          <p:nvPr userDrawn="1">
            <p:custDataLst>
              <p:tags r:id="rId1"/>
            </p:custDataLst>
          </p:nvPr>
        </p:nvSpPr>
        <p:spPr>
          <a:xfrm>
            <a:off x="8864606" y="6295536"/>
            <a:ext cx="1969388" cy="9233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1" kern="1200" noProof="0">
                <a:solidFill>
                  <a:schemeClr val="bg1"/>
                </a:solidFill>
                <a:latin typeface="+mn-lt"/>
                <a:ea typeface="+mn-ea"/>
                <a:cs typeface="+mn-cs"/>
              </a:rPr>
              <a:t>Document Classification: KPMG Public</a:t>
            </a:r>
            <a:endParaRPr lang="en-GB" sz="600" b="1" kern="1200" noProof="0" dirty="0">
              <a:solidFill>
                <a:schemeClr val="bg1"/>
              </a:solidFill>
              <a:latin typeface="+mn-lt"/>
              <a:ea typeface="+mn-ea"/>
              <a:cs typeface="+mn-cs"/>
            </a:endParaRPr>
          </a:p>
        </p:txBody>
      </p:sp>
      <p:cxnSp>
        <p:nvCxnSpPr>
          <p:cNvPr id="8" name="Straight Connector 7">
            <a:extLst>
              <a:ext uri="{FF2B5EF4-FFF2-40B4-BE49-F238E27FC236}">
                <a16:creationId xmlns:a16="http://schemas.microsoft.com/office/drawing/2014/main" id="{156A5C29-C797-4C37-9F34-9C206DC1B640}"/>
              </a:ext>
            </a:extLst>
          </p:cNvPr>
          <p:cNvCxnSpPr/>
          <p:nvPr userDrawn="1"/>
        </p:nvCxnSpPr>
        <p:spPr>
          <a:xfrm>
            <a:off x="10928548"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Text Placeholder 26">
            <a:extLst>
              <a:ext uri="{FF2B5EF4-FFF2-40B4-BE49-F238E27FC236}">
                <a16:creationId xmlns:a16="http://schemas.microsoft.com/office/drawing/2014/main" id="{2D4DF521-FBEB-4C5C-80DB-DDFC4B7E350A}"/>
              </a:ext>
            </a:extLst>
          </p:cNvPr>
          <p:cNvSpPr>
            <a:spLocks noGrp="1"/>
          </p:cNvSpPr>
          <p:nvPr>
            <p:ph type="body" sz="quarter" idx="10"/>
          </p:nvPr>
        </p:nvSpPr>
        <p:spPr>
          <a:xfrm>
            <a:off x="998400" y="1330126"/>
            <a:ext cx="4968000" cy="4546600"/>
          </a:xfrm>
        </p:spPr>
        <p:txBody>
          <a:bodyPr/>
          <a:lstStyle>
            <a:lvl1pPr>
              <a:defRPr>
                <a:solidFill>
                  <a:schemeClr val="bg1"/>
                </a:solidFill>
              </a:defRPr>
            </a:lvl1pPr>
            <a:lvl2pPr>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ext Placeholder 27">
            <a:extLst>
              <a:ext uri="{FF2B5EF4-FFF2-40B4-BE49-F238E27FC236}">
                <a16:creationId xmlns:a16="http://schemas.microsoft.com/office/drawing/2014/main" id="{6ED3211B-3C86-4413-BA20-A4F81B443BE8}"/>
              </a:ext>
            </a:extLst>
          </p:cNvPr>
          <p:cNvSpPr>
            <a:spLocks noGrp="1"/>
          </p:cNvSpPr>
          <p:nvPr>
            <p:ph type="body" sz="quarter" idx="11"/>
          </p:nvPr>
        </p:nvSpPr>
        <p:spPr>
          <a:xfrm>
            <a:off x="6220800" y="1330126"/>
            <a:ext cx="4968875" cy="4546600"/>
          </a:xfrm>
        </p:spPr>
        <p:txBody>
          <a:bodyPr/>
          <a:lstStyle>
            <a:lvl1pPr>
              <a:defRPr>
                <a:solidFill>
                  <a:schemeClr val="bg1"/>
                </a:solidFill>
              </a:defRPr>
            </a:lvl1pPr>
            <a:lvl2pPr>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E1C918AE-52AC-4531-9640-0D2CA3A28F2B}"/>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10" name="Graphic 8">
            <a:extLst>
              <a:ext uri="{FF2B5EF4-FFF2-40B4-BE49-F238E27FC236}">
                <a16:creationId xmlns:a16="http://schemas.microsoft.com/office/drawing/2014/main" id="{79D6C947-06F1-4188-A558-E10C77FF12CE}"/>
              </a:ext>
            </a:extLst>
          </p:cNvPr>
          <p:cNvSpPr/>
          <p:nvPr userDrawn="1"/>
        </p:nvSpPr>
        <p:spPr>
          <a:xfrm>
            <a:off x="1003200" y="6266996"/>
            <a:ext cx="484832" cy="194706"/>
          </a:xfrm>
          <a:custGeom>
            <a:avLst/>
            <a:gdLst>
              <a:gd name="connsiteX0" fmla="*/ 480938 w 484832"/>
              <a:gd name="connsiteY0" fmla="*/ 148130 h 194706"/>
              <a:gd name="connsiteX1" fmla="*/ 455744 w 484832"/>
              <a:gd name="connsiteY1" fmla="*/ 148130 h 194706"/>
              <a:gd name="connsiteX2" fmla="*/ 459917 w 484832"/>
              <a:gd name="connsiteY2" fmla="*/ 131488 h 194706"/>
              <a:gd name="connsiteX3" fmla="*/ 409445 w 484832"/>
              <a:gd name="connsiteY3" fmla="*/ 131488 h 194706"/>
              <a:gd name="connsiteX4" fmla="*/ 405289 w 484832"/>
              <a:gd name="connsiteY4" fmla="*/ 148130 h 194706"/>
              <a:gd name="connsiteX5" fmla="*/ 380916 w 484832"/>
              <a:gd name="connsiteY5" fmla="*/ 148130 h 194706"/>
              <a:gd name="connsiteX6" fmla="*/ 380916 w 484832"/>
              <a:gd name="connsiteY6" fmla="*/ 144709 h 194706"/>
              <a:gd name="connsiteX7" fmla="*/ 382079 w 484832"/>
              <a:gd name="connsiteY7" fmla="*/ 138775 h 194706"/>
              <a:gd name="connsiteX8" fmla="*/ 418715 w 484832"/>
              <a:gd name="connsiteY8" fmla="*/ 103062 h 194706"/>
              <a:gd name="connsiteX9" fmla="*/ 433698 w 484832"/>
              <a:gd name="connsiteY9" fmla="*/ 117292 h 194706"/>
              <a:gd name="connsiteX10" fmla="*/ 463732 w 484832"/>
              <a:gd name="connsiteY10" fmla="*/ 117292 h 194706"/>
              <a:gd name="connsiteX11" fmla="*/ 461234 w 484832"/>
              <a:gd name="connsiteY11" fmla="*/ 95058 h 194706"/>
              <a:gd name="connsiteX12" fmla="*/ 425214 w 484832"/>
              <a:gd name="connsiteY12" fmla="*/ 82641 h 194706"/>
              <a:gd name="connsiteX13" fmla="*/ 380916 w 484832"/>
              <a:gd name="connsiteY13" fmla="*/ 94357 h 194706"/>
              <a:gd name="connsiteX14" fmla="*/ 380916 w 484832"/>
              <a:gd name="connsiteY14" fmla="*/ 3708 h 194706"/>
              <a:gd name="connsiteX15" fmla="*/ 480938 w 484832"/>
              <a:gd name="connsiteY15" fmla="*/ 3708 h 194706"/>
              <a:gd name="connsiteX16" fmla="*/ 421914 w 484832"/>
              <a:gd name="connsiteY16" fmla="*/ 172537 h 194706"/>
              <a:gd name="connsiteX17" fmla="*/ 405101 w 484832"/>
              <a:gd name="connsiteY17" fmla="*/ 174247 h 194706"/>
              <a:gd name="connsiteX18" fmla="*/ 380438 w 484832"/>
              <a:gd name="connsiteY18" fmla="*/ 151910 h 194706"/>
              <a:gd name="connsiteX19" fmla="*/ 427027 w 484832"/>
              <a:gd name="connsiteY19" fmla="*/ 151910 h 194706"/>
              <a:gd name="connsiteX20" fmla="*/ 364275 w 484832"/>
              <a:gd name="connsiteY20" fmla="*/ 90064 h 194706"/>
              <a:gd name="connsiteX21" fmla="*/ 364275 w 484832"/>
              <a:gd name="connsiteY21" fmla="*/ 110759 h 194706"/>
              <a:gd name="connsiteX22" fmla="*/ 350951 w 484832"/>
              <a:gd name="connsiteY22" fmla="*/ 139390 h 194706"/>
              <a:gd name="connsiteX23" fmla="*/ 349360 w 484832"/>
              <a:gd name="connsiteY23" fmla="*/ 148130 h 194706"/>
              <a:gd name="connsiteX24" fmla="*/ 334669 w 484832"/>
              <a:gd name="connsiteY24" fmla="*/ 148130 h 194706"/>
              <a:gd name="connsiteX25" fmla="*/ 347223 w 484832"/>
              <a:gd name="connsiteY25" fmla="*/ 88524 h 194706"/>
              <a:gd name="connsiteX26" fmla="*/ 304943 w 484832"/>
              <a:gd name="connsiteY26" fmla="*/ 88524 h 194706"/>
              <a:gd name="connsiteX27" fmla="*/ 267110 w 484832"/>
              <a:gd name="connsiteY27" fmla="*/ 148164 h 194706"/>
              <a:gd name="connsiteX28" fmla="*/ 264339 w 484832"/>
              <a:gd name="connsiteY28" fmla="*/ 148164 h 194706"/>
              <a:gd name="connsiteX29" fmla="*/ 264339 w 484832"/>
              <a:gd name="connsiteY29" fmla="*/ 3759 h 194706"/>
              <a:gd name="connsiteX30" fmla="*/ 364326 w 484832"/>
              <a:gd name="connsiteY30" fmla="*/ 3759 h 194706"/>
              <a:gd name="connsiteX31" fmla="*/ 308449 w 484832"/>
              <a:gd name="connsiteY31" fmla="*/ 148130 h 194706"/>
              <a:gd name="connsiteX32" fmla="*/ 293398 w 484832"/>
              <a:gd name="connsiteY32" fmla="*/ 148130 h 194706"/>
              <a:gd name="connsiteX33" fmla="*/ 316163 w 484832"/>
              <a:gd name="connsiteY33" fmla="*/ 112315 h 194706"/>
              <a:gd name="connsiteX34" fmla="*/ 247731 w 484832"/>
              <a:gd name="connsiteY34" fmla="*/ 88388 h 194706"/>
              <a:gd name="connsiteX35" fmla="*/ 222709 w 484832"/>
              <a:gd name="connsiteY35" fmla="*/ 88388 h 194706"/>
              <a:gd name="connsiteX36" fmla="*/ 205606 w 484832"/>
              <a:gd name="connsiteY36" fmla="*/ 148130 h 194706"/>
              <a:gd name="connsiteX37" fmla="*/ 179027 w 484832"/>
              <a:gd name="connsiteY37" fmla="*/ 148130 h 194706"/>
              <a:gd name="connsiteX38" fmla="*/ 203314 w 484832"/>
              <a:gd name="connsiteY38" fmla="*/ 119413 h 194706"/>
              <a:gd name="connsiteX39" fmla="*/ 199893 w 484832"/>
              <a:gd name="connsiteY39" fmla="*/ 95725 h 194706"/>
              <a:gd name="connsiteX40" fmla="*/ 167653 w 484832"/>
              <a:gd name="connsiteY40" fmla="*/ 88353 h 194706"/>
              <a:gd name="connsiteX41" fmla="*/ 147796 w 484832"/>
              <a:gd name="connsiteY41" fmla="*/ 88353 h 194706"/>
              <a:gd name="connsiteX42" fmla="*/ 147796 w 484832"/>
              <a:gd name="connsiteY42" fmla="*/ 3759 h 194706"/>
              <a:gd name="connsiteX43" fmla="*/ 247697 w 484832"/>
              <a:gd name="connsiteY43" fmla="*/ 3759 h 194706"/>
              <a:gd name="connsiteX44" fmla="*/ 231740 w 484832"/>
              <a:gd name="connsiteY44" fmla="*/ 148130 h 194706"/>
              <a:gd name="connsiteX45" fmla="*/ 242258 w 484832"/>
              <a:gd name="connsiteY45" fmla="*/ 110759 h 194706"/>
              <a:gd name="connsiteX46" fmla="*/ 242635 w 484832"/>
              <a:gd name="connsiteY46" fmla="*/ 148130 h 194706"/>
              <a:gd name="connsiteX47" fmla="*/ 158981 w 484832"/>
              <a:gd name="connsiteY47" fmla="*/ 133934 h 194706"/>
              <a:gd name="connsiteX48" fmla="*/ 158981 w 484832"/>
              <a:gd name="connsiteY48" fmla="*/ 133934 h 194706"/>
              <a:gd name="connsiteX49" fmla="*/ 155920 w 484832"/>
              <a:gd name="connsiteY49" fmla="*/ 134054 h 194706"/>
              <a:gd name="connsiteX50" fmla="*/ 152243 w 484832"/>
              <a:gd name="connsiteY50" fmla="*/ 134054 h 194706"/>
              <a:gd name="connsiteX51" fmla="*/ 145846 w 484832"/>
              <a:gd name="connsiteY51" fmla="*/ 134054 h 194706"/>
              <a:gd name="connsiteX52" fmla="*/ 148805 w 484832"/>
              <a:gd name="connsiteY52" fmla="*/ 123125 h 194706"/>
              <a:gd name="connsiteX53" fmla="*/ 150207 w 484832"/>
              <a:gd name="connsiteY53" fmla="*/ 117686 h 194706"/>
              <a:gd name="connsiteX54" fmla="*/ 153628 w 484832"/>
              <a:gd name="connsiteY54" fmla="*/ 104961 h 194706"/>
              <a:gd name="connsiteX55" fmla="*/ 157972 w 484832"/>
              <a:gd name="connsiteY55" fmla="*/ 104961 h 194706"/>
              <a:gd name="connsiteX56" fmla="*/ 162915 w 484832"/>
              <a:gd name="connsiteY56" fmla="*/ 104961 h 194706"/>
              <a:gd name="connsiteX57" fmla="*/ 178668 w 484832"/>
              <a:gd name="connsiteY57" fmla="*/ 108159 h 194706"/>
              <a:gd name="connsiteX58" fmla="*/ 178206 w 484832"/>
              <a:gd name="connsiteY58" fmla="*/ 119105 h 194706"/>
              <a:gd name="connsiteX59" fmla="*/ 159084 w 484832"/>
              <a:gd name="connsiteY59" fmla="*/ 133986 h 194706"/>
              <a:gd name="connsiteX60" fmla="*/ 131291 w 484832"/>
              <a:gd name="connsiteY60" fmla="*/ 93741 h 194706"/>
              <a:gd name="connsiteX61" fmla="*/ 129717 w 484832"/>
              <a:gd name="connsiteY61" fmla="*/ 98872 h 194706"/>
              <a:gd name="connsiteX62" fmla="*/ 115419 w 484832"/>
              <a:gd name="connsiteY62" fmla="*/ 146471 h 194706"/>
              <a:gd name="connsiteX63" fmla="*/ 114854 w 484832"/>
              <a:gd name="connsiteY63" fmla="*/ 148181 h 194706"/>
              <a:gd name="connsiteX64" fmla="*/ 67683 w 484832"/>
              <a:gd name="connsiteY64" fmla="*/ 148181 h 194706"/>
              <a:gd name="connsiteX65" fmla="*/ 64006 w 484832"/>
              <a:gd name="connsiteY65" fmla="*/ 140365 h 194706"/>
              <a:gd name="connsiteX66" fmla="*/ 114683 w 484832"/>
              <a:gd name="connsiteY66" fmla="*/ 88524 h 194706"/>
              <a:gd name="connsiteX67" fmla="*/ 82187 w 484832"/>
              <a:gd name="connsiteY67" fmla="*/ 88524 h 194706"/>
              <a:gd name="connsiteX68" fmla="*/ 42507 w 484832"/>
              <a:gd name="connsiteY68" fmla="*/ 131283 h 194706"/>
              <a:gd name="connsiteX69" fmla="*/ 55351 w 484832"/>
              <a:gd name="connsiteY69" fmla="*/ 88524 h 194706"/>
              <a:gd name="connsiteX70" fmla="*/ 31270 w 484832"/>
              <a:gd name="connsiteY70" fmla="*/ 88524 h 194706"/>
              <a:gd name="connsiteX71" fmla="*/ 31270 w 484832"/>
              <a:gd name="connsiteY71" fmla="*/ 3759 h 194706"/>
              <a:gd name="connsiteX72" fmla="*/ 131188 w 484832"/>
              <a:gd name="connsiteY72" fmla="*/ 3759 h 194706"/>
              <a:gd name="connsiteX73" fmla="*/ 377119 w 484832"/>
              <a:gd name="connsiteY73" fmla="*/ -89 h 194706"/>
              <a:gd name="connsiteX74" fmla="*/ 377119 w 484832"/>
              <a:gd name="connsiteY74" fmla="*/ 97076 h 194706"/>
              <a:gd name="connsiteX75" fmla="*/ 368140 w 484832"/>
              <a:gd name="connsiteY75" fmla="*/ 105713 h 194706"/>
              <a:gd name="connsiteX76" fmla="*/ 368140 w 484832"/>
              <a:gd name="connsiteY76" fmla="*/ -89 h 194706"/>
              <a:gd name="connsiteX77" fmla="*/ 260525 w 484832"/>
              <a:gd name="connsiteY77" fmla="*/ -89 h 194706"/>
              <a:gd name="connsiteX78" fmla="*/ 260525 w 484832"/>
              <a:gd name="connsiteY78" fmla="*/ 88388 h 194706"/>
              <a:gd name="connsiteX79" fmla="*/ 251614 w 484832"/>
              <a:gd name="connsiteY79" fmla="*/ 88388 h 194706"/>
              <a:gd name="connsiteX80" fmla="*/ 251614 w 484832"/>
              <a:gd name="connsiteY80" fmla="*/ -89 h 194706"/>
              <a:gd name="connsiteX81" fmla="*/ 143965 w 484832"/>
              <a:gd name="connsiteY81" fmla="*/ -89 h 194706"/>
              <a:gd name="connsiteX82" fmla="*/ 143965 w 484832"/>
              <a:gd name="connsiteY82" fmla="*/ 88524 h 194706"/>
              <a:gd name="connsiteX83" fmla="*/ 135071 w 484832"/>
              <a:gd name="connsiteY83" fmla="*/ 88524 h 194706"/>
              <a:gd name="connsiteX84" fmla="*/ 135071 w 484832"/>
              <a:gd name="connsiteY84" fmla="*/ -89 h 194706"/>
              <a:gd name="connsiteX85" fmla="*/ 27456 w 484832"/>
              <a:gd name="connsiteY85" fmla="*/ -89 h 194706"/>
              <a:gd name="connsiteX86" fmla="*/ 27456 w 484832"/>
              <a:gd name="connsiteY86" fmla="*/ 100907 h 194706"/>
              <a:gd name="connsiteX87" fmla="*/ -47 w 484832"/>
              <a:gd name="connsiteY87" fmla="*/ 192480 h 194706"/>
              <a:gd name="connsiteX88" fmla="*/ 24120 w 484832"/>
              <a:gd name="connsiteY88" fmla="*/ 192480 h 194706"/>
              <a:gd name="connsiteX89" fmla="*/ 36247 w 484832"/>
              <a:gd name="connsiteY89" fmla="*/ 151927 h 194706"/>
              <a:gd name="connsiteX90" fmla="*/ 39667 w 484832"/>
              <a:gd name="connsiteY90" fmla="*/ 151927 h 194706"/>
              <a:gd name="connsiteX91" fmla="*/ 59696 w 484832"/>
              <a:gd name="connsiteY91" fmla="*/ 192480 h 194706"/>
              <a:gd name="connsiteX92" fmla="*/ 89028 w 484832"/>
              <a:gd name="connsiteY92" fmla="*/ 192480 h 194706"/>
              <a:gd name="connsiteX93" fmla="*/ 69513 w 484832"/>
              <a:gd name="connsiteY93" fmla="*/ 151927 h 194706"/>
              <a:gd name="connsiteX94" fmla="*/ 113623 w 484832"/>
              <a:gd name="connsiteY94" fmla="*/ 151927 h 194706"/>
              <a:gd name="connsiteX95" fmla="*/ 101377 w 484832"/>
              <a:gd name="connsiteY95" fmla="*/ 192480 h 194706"/>
              <a:gd name="connsiteX96" fmla="*/ 127785 w 484832"/>
              <a:gd name="connsiteY96" fmla="*/ 192480 h 194706"/>
              <a:gd name="connsiteX97" fmla="*/ 139860 w 484832"/>
              <a:gd name="connsiteY97" fmla="*/ 152047 h 194706"/>
              <a:gd name="connsiteX98" fmla="*/ 145641 w 484832"/>
              <a:gd name="connsiteY98" fmla="*/ 152047 h 194706"/>
              <a:gd name="connsiteX99" fmla="*/ 145641 w 484832"/>
              <a:gd name="connsiteY99" fmla="*/ 151927 h 194706"/>
              <a:gd name="connsiteX100" fmla="*/ 204408 w 484832"/>
              <a:gd name="connsiteY100" fmla="*/ 151927 h 194706"/>
              <a:gd name="connsiteX101" fmla="*/ 192761 w 484832"/>
              <a:gd name="connsiteY101" fmla="*/ 192360 h 194706"/>
              <a:gd name="connsiteX102" fmla="*/ 219374 w 484832"/>
              <a:gd name="connsiteY102" fmla="*/ 192360 h 194706"/>
              <a:gd name="connsiteX103" fmla="*/ 230662 w 484832"/>
              <a:gd name="connsiteY103" fmla="*/ 151927 h 194706"/>
              <a:gd name="connsiteX104" fmla="*/ 242635 w 484832"/>
              <a:gd name="connsiteY104" fmla="*/ 151927 h 194706"/>
              <a:gd name="connsiteX105" fmla="*/ 242960 w 484832"/>
              <a:gd name="connsiteY105" fmla="*/ 192360 h 194706"/>
              <a:gd name="connsiteX106" fmla="*/ 265280 w 484832"/>
              <a:gd name="connsiteY106" fmla="*/ 192360 h 194706"/>
              <a:gd name="connsiteX107" fmla="*/ 290935 w 484832"/>
              <a:gd name="connsiteY107" fmla="*/ 151927 h 194706"/>
              <a:gd name="connsiteX108" fmla="*/ 307713 w 484832"/>
              <a:gd name="connsiteY108" fmla="*/ 151927 h 194706"/>
              <a:gd name="connsiteX109" fmla="*/ 299059 w 484832"/>
              <a:gd name="connsiteY109" fmla="*/ 192360 h 194706"/>
              <a:gd name="connsiteX110" fmla="*/ 325227 w 484832"/>
              <a:gd name="connsiteY110" fmla="*/ 192360 h 194706"/>
              <a:gd name="connsiteX111" fmla="*/ 333779 w 484832"/>
              <a:gd name="connsiteY111" fmla="*/ 151927 h 194706"/>
              <a:gd name="connsiteX112" fmla="*/ 348933 w 484832"/>
              <a:gd name="connsiteY112" fmla="*/ 151927 h 194706"/>
              <a:gd name="connsiteX113" fmla="*/ 359845 w 484832"/>
              <a:gd name="connsiteY113" fmla="*/ 183517 h 194706"/>
              <a:gd name="connsiteX114" fmla="*/ 397131 w 484832"/>
              <a:gd name="connsiteY114" fmla="*/ 194617 h 194706"/>
              <a:gd name="connsiteX115" fmla="*/ 445807 w 484832"/>
              <a:gd name="connsiteY115" fmla="*/ 188648 h 194706"/>
              <a:gd name="connsiteX116" fmla="*/ 454872 w 484832"/>
              <a:gd name="connsiteY116" fmla="*/ 151927 h 194706"/>
              <a:gd name="connsiteX117" fmla="*/ 484786 w 484832"/>
              <a:gd name="connsiteY117" fmla="*/ 151927 h 194706"/>
              <a:gd name="connsiteX118" fmla="*/ 484786 w 484832"/>
              <a:gd name="connsiteY118" fmla="*/ -89 h 19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484832" h="194706">
                <a:moveTo>
                  <a:pt x="480938" y="148130"/>
                </a:moveTo>
                <a:lnTo>
                  <a:pt x="455744" y="148130"/>
                </a:lnTo>
                <a:lnTo>
                  <a:pt x="459917" y="131488"/>
                </a:lnTo>
                <a:lnTo>
                  <a:pt x="409445" y="131488"/>
                </a:lnTo>
                <a:lnTo>
                  <a:pt x="405289" y="148130"/>
                </a:lnTo>
                <a:lnTo>
                  <a:pt x="380916" y="148130"/>
                </a:lnTo>
                <a:lnTo>
                  <a:pt x="380916" y="144709"/>
                </a:lnTo>
                <a:cubicBezTo>
                  <a:pt x="381293" y="142845"/>
                  <a:pt x="381618" y="140878"/>
                  <a:pt x="382079" y="138775"/>
                </a:cubicBezTo>
                <a:cubicBezTo>
                  <a:pt x="386526" y="120816"/>
                  <a:pt x="398311" y="103062"/>
                  <a:pt x="418715" y="103062"/>
                </a:cubicBezTo>
                <a:cubicBezTo>
                  <a:pt x="426771" y="103062"/>
                  <a:pt x="434792" y="106141"/>
                  <a:pt x="433698" y="117292"/>
                </a:cubicBezTo>
                <a:lnTo>
                  <a:pt x="463732" y="117292"/>
                </a:lnTo>
                <a:cubicBezTo>
                  <a:pt x="464912" y="112161"/>
                  <a:pt x="466896" y="103216"/>
                  <a:pt x="461234" y="95058"/>
                </a:cubicBezTo>
                <a:cubicBezTo>
                  <a:pt x="454821" y="86198"/>
                  <a:pt x="441942" y="82641"/>
                  <a:pt x="425214" y="82641"/>
                </a:cubicBezTo>
                <a:cubicBezTo>
                  <a:pt x="413328" y="82641"/>
                  <a:pt x="395933" y="84539"/>
                  <a:pt x="380916" y="94357"/>
                </a:cubicBezTo>
                <a:lnTo>
                  <a:pt x="380916" y="3708"/>
                </a:lnTo>
                <a:lnTo>
                  <a:pt x="480938" y="3708"/>
                </a:lnTo>
                <a:close/>
                <a:moveTo>
                  <a:pt x="421914" y="172537"/>
                </a:moveTo>
                <a:cubicBezTo>
                  <a:pt x="416372" y="173606"/>
                  <a:pt x="410745" y="174179"/>
                  <a:pt x="405101" y="174247"/>
                </a:cubicBezTo>
                <a:cubicBezTo>
                  <a:pt x="390683" y="174247"/>
                  <a:pt x="380643" y="167543"/>
                  <a:pt x="380438" y="151910"/>
                </a:cubicBezTo>
                <a:lnTo>
                  <a:pt x="427027" y="151910"/>
                </a:lnTo>
                <a:close/>
                <a:moveTo>
                  <a:pt x="364275" y="90064"/>
                </a:moveTo>
                <a:lnTo>
                  <a:pt x="364275" y="110759"/>
                </a:lnTo>
                <a:cubicBezTo>
                  <a:pt x="358044" y="119364"/>
                  <a:pt x="353522" y="129082"/>
                  <a:pt x="350951" y="139390"/>
                </a:cubicBezTo>
                <a:cubicBezTo>
                  <a:pt x="350195" y="142258"/>
                  <a:pt x="349663" y="145180"/>
                  <a:pt x="349360" y="148130"/>
                </a:cubicBezTo>
                <a:lnTo>
                  <a:pt x="334669" y="148130"/>
                </a:lnTo>
                <a:lnTo>
                  <a:pt x="347223" y="88524"/>
                </a:lnTo>
                <a:lnTo>
                  <a:pt x="304943" y="88524"/>
                </a:lnTo>
                <a:lnTo>
                  <a:pt x="267110" y="148164"/>
                </a:lnTo>
                <a:lnTo>
                  <a:pt x="264339" y="148164"/>
                </a:lnTo>
                <a:lnTo>
                  <a:pt x="264339" y="3759"/>
                </a:lnTo>
                <a:lnTo>
                  <a:pt x="364326" y="3759"/>
                </a:lnTo>
                <a:close/>
                <a:moveTo>
                  <a:pt x="308449" y="148130"/>
                </a:moveTo>
                <a:lnTo>
                  <a:pt x="293398" y="148130"/>
                </a:lnTo>
                <a:lnTo>
                  <a:pt x="316163" y="112315"/>
                </a:lnTo>
                <a:close/>
                <a:moveTo>
                  <a:pt x="247731" y="88388"/>
                </a:moveTo>
                <a:lnTo>
                  <a:pt x="222709" y="88388"/>
                </a:lnTo>
                <a:lnTo>
                  <a:pt x="205606" y="148130"/>
                </a:lnTo>
                <a:lnTo>
                  <a:pt x="179027" y="148130"/>
                </a:lnTo>
                <a:cubicBezTo>
                  <a:pt x="192538" y="143136"/>
                  <a:pt x="200765" y="133592"/>
                  <a:pt x="203314" y="119413"/>
                </a:cubicBezTo>
                <a:cubicBezTo>
                  <a:pt x="205400" y="108399"/>
                  <a:pt x="204408" y="101164"/>
                  <a:pt x="199893" y="95725"/>
                </a:cubicBezTo>
                <a:cubicBezTo>
                  <a:pt x="193154" y="87652"/>
                  <a:pt x="179642" y="88353"/>
                  <a:pt x="167653" y="88353"/>
                </a:cubicBezTo>
                <a:lnTo>
                  <a:pt x="147796" y="88353"/>
                </a:lnTo>
                <a:lnTo>
                  <a:pt x="147796" y="3759"/>
                </a:lnTo>
                <a:lnTo>
                  <a:pt x="247697" y="3759"/>
                </a:lnTo>
                <a:close/>
                <a:moveTo>
                  <a:pt x="231740" y="148130"/>
                </a:moveTo>
                <a:lnTo>
                  <a:pt x="242258" y="110759"/>
                </a:lnTo>
                <a:lnTo>
                  <a:pt x="242635" y="148130"/>
                </a:lnTo>
                <a:close/>
                <a:moveTo>
                  <a:pt x="158981" y="133934"/>
                </a:moveTo>
                <a:lnTo>
                  <a:pt x="158981" y="133934"/>
                </a:lnTo>
                <a:cubicBezTo>
                  <a:pt x="158007" y="133934"/>
                  <a:pt x="157032" y="134054"/>
                  <a:pt x="155920" y="134054"/>
                </a:cubicBezTo>
                <a:cubicBezTo>
                  <a:pt x="154466" y="134054"/>
                  <a:pt x="153320" y="134054"/>
                  <a:pt x="152243" y="134054"/>
                </a:cubicBezTo>
                <a:lnTo>
                  <a:pt x="145846" y="134054"/>
                </a:lnTo>
                <a:lnTo>
                  <a:pt x="148805" y="123125"/>
                </a:lnTo>
                <a:lnTo>
                  <a:pt x="150207" y="117686"/>
                </a:lnTo>
                <a:lnTo>
                  <a:pt x="153628" y="104961"/>
                </a:lnTo>
                <a:cubicBezTo>
                  <a:pt x="155116" y="104961"/>
                  <a:pt x="156570" y="104961"/>
                  <a:pt x="157972" y="104961"/>
                </a:cubicBezTo>
                <a:lnTo>
                  <a:pt x="162915" y="104961"/>
                </a:lnTo>
                <a:cubicBezTo>
                  <a:pt x="171467" y="104961"/>
                  <a:pt x="176718" y="105440"/>
                  <a:pt x="178668" y="108159"/>
                </a:cubicBezTo>
                <a:cubicBezTo>
                  <a:pt x="180156" y="110212"/>
                  <a:pt x="179967" y="113735"/>
                  <a:pt x="178206" y="119105"/>
                </a:cubicBezTo>
                <a:cubicBezTo>
                  <a:pt x="175196" y="128341"/>
                  <a:pt x="171364" y="133045"/>
                  <a:pt x="159084" y="133986"/>
                </a:cubicBezTo>
                <a:moveTo>
                  <a:pt x="131291" y="93741"/>
                </a:moveTo>
                <a:lnTo>
                  <a:pt x="129717" y="98872"/>
                </a:lnTo>
                <a:lnTo>
                  <a:pt x="115419" y="146471"/>
                </a:lnTo>
                <a:lnTo>
                  <a:pt x="114854" y="148181"/>
                </a:lnTo>
                <a:lnTo>
                  <a:pt x="67683" y="148181"/>
                </a:lnTo>
                <a:lnTo>
                  <a:pt x="64006" y="140365"/>
                </a:lnTo>
                <a:lnTo>
                  <a:pt x="114683" y="88524"/>
                </a:lnTo>
                <a:lnTo>
                  <a:pt x="82187" y="88524"/>
                </a:lnTo>
                <a:lnTo>
                  <a:pt x="42507" y="131283"/>
                </a:lnTo>
                <a:lnTo>
                  <a:pt x="55351" y="88524"/>
                </a:lnTo>
                <a:lnTo>
                  <a:pt x="31270" y="88524"/>
                </a:lnTo>
                <a:lnTo>
                  <a:pt x="31270" y="3759"/>
                </a:lnTo>
                <a:lnTo>
                  <a:pt x="131188" y="3759"/>
                </a:lnTo>
                <a:close/>
                <a:moveTo>
                  <a:pt x="377119" y="-89"/>
                </a:moveTo>
                <a:lnTo>
                  <a:pt x="377119" y="97076"/>
                </a:lnTo>
                <a:cubicBezTo>
                  <a:pt x="373861" y="99667"/>
                  <a:pt x="370856" y="102560"/>
                  <a:pt x="368140" y="105713"/>
                </a:cubicBezTo>
                <a:lnTo>
                  <a:pt x="368140" y="-89"/>
                </a:lnTo>
                <a:lnTo>
                  <a:pt x="260525" y="-89"/>
                </a:lnTo>
                <a:lnTo>
                  <a:pt x="260525" y="88388"/>
                </a:lnTo>
                <a:lnTo>
                  <a:pt x="251614" y="88388"/>
                </a:lnTo>
                <a:lnTo>
                  <a:pt x="251614" y="-89"/>
                </a:lnTo>
                <a:lnTo>
                  <a:pt x="143965" y="-89"/>
                </a:lnTo>
                <a:lnTo>
                  <a:pt x="143965" y="88524"/>
                </a:lnTo>
                <a:lnTo>
                  <a:pt x="135071" y="88524"/>
                </a:lnTo>
                <a:lnTo>
                  <a:pt x="135071" y="-89"/>
                </a:lnTo>
                <a:lnTo>
                  <a:pt x="27456" y="-89"/>
                </a:lnTo>
                <a:lnTo>
                  <a:pt x="27456" y="100907"/>
                </a:lnTo>
                <a:lnTo>
                  <a:pt x="-47" y="192480"/>
                </a:lnTo>
                <a:lnTo>
                  <a:pt x="24120" y="192480"/>
                </a:lnTo>
                <a:lnTo>
                  <a:pt x="36247" y="151927"/>
                </a:lnTo>
                <a:lnTo>
                  <a:pt x="39667" y="151927"/>
                </a:lnTo>
                <a:lnTo>
                  <a:pt x="59696" y="192480"/>
                </a:lnTo>
                <a:lnTo>
                  <a:pt x="89028" y="192480"/>
                </a:lnTo>
                <a:lnTo>
                  <a:pt x="69513" y="151927"/>
                </a:lnTo>
                <a:lnTo>
                  <a:pt x="113623" y="151927"/>
                </a:lnTo>
                <a:lnTo>
                  <a:pt x="101377" y="192480"/>
                </a:lnTo>
                <a:lnTo>
                  <a:pt x="127785" y="192480"/>
                </a:lnTo>
                <a:lnTo>
                  <a:pt x="139860" y="152047"/>
                </a:lnTo>
                <a:lnTo>
                  <a:pt x="145641" y="152047"/>
                </a:lnTo>
                <a:lnTo>
                  <a:pt x="145641" y="151927"/>
                </a:lnTo>
                <a:lnTo>
                  <a:pt x="204408" y="151927"/>
                </a:lnTo>
                <a:lnTo>
                  <a:pt x="192761" y="192360"/>
                </a:lnTo>
                <a:lnTo>
                  <a:pt x="219374" y="192360"/>
                </a:lnTo>
                <a:lnTo>
                  <a:pt x="230662" y="151927"/>
                </a:lnTo>
                <a:lnTo>
                  <a:pt x="242635" y="151927"/>
                </a:lnTo>
                <a:lnTo>
                  <a:pt x="242960" y="192360"/>
                </a:lnTo>
                <a:lnTo>
                  <a:pt x="265280" y="192360"/>
                </a:lnTo>
                <a:lnTo>
                  <a:pt x="290935" y="151927"/>
                </a:lnTo>
                <a:lnTo>
                  <a:pt x="307713" y="151927"/>
                </a:lnTo>
                <a:lnTo>
                  <a:pt x="299059" y="192360"/>
                </a:lnTo>
                <a:lnTo>
                  <a:pt x="325227" y="192360"/>
                </a:lnTo>
                <a:lnTo>
                  <a:pt x="333779" y="151927"/>
                </a:lnTo>
                <a:lnTo>
                  <a:pt x="348933" y="151927"/>
                </a:lnTo>
                <a:cubicBezTo>
                  <a:pt x="348334" y="164464"/>
                  <a:pt x="351533" y="175872"/>
                  <a:pt x="359845" y="183517"/>
                </a:cubicBezTo>
                <a:cubicBezTo>
                  <a:pt x="370004" y="192839"/>
                  <a:pt x="385603" y="194617"/>
                  <a:pt x="397131" y="194617"/>
                </a:cubicBezTo>
                <a:cubicBezTo>
                  <a:pt x="413526" y="194421"/>
                  <a:pt x="429850" y="192418"/>
                  <a:pt x="445807" y="188648"/>
                </a:cubicBezTo>
                <a:lnTo>
                  <a:pt x="454872" y="151927"/>
                </a:lnTo>
                <a:lnTo>
                  <a:pt x="484786" y="151927"/>
                </a:lnTo>
                <a:lnTo>
                  <a:pt x="484786" y="-89"/>
                </a:lnTo>
                <a:close/>
              </a:path>
            </a:pathLst>
          </a:custGeom>
          <a:solidFill>
            <a:schemeClr val="bg1"/>
          </a:solidFill>
          <a:ln w="1683" cap="flat">
            <a:noFill/>
            <a:prstDash val="solid"/>
            <a:miter/>
          </a:ln>
        </p:spPr>
        <p:txBody>
          <a:bodyPr rtlCol="0" anchor="ctr"/>
          <a:lstStyle/>
          <a:p>
            <a:endParaRPr lang="en-GB"/>
          </a:p>
        </p:txBody>
      </p:sp>
      <p:sp>
        <p:nvSpPr>
          <p:cNvPr id="7" name="TextBox 6">
            <a:extLst>
              <a:ext uri="{FF2B5EF4-FFF2-40B4-BE49-F238E27FC236}">
                <a16:creationId xmlns:a16="http://schemas.microsoft.com/office/drawing/2014/main" id="{7E115E64-AC13-4D9A-A160-F698CCA8CA99}"/>
              </a:ext>
              <a:ext uri="{C183D7F6-B498-43B3-948B-1728B52AA6E4}">
                <adec:decorative xmlns:adec="http://schemas.microsoft.com/office/drawing/2017/decorative" val="1"/>
              </a:ext>
            </a:extLst>
          </p:cNvPr>
          <p:cNvSpPr txBox="1"/>
          <p:nvPr userDrawn="1">
            <p:custDataLst>
              <p:tags r:id="rId2"/>
            </p:custDataLst>
          </p:nvPr>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solidFill>
                <a:latin typeface="+mn-lt"/>
                <a:ea typeface="+mn-ea"/>
                <a:cs typeface="+mn-cs"/>
              </a:rPr>
              <a:t>© 2022 KPMG, an Irish partnership and a member firm of the KPMG global organisation of independent member firms affiliated with KPMG International Limited, a private English company limited by guarantee. All rights reserved.</a:t>
            </a:r>
            <a:endParaRPr lang="en-GB" sz="600" kern="1200" noProof="0" dirty="0">
              <a:solidFill>
                <a:schemeClr val="bg1"/>
              </a:solidFill>
              <a:latin typeface="+mn-lt"/>
              <a:ea typeface="+mn-ea"/>
              <a:cs typeface="+mn-cs"/>
            </a:endParaRPr>
          </a:p>
        </p:txBody>
      </p:sp>
    </p:spTree>
    <p:extLst>
      <p:ext uri="{BB962C8B-B14F-4D97-AF65-F5344CB8AC3E}">
        <p14:creationId xmlns:p14="http://schemas.microsoft.com/office/powerpoint/2010/main" val="535841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with Image or Char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1003200" y="1330126"/>
            <a:ext cx="4968000" cy="454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Chart Placeholder 4"/>
          <p:cNvSpPr>
            <a:spLocks noGrp="1"/>
          </p:cNvSpPr>
          <p:nvPr>
            <p:ph type="chart" sz="quarter" idx="13"/>
          </p:nvPr>
        </p:nvSpPr>
        <p:spPr>
          <a:xfrm>
            <a:off x="6220800" y="1330126"/>
            <a:ext cx="4968000" cy="4546800"/>
          </a:xfrm>
        </p:spPr>
        <p:txBody>
          <a:bodyPr anchor="ctr"/>
          <a:lstStyle>
            <a:lvl1pPr algn="ctr">
              <a:defRPr/>
            </a:lvl1pPr>
          </a:lstStyle>
          <a:p>
            <a:r>
              <a:rPr lang="en-US"/>
              <a:t>Click icon to add chart</a:t>
            </a:r>
            <a:endParaRPr lang="en-GB" dirty="0"/>
          </a:p>
        </p:txBody>
      </p:sp>
      <p:sp>
        <p:nvSpPr>
          <p:cNvPr id="3" name="Title 2">
            <a:extLst>
              <a:ext uri="{FF2B5EF4-FFF2-40B4-BE49-F238E27FC236}">
                <a16:creationId xmlns:a16="http://schemas.microsoft.com/office/drawing/2014/main" id="{D91C8742-D774-4F89-A78A-3FE2DD10535D}"/>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4688539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Column Chart Tex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1003200" y="1331360"/>
            <a:ext cx="10195200" cy="213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Chart Placeholder 4"/>
          <p:cNvSpPr>
            <a:spLocks noGrp="1"/>
          </p:cNvSpPr>
          <p:nvPr>
            <p:ph type="chart" sz="quarter" idx="11"/>
          </p:nvPr>
        </p:nvSpPr>
        <p:spPr>
          <a:xfrm>
            <a:off x="1003200" y="3742126"/>
            <a:ext cx="10195200" cy="2135740"/>
          </a:xfrm>
        </p:spPr>
        <p:txBody>
          <a:bodyPr anchor="ctr"/>
          <a:lstStyle>
            <a:lvl1pPr algn="ctr">
              <a:defRPr/>
            </a:lvl1pPr>
          </a:lstStyle>
          <a:p>
            <a:r>
              <a:rPr lang="en-US"/>
              <a:t>Click icon to add chart</a:t>
            </a:r>
            <a:endParaRPr lang="en-GB" dirty="0"/>
          </a:p>
        </p:txBody>
      </p:sp>
      <p:sp>
        <p:nvSpPr>
          <p:cNvPr id="3" name="Title 2">
            <a:extLst>
              <a:ext uri="{FF2B5EF4-FFF2-40B4-BE49-F238E27FC236}">
                <a16:creationId xmlns:a16="http://schemas.microsoft.com/office/drawing/2014/main" id="{02D32ADA-D319-4A1F-BF43-8C0B259FADD8}"/>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7786615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Column Chart">
    <p:spTree>
      <p:nvGrpSpPr>
        <p:cNvPr id="1" name=""/>
        <p:cNvGrpSpPr/>
        <p:nvPr/>
      </p:nvGrpSpPr>
      <p:grpSpPr>
        <a:xfrm>
          <a:off x="0" y="0"/>
          <a:ext cx="0" cy="0"/>
          <a:chOff x="0" y="0"/>
          <a:chExt cx="0" cy="0"/>
        </a:xfrm>
      </p:grpSpPr>
      <p:sp>
        <p:nvSpPr>
          <p:cNvPr id="5" name="Chart Placeholder 4"/>
          <p:cNvSpPr>
            <a:spLocks noGrp="1"/>
          </p:cNvSpPr>
          <p:nvPr>
            <p:ph type="chart" sz="quarter" idx="11"/>
          </p:nvPr>
        </p:nvSpPr>
        <p:spPr>
          <a:xfrm>
            <a:off x="6220800" y="1330126"/>
            <a:ext cx="4968000" cy="4546800"/>
          </a:xfrm>
        </p:spPr>
        <p:txBody>
          <a:bodyPr anchor="ctr"/>
          <a:lstStyle>
            <a:lvl1pPr algn="ctr">
              <a:defRPr/>
            </a:lvl1pPr>
          </a:lstStyle>
          <a:p>
            <a:r>
              <a:rPr lang="en-US"/>
              <a:t>Click icon to add chart</a:t>
            </a:r>
            <a:endParaRPr lang="en-GB" dirty="0"/>
          </a:p>
        </p:txBody>
      </p:sp>
      <p:sp>
        <p:nvSpPr>
          <p:cNvPr id="6" name="Chart Placeholder 4"/>
          <p:cNvSpPr>
            <a:spLocks noGrp="1"/>
          </p:cNvSpPr>
          <p:nvPr>
            <p:ph type="chart" sz="quarter" idx="12"/>
          </p:nvPr>
        </p:nvSpPr>
        <p:spPr>
          <a:xfrm>
            <a:off x="1003200" y="1330126"/>
            <a:ext cx="4968000" cy="4546800"/>
          </a:xfrm>
        </p:spPr>
        <p:txBody>
          <a:bodyPr anchor="ctr"/>
          <a:lstStyle>
            <a:lvl1pPr algn="ctr">
              <a:defRPr/>
            </a:lvl1pPr>
          </a:lstStyle>
          <a:p>
            <a:r>
              <a:rPr lang="en-US"/>
              <a:t>Click icon to add chart</a:t>
            </a:r>
            <a:endParaRPr lang="en-GB" dirty="0"/>
          </a:p>
        </p:txBody>
      </p:sp>
      <p:sp>
        <p:nvSpPr>
          <p:cNvPr id="3" name="Title 2">
            <a:extLst>
              <a:ext uri="{FF2B5EF4-FFF2-40B4-BE49-F238E27FC236}">
                <a16:creationId xmlns:a16="http://schemas.microsoft.com/office/drawing/2014/main" id="{F443F486-864A-4617-9E68-0A1C3CD9BA8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290827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eft Vertical Window_KPMG Blue">
    <p:bg>
      <p:bgPr>
        <a:solidFill>
          <a:schemeClr val="accent2"/>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F73FA8F-86B4-4B38-9318-B211F1BBAFEB}"/>
              </a:ext>
            </a:extLst>
          </p:cNvPr>
          <p:cNvSpPr>
            <a:spLocks noChangeAspect="1"/>
          </p:cNvSpPr>
          <p:nvPr userDrawn="1"/>
        </p:nvSpPr>
        <p:spPr>
          <a:xfrm>
            <a:off x="998476" y="1470479"/>
            <a:ext cx="3053689" cy="4410949"/>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2" name="Title 1"/>
          <p:cNvSpPr>
            <a:spLocks noGrp="1"/>
          </p:cNvSpPr>
          <p:nvPr>
            <p:ph type="ctrTitle" hasCustomPrompt="1"/>
          </p:nvPr>
        </p:nvSpPr>
        <p:spPr>
          <a:xfrm>
            <a:off x="1274841" y="1759937"/>
            <a:ext cx="2487266" cy="2900514"/>
          </a:xfrm>
          <a:noFill/>
          <a:ln w="3175">
            <a:noFill/>
            <a:prstDash val="lgDash"/>
          </a:ln>
        </p:spPr>
        <p:txBody>
          <a:bodyPr lIns="0" tIns="0" rIns="0" bIns="0" anchor="t" anchorCtr="0">
            <a:noAutofit/>
          </a:bodyPr>
          <a:lstStyle>
            <a:lvl1pPr algn="l">
              <a:defRPr sz="6600" baseline="0">
                <a:solidFill>
                  <a:schemeClr val="bg1"/>
                </a:solidFill>
              </a:defRPr>
            </a:lvl1pPr>
          </a:lstStyle>
          <a:p>
            <a:r>
              <a:rPr lang="en-GB" dirty="0"/>
              <a:t>Title slide text only</a:t>
            </a:r>
            <a:endParaRPr lang="en-US" dirty="0"/>
          </a:p>
        </p:txBody>
      </p:sp>
      <p:sp>
        <p:nvSpPr>
          <p:cNvPr id="6" name="Text Placeholder 3"/>
          <p:cNvSpPr>
            <a:spLocks noGrp="1"/>
          </p:cNvSpPr>
          <p:nvPr userDrawn="1">
            <p:ph type="body" sz="quarter" idx="11"/>
          </p:nvPr>
        </p:nvSpPr>
        <p:spPr>
          <a:xfrm>
            <a:off x="1274841" y="4752153"/>
            <a:ext cx="2487267" cy="81577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pic>
        <p:nvPicPr>
          <p:cNvPr id="8" name="Graphic 7">
            <a:extLst>
              <a:ext uri="{FF2B5EF4-FFF2-40B4-BE49-F238E27FC236}">
                <a16:creationId xmlns:a16="http://schemas.microsoft.com/office/drawing/2014/main" id="{ACB44795-849A-41CE-8B25-0DE9EB09F9B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37973592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 Column Chart &amp; Text">
    <p:spTree>
      <p:nvGrpSpPr>
        <p:cNvPr id="1" name=""/>
        <p:cNvGrpSpPr/>
        <p:nvPr/>
      </p:nvGrpSpPr>
      <p:grpSpPr>
        <a:xfrm>
          <a:off x="0" y="0"/>
          <a:ext cx="0" cy="0"/>
          <a:chOff x="0" y="0"/>
          <a:chExt cx="0" cy="0"/>
        </a:xfrm>
      </p:grpSpPr>
      <p:sp>
        <p:nvSpPr>
          <p:cNvPr id="5" name="Chart Placeholder 4"/>
          <p:cNvSpPr>
            <a:spLocks noGrp="1"/>
          </p:cNvSpPr>
          <p:nvPr>
            <p:ph type="chart" sz="quarter" idx="11"/>
          </p:nvPr>
        </p:nvSpPr>
        <p:spPr>
          <a:xfrm>
            <a:off x="4507546" y="3742126"/>
            <a:ext cx="3187200" cy="2134800"/>
          </a:xfrm>
        </p:spPr>
        <p:txBody>
          <a:bodyPr anchor="ctr"/>
          <a:lstStyle>
            <a:lvl1pPr algn="ctr">
              <a:defRPr/>
            </a:lvl1pPr>
          </a:lstStyle>
          <a:p>
            <a:r>
              <a:rPr lang="en-US"/>
              <a:t>Click icon to add chart</a:t>
            </a:r>
            <a:endParaRPr lang="en-GB" dirty="0"/>
          </a:p>
        </p:txBody>
      </p:sp>
      <p:sp>
        <p:nvSpPr>
          <p:cNvPr id="6" name="Chart Placeholder 4"/>
          <p:cNvSpPr>
            <a:spLocks noGrp="1"/>
          </p:cNvSpPr>
          <p:nvPr>
            <p:ph type="chart" sz="quarter" idx="12"/>
          </p:nvPr>
        </p:nvSpPr>
        <p:spPr>
          <a:xfrm>
            <a:off x="1003200" y="3742126"/>
            <a:ext cx="3187200" cy="2134800"/>
          </a:xfrm>
        </p:spPr>
        <p:txBody>
          <a:bodyPr anchor="ctr"/>
          <a:lstStyle>
            <a:lvl1pPr algn="ctr">
              <a:defRPr/>
            </a:lvl1pPr>
          </a:lstStyle>
          <a:p>
            <a:r>
              <a:rPr lang="en-US"/>
              <a:t>Click icon to add chart</a:t>
            </a:r>
            <a:endParaRPr lang="en-GB" dirty="0"/>
          </a:p>
        </p:txBody>
      </p:sp>
      <p:sp>
        <p:nvSpPr>
          <p:cNvPr id="7" name="Text Placeholder 8"/>
          <p:cNvSpPr>
            <a:spLocks noGrp="1"/>
          </p:cNvSpPr>
          <p:nvPr>
            <p:ph type="body" sz="quarter" idx="10"/>
          </p:nvPr>
        </p:nvSpPr>
        <p:spPr>
          <a:xfrm>
            <a:off x="1003200" y="1331360"/>
            <a:ext cx="3187200" cy="213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Chart Placeholder 4"/>
          <p:cNvSpPr>
            <a:spLocks noGrp="1"/>
          </p:cNvSpPr>
          <p:nvPr>
            <p:ph type="chart" sz="quarter" idx="13"/>
          </p:nvPr>
        </p:nvSpPr>
        <p:spPr>
          <a:xfrm>
            <a:off x="8011892" y="3742126"/>
            <a:ext cx="3187200" cy="2134800"/>
          </a:xfrm>
        </p:spPr>
        <p:txBody>
          <a:bodyPr anchor="ctr"/>
          <a:lstStyle>
            <a:lvl1pPr algn="ctr">
              <a:defRPr/>
            </a:lvl1pPr>
          </a:lstStyle>
          <a:p>
            <a:r>
              <a:rPr lang="en-US"/>
              <a:t>Click icon to add chart</a:t>
            </a:r>
            <a:endParaRPr lang="en-GB" dirty="0"/>
          </a:p>
        </p:txBody>
      </p:sp>
      <p:sp>
        <p:nvSpPr>
          <p:cNvPr id="9" name="Text Placeholder 8"/>
          <p:cNvSpPr>
            <a:spLocks noGrp="1"/>
          </p:cNvSpPr>
          <p:nvPr>
            <p:ph type="body" sz="quarter" idx="14"/>
          </p:nvPr>
        </p:nvSpPr>
        <p:spPr>
          <a:xfrm>
            <a:off x="4507546" y="1331360"/>
            <a:ext cx="3187200" cy="213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8"/>
          <p:cNvSpPr>
            <a:spLocks noGrp="1"/>
          </p:cNvSpPr>
          <p:nvPr>
            <p:ph type="body" sz="quarter" idx="15"/>
          </p:nvPr>
        </p:nvSpPr>
        <p:spPr>
          <a:xfrm>
            <a:off x="8011892" y="1331360"/>
            <a:ext cx="3187200" cy="213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Title 2">
            <a:extLst>
              <a:ext uri="{FF2B5EF4-FFF2-40B4-BE49-F238E27FC236}">
                <a16:creationId xmlns:a16="http://schemas.microsoft.com/office/drawing/2014/main" id="{1993B809-7A30-47BC-953E-AF9FE10FDFBB}"/>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4413369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rocess 5 Columns">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1003201" y="1936712"/>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8"/>
          <p:cNvSpPr>
            <a:spLocks noGrp="1"/>
          </p:cNvSpPr>
          <p:nvPr>
            <p:ph type="body" sz="quarter" idx="11"/>
          </p:nvPr>
        </p:nvSpPr>
        <p:spPr>
          <a:xfrm>
            <a:off x="3068984" y="1936712"/>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8"/>
          <p:cNvSpPr>
            <a:spLocks noGrp="1"/>
          </p:cNvSpPr>
          <p:nvPr>
            <p:ph type="body" sz="quarter" idx="12"/>
          </p:nvPr>
        </p:nvSpPr>
        <p:spPr>
          <a:xfrm>
            <a:off x="5134768" y="1936712"/>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8"/>
          <p:cNvSpPr>
            <a:spLocks noGrp="1"/>
          </p:cNvSpPr>
          <p:nvPr>
            <p:ph type="body" sz="quarter" idx="13"/>
          </p:nvPr>
        </p:nvSpPr>
        <p:spPr>
          <a:xfrm>
            <a:off x="7200552" y="1936712"/>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2"/>
          <p:cNvSpPr>
            <a:spLocks noGrp="1"/>
          </p:cNvSpPr>
          <p:nvPr>
            <p:ph type="body" sz="quarter" idx="14" hasCustomPrompt="1"/>
          </p:nvPr>
        </p:nvSpPr>
        <p:spPr>
          <a:xfrm>
            <a:off x="1003200" y="1331913"/>
            <a:ext cx="1935163"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3068984" y="1331913"/>
            <a:ext cx="1935163"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5134768" y="1331913"/>
            <a:ext cx="1935163"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7200552" y="1331913"/>
            <a:ext cx="1935163"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1" name="Text Placeholder 12"/>
          <p:cNvSpPr>
            <a:spLocks noGrp="1"/>
          </p:cNvSpPr>
          <p:nvPr>
            <p:ph type="body" sz="quarter" idx="18" hasCustomPrompt="1"/>
          </p:nvPr>
        </p:nvSpPr>
        <p:spPr>
          <a:xfrm>
            <a:off x="9266337" y="1331913"/>
            <a:ext cx="1935163"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2" name="Text Placeholder 8"/>
          <p:cNvSpPr>
            <a:spLocks noGrp="1"/>
          </p:cNvSpPr>
          <p:nvPr>
            <p:ph type="body" sz="quarter" idx="19"/>
          </p:nvPr>
        </p:nvSpPr>
        <p:spPr>
          <a:xfrm>
            <a:off x="9266337" y="1936712"/>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Title 2">
            <a:extLst>
              <a:ext uri="{FF2B5EF4-FFF2-40B4-BE49-F238E27FC236}">
                <a16:creationId xmlns:a16="http://schemas.microsoft.com/office/drawing/2014/main" id="{B6F9AD75-9C5D-491A-8EB6-1E4763A9BC35}"/>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8775981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rocess 5 Columns_Cobalt Blue">
    <p:spTree>
      <p:nvGrpSpPr>
        <p:cNvPr id="1" name=""/>
        <p:cNvGrpSpPr/>
        <p:nvPr/>
      </p:nvGrpSpPr>
      <p:grpSpPr>
        <a:xfrm>
          <a:off x="0" y="0"/>
          <a:ext cx="0" cy="0"/>
          <a:chOff x="0" y="0"/>
          <a:chExt cx="0" cy="0"/>
        </a:xfrm>
      </p:grpSpPr>
      <p:sp>
        <p:nvSpPr>
          <p:cNvPr id="27" name="Text Placeholder 8">
            <a:extLst>
              <a:ext uri="{FF2B5EF4-FFF2-40B4-BE49-F238E27FC236}">
                <a16:creationId xmlns:a16="http://schemas.microsoft.com/office/drawing/2014/main" id="{A68D3E60-F95F-4250-92C1-89CF93433E23}"/>
              </a:ext>
            </a:extLst>
          </p:cNvPr>
          <p:cNvSpPr>
            <a:spLocks noGrp="1"/>
          </p:cNvSpPr>
          <p:nvPr>
            <p:ph type="body" sz="quarter" idx="10"/>
          </p:nvPr>
        </p:nvSpPr>
        <p:spPr>
          <a:xfrm>
            <a:off x="1003201" y="1936712"/>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8" name="Text Placeholder 8">
            <a:extLst>
              <a:ext uri="{FF2B5EF4-FFF2-40B4-BE49-F238E27FC236}">
                <a16:creationId xmlns:a16="http://schemas.microsoft.com/office/drawing/2014/main" id="{8D8E592C-F128-4E4B-970B-BFB5C0F2A492}"/>
              </a:ext>
            </a:extLst>
          </p:cNvPr>
          <p:cNvSpPr>
            <a:spLocks noGrp="1"/>
          </p:cNvSpPr>
          <p:nvPr>
            <p:ph type="body" sz="quarter" idx="11"/>
          </p:nvPr>
        </p:nvSpPr>
        <p:spPr>
          <a:xfrm>
            <a:off x="3068984" y="1936712"/>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 name="Text Placeholder 8">
            <a:extLst>
              <a:ext uri="{FF2B5EF4-FFF2-40B4-BE49-F238E27FC236}">
                <a16:creationId xmlns:a16="http://schemas.microsoft.com/office/drawing/2014/main" id="{EE6B17CD-E0EF-40A4-A171-4E4B731CE0D9}"/>
              </a:ext>
            </a:extLst>
          </p:cNvPr>
          <p:cNvSpPr>
            <a:spLocks noGrp="1"/>
          </p:cNvSpPr>
          <p:nvPr>
            <p:ph type="body" sz="quarter" idx="12"/>
          </p:nvPr>
        </p:nvSpPr>
        <p:spPr>
          <a:xfrm>
            <a:off x="5134768" y="1936712"/>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0" name="Text Placeholder 8">
            <a:extLst>
              <a:ext uri="{FF2B5EF4-FFF2-40B4-BE49-F238E27FC236}">
                <a16:creationId xmlns:a16="http://schemas.microsoft.com/office/drawing/2014/main" id="{03C9A44B-2A8F-416D-A76B-F3A018572E3F}"/>
              </a:ext>
            </a:extLst>
          </p:cNvPr>
          <p:cNvSpPr>
            <a:spLocks noGrp="1"/>
          </p:cNvSpPr>
          <p:nvPr>
            <p:ph type="body" sz="quarter" idx="13"/>
          </p:nvPr>
        </p:nvSpPr>
        <p:spPr>
          <a:xfrm>
            <a:off x="7200552" y="1936712"/>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1" name="Text Placeholder 12">
            <a:extLst>
              <a:ext uri="{FF2B5EF4-FFF2-40B4-BE49-F238E27FC236}">
                <a16:creationId xmlns:a16="http://schemas.microsoft.com/office/drawing/2014/main" id="{D3A5B3AC-C2E0-40CF-9D31-036461F790D0}"/>
              </a:ext>
            </a:extLst>
          </p:cNvPr>
          <p:cNvSpPr>
            <a:spLocks noGrp="1"/>
          </p:cNvSpPr>
          <p:nvPr>
            <p:ph type="body" sz="quarter" idx="14" hasCustomPrompt="1"/>
          </p:nvPr>
        </p:nvSpPr>
        <p:spPr>
          <a:xfrm>
            <a:off x="1003200" y="1331913"/>
            <a:ext cx="1935163"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32" name="Text Placeholder 12">
            <a:extLst>
              <a:ext uri="{FF2B5EF4-FFF2-40B4-BE49-F238E27FC236}">
                <a16:creationId xmlns:a16="http://schemas.microsoft.com/office/drawing/2014/main" id="{969E3860-942E-40E2-A1C8-AF5DF29675F7}"/>
              </a:ext>
            </a:extLst>
          </p:cNvPr>
          <p:cNvSpPr>
            <a:spLocks noGrp="1"/>
          </p:cNvSpPr>
          <p:nvPr>
            <p:ph type="body" sz="quarter" idx="15" hasCustomPrompt="1"/>
          </p:nvPr>
        </p:nvSpPr>
        <p:spPr>
          <a:xfrm>
            <a:off x="3068984" y="1331913"/>
            <a:ext cx="1935163"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33" name="Text Placeholder 12">
            <a:extLst>
              <a:ext uri="{FF2B5EF4-FFF2-40B4-BE49-F238E27FC236}">
                <a16:creationId xmlns:a16="http://schemas.microsoft.com/office/drawing/2014/main" id="{8E580107-2025-4C04-9884-4A6DBB63DE03}"/>
              </a:ext>
            </a:extLst>
          </p:cNvPr>
          <p:cNvSpPr>
            <a:spLocks noGrp="1"/>
          </p:cNvSpPr>
          <p:nvPr>
            <p:ph type="body" sz="quarter" idx="16" hasCustomPrompt="1"/>
          </p:nvPr>
        </p:nvSpPr>
        <p:spPr>
          <a:xfrm>
            <a:off x="5134768" y="1331913"/>
            <a:ext cx="1935163"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34" name="Text Placeholder 12">
            <a:extLst>
              <a:ext uri="{FF2B5EF4-FFF2-40B4-BE49-F238E27FC236}">
                <a16:creationId xmlns:a16="http://schemas.microsoft.com/office/drawing/2014/main" id="{BC4D5128-392D-4FC9-A83F-FA43203A40D7}"/>
              </a:ext>
            </a:extLst>
          </p:cNvPr>
          <p:cNvSpPr>
            <a:spLocks noGrp="1"/>
          </p:cNvSpPr>
          <p:nvPr>
            <p:ph type="body" sz="quarter" idx="17" hasCustomPrompt="1"/>
          </p:nvPr>
        </p:nvSpPr>
        <p:spPr>
          <a:xfrm>
            <a:off x="7200552" y="1331913"/>
            <a:ext cx="1935163"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35" name="Text Placeholder 12">
            <a:extLst>
              <a:ext uri="{FF2B5EF4-FFF2-40B4-BE49-F238E27FC236}">
                <a16:creationId xmlns:a16="http://schemas.microsoft.com/office/drawing/2014/main" id="{A8EB5529-8601-4864-9983-FBB672B8B9FF}"/>
              </a:ext>
            </a:extLst>
          </p:cNvPr>
          <p:cNvSpPr>
            <a:spLocks noGrp="1"/>
          </p:cNvSpPr>
          <p:nvPr>
            <p:ph type="body" sz="quarter" idx="18" hasCustomPrompt="1"/>
          </p:nvPr>
        </p:nvSpPr>
        <p:spPr>
          <a:xfrm>
            <a:off x="9266337" y="1331913"/>
            <a:ext cx="1935163"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36" name="Text Placeholder 8">
            <a:extLst>
              <a:ext uri="{FF2B5EF4-FFF2-40B4-BE49-F238E27FC236}">
                <a16:creationId xmlns:a16="http://schemas.microsoft.com/office/drawing/2014/main" id="{4715BC67-F699-49E6-B5D7-22ED9DFA817E}"/>
              </a:ext>
            </a:extLst>
          </p:cNvPr>
          <p:cNvSpPr>
            <a:spLocks noGrp="1"/>
          </p:cNvSpPr>
          <p:nvPr>
            <p:ph type="body" sz="quarter" idx="19"/>
          </p:nvPr>
        </p:nvSpPr>
        <p:spPr>
          <a:xfrm>
            <a:off x="9266337" y="1936712"/>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Title 2">
            <a:extLst>
              <a:ext uri="{FF2B5EF4-FFF2-40B4-BE49-F238E27FC236}">
                <a16:creationId xmlns:a16="http://schemas.microsoft.com/office/drawing/2014/main" id="{EB51C022-C0B7-4310-BC9F-D7C63034FE3A}"/>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en-GB" dirty="0"/>
          </a:p>
        </p:txBody>
      </p:sp>
    </p:spTree>
    <p:extLst>
      <p:ext uri="{BB962C8B-B14F-4D97-AF65-F5344CB8AC3E}">
        <p14:creationId xmlns:p14="http://schemas.microsoft.com/office/powerpoint/2010/main" val="10132584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ocess 6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3580C36-1E70-46DD-9783-AFD66B7DEC90}"/>
              </a:ext>
            </a:extLst>
          </p:cNvPr>
          <p:cNvSpPr/>
          <p:nvPr userDrawn="1"/>
        </p:nvSpPr>
        <p:spPr>
          <a:xfrm>
            <a:off x="0" y="0"/>
            <a:ext cx="12192000" cy="2686050"/>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500" dirty="0" err="1">
              <a:solidFill>
                <a:schemeClr val="bg1"/>
              </a:solidFill>
            </a:endParaRPr>
          </a:p>
        </p:txBody>
      </p:sp>
      <p:sp>
        <p:nvSpPr>
          <p:cNvPr id="9" name="Text Placeholder 8"/>
          <p:cNvSpPr>
            <a:spLocks noGrp="1"/>
          </p:cNvSpPr>
          <p:nvPr>
            <p:ph type="body" sz="quarter" idx="10"/>
          </p:nvPr>
        </p:nvSpPr>
        <p:spPr>
          <a:xfrm>
            <a:off x="1003200" y="2009775"/>
            <a:ext cx="1598613" cy="3867150"/>
          </a:xfrm>
          <a:solidFill>
            <a:schemeClr val="bg1"/>
          </a:solidFill>
          <a:ln w="6350">
            <a:solidFill>
              <a:schemeClr val="accent1"/>
            </a:solidFill>
          </a:ln>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8"/>
          <p:cNvSpPr>
            <a:spLocks noGrp="1"/>
          </p:cNvSpPr>
          <p:nvPr>
            <p:ph type="body" sz="quarter" idx="11"/>
          </p:nvPr>
        </p:nvSpPr>
        <p:spPr>
          <a:xfrm>
            <a:off x="2720597" y="2009775"/>
            <a:ext cx="1598613" cy="3867150"/>
          </a:xfrm>
          <a:solidFill>
            <a:schemeClr val="bg1"/>
          </a:solidFill>
          <a:ln w="6350">
            <a:solidFill>
              <a:schemeClr val="accent1"/>
            </a:solidFill>
          </a:ln>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8"/>
          <p:cNvSpPr>
            <a:spLocks noGrp="1"/>
          </p:cNvSpPr>
          <p:nvPr>
            <p:ph type="body" sz="quarter" idx="12"/>
          </p:nvPr>
        </p:nvSpPr>
        <p:spPr>
          <a:xfrm>
            <a:off x="4437994" y="2009775"/>
            <a:ext cx="1598613" cy="3867150"/>
          </a:xfrm>
          <a:solidFill>
            <a:schemeClr val="bg1"/>
          </a:solidFill>
          <a:ln w="6350">
            <a:solidFill>
              <a:schemeClr val="accent1"/>
            </a:solidFill>
          </a:ln>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8"/>
          <p:cNvSpPr>
            <a:spLocks noGrp="1"/>
          </p:cNvSpPr>
          <p:nvPr>
            <p:ph type="body" sz="quarter" idx="13"/>
          </p:nvPr>
        </p:nvSpPr>
        <p:spPr>
          <a:xfrm>
            <a:off x="6155391" y="2009775"/>
            <a:ext cx="1598613" cy="3867150"/>
          </a:xfrm>
          <a:solidFill>
            <a:schemeClr val="bg1"/>
          </a:solidFill>
          <a:ln w="6350">
            <a:solidFill>
              <a:schemeClr val="accent1"/>
            </a:solidFill>
          </a:ln>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ext Placeholder 8"/>
          <p:cNvSpPr>
            <a:spLocks noGrp="1"/>
          </p:cNvSpPr>
          <p:nvPr>
            <p:ph type="body" sz="quarter" idx="19"/>
          </p:nvPr>
        </p:nvSpPr>
        <p:spPr>
          <a:xfrm>
            <a:off x="9590187" y="2009775"/>
            <a:ext cx="1598613" cy="3867150"/>
          </a:xfrm>
          <a:solidFill>
            <a:schemeClr val="bg1"/>
          </a:solidFill>
          <a:ln w="6350">
            <a:solidFill>
              <a:schemeClr val="accent1"/>
            </a:solidFill>
          </a:ln>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Text Placeholder 8">
            <a:extLst>
              <a:ext uri="{FF2B5EF4-FFF2-40B4-BE49-F238E27FC236}">
                <a16:creationId xmlns:a16="http://schemas.microsoft.com/office/drawing/2014/main" id="{E469478F-D315-4922-A7E4-E575455BF352}"/>
              </a:ext>
            </a:extLst>
          </p:cNvPr>
          <p:cNvSpPr>
            <a:spLocks noGrp="1"/>
          </p:cNvSpPr>
          <p:nvPr>
            <p:ph type="body" sz="quarter" idx="20"/>
          </p:nvPr>
        </p:nvSpPr>
        <p:spPr>
          <a:xfrm>
            <a:off x="7872788" y="2009775"/>
            <a:ext cx="1598613" cy="3867150"/>
          </a:xfrm>
          <a:solidFill>
            <a:schemeClr val="bg1"/>
          </a:solidFill>
          <a:ln w="6350">
            <a:solidFill>
              <a:schemeClr val="accent1"/>
            </a:solidFill>
          </a:ln>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id="{38557E01-A30E-46EA-BAB3-4F33E0992F32}"/>
              </a:ext>
            </a:extLst>
          </p:cNvPr>
          <p:cNvSpPr>
            <a:spLocks noGrp="1"/>
          </p:cNvSpPr>
          <p:nvPr>
            <p:ph type="body" sz="quarter" idx="21"/>
          </p:nvPr>
        </p:nvSpPr>
        <p:spPr>
          <a:xfrm>
            <a:off x="995363" y="1330325"/>
            <a:ext cx="10185400" cy="538609"/>
          </a:xfrm>
        </p:spPr>
        <p:txBody>
          <a:bodyPr>
            <a:sp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
        <p:nvSpPr>
          <p:cNvPr id="7" name="Title 6">
            <a:extLst>
              <a:ext uri="{FF2B5EF4-FFF2-40B4-BE49-F238E27FC236}">
                <a16:creationId xmlns:a16="http://schemas.microsoft.com/office/drawing/2014/main" id="{59724627-195E-4BFD-9A60-FFD6EECF128B}"/>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Tree>
    <p:extLst>
      <p:ext uri="{BB962C8B-B14F-4D97-AF65-F5344CB8AC3E}">
        <p14:creationId xmlns:p14="http://schemas.microsoft.com/office/powerpoint/2010/main" val="39499126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ocess 4 Columns">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1003200" y="1936713"/>
            <a:ext cx="2196000" cy="39402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8"/>
          <p:cNvSpPr>
            <a:spLocks noGrp="1"/>
          </p:cNvSpPr>
          <p:nvPr>
            <p:ph type="body" sz="quarter" idx="11"/>
          </p:nvPr>
        </p:nvSpPr>
        <p:spPr>
          <a:xfrm>
            <a:off x="3593775" y="1936713"/>
            <a:ext cx="2196000" cy="39402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8"/>
          <p:cNvSpPr>
            <a:spLocks noGrp="1"/>
          </p:cNvSpPr>
          <p:nvPr>
            <p:ph type="body" sz="quarter" idx="12"/>
          </p:nvPr>
        </p:nvSpPr>
        <p:spPr>
          <a:xfrm>
            <a:off x="6184350" y="1936713"/>
            <a:ext cx="2196000" cy="39402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8"/>
          <p:cNvSpPr>
            <a:spLocks noGrp="1"/>
          </p:cNvSpPr>
          <p:nvPr>
            <p:ph type="body" sz="quarter" idx="13"/>
          </p:nvPr>
        </p:nvSpPr>
        <p:spPr>
          <a:xfrm>
            <a:off x="8774926" y="1936713"/>
            <a:ext cx="2196000" cy="39402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2"/>
          <p:cNvSpPr>
            <a:spLocks noGrp="1"/>
          </p:cNvSpPr>
          <p:nvPr>
            <p:ph type="body" sz="quarter" idx="14" hasCustomPrompt="1"/>
          </p:nvPr>
        </p:nvSpPr>
        <p:spPr>
          <a:xfrm>
            <a:off x="1003200" y="1331913"/>
            <a:ext cx="2424887"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3593775" y="1331913"/>
            <a:ext cx="2424887"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6184350" y="1331913"/>
            <a:ext cx="2424887"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8774926" y="1331913"/>
            <a:ext cx="2424887"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3" name="Title 2">
            <a:extLst>
              <a:ext uri="{FF2B5EF4-FFF2-40B4-BE49-F238E27FC236}">
                <a16:creationId xmlns:a16="http://schemas.microsoft.com/office/drawing/2014/main" id="{DE70D7C0-6953-439A-A54E-CED56520F828}"/>
              </a:ext>
            </a:extLst>
          </p:cNvPr>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26838659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rocess 4 Columns_Cobalt Blue">
    <p:spTree>
      <p:nvGrpSpPr>
        <p:cNvPr id="1" name=""/>
        <p:cNvGrpSpPr/>
        <p:nvPr/>
      </p:nvGrpSpPr>
      <p:grpSpPr>
        <a:xfrm>
          <a:off x="0" y="0"/>
          <a:ext cx="0" cy="0"/>
          <a:chOff x="0" y="0"/>
          <a:chExt cx="0" cy="0"/>
        </a:xfrm>
      </p:grpSpPr>
      <p:sp>
        <p:nvSpPr>
          <p:cNvPr id="11" name="Text Placeholder 8">
            <a:extLst>
              <a:ext uri="{FF2B5EF4-FFF2-40B4-BE49-F238E27FC236}">
                <a16:creationId xmlns:a16="http://schemas.microsoft.com/office/drawing/2014/main" id="{ABA5FBEF-FE77-4CC8-B2D5-D94327DAF658}"/>
              </a:ext>
            </a:extLst>
          </p:cNvPr>
          <p:cNvSpPr>
            <a:spLocks noGrp="1"/>
          </p:cNvSpPr>
          <p:nvPr>
            <p:ph type="body" sz="quarter" idx="10"/>
          </p:nvPr>
        </p:nvSpPr>
        <p:spPr>
          <a:xfrm>
            <a:off x="1003200" y="1936713"/>
            <a:ext cx="2196000" cy="39402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ext Placeholder 8">
            <a:extLst>
              <a:ext uri="{FF2B5EF4-FFF2-40B4-BE49-F238E27FC236}">
                <a16:creationId xmlns:a16="http://schemas.microsoft.com/office/drawing/2014/main" id="{659D9BAA-2BF4-4A94-BAA4-5D091A296246}"/>
              </a:ext>
            </a:extLst>
          </p:cNvPr>
          <p:cNvSpPr>
            <a:spLocks noGrp="1"/>
          </p:cNvSpPr>
          <p:nvPr>
            <p:ph type="body" sz="quarter" idx="11"/>
          </p:nvPr>
        </p:nvSpPr>
        <p:spPr>
          <a:xfrm>
            <a:off x="3593775" y="1936713"/>
            <a:ext cx="2196000" cy="39402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Text Placeholder 8">
            <a:extLst>
              <a:ext uri="{FF2B5EF4-FFF2-40B4-BE49-F238E27FC236}">
                <a16:creationId xmlns:a16="http://schemas.microsoft.com/office/drawing/2014/main" id="{E3D170C1-7106-44D2-A62F-A804F244A090}"/>
              </a:ext>
            </a:extLst>
          </p:cNvPr>
          <p:cNvSpPr>
            <a:spLocks noGrp="1"/>
          </p:cNvSpPr>
          <p:nvPr>
            <p:ph type="body" sz="quarter" idx="12"/>
          </p:nvPr>
        </p:nvSpPr>
        <p:spPr>
          <a:xfrm>
            <a:off x="6184350" y="1936713"/>
            <a:ext cx="2196000" cy="39402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8" name="Text Placeholder 8">
            <a:extLst>
              <a:ext uri="{FF2B5EF4-FFF2-40B4-BE49-F238E27FC236}">
                <a16:creationId xmlns:a16="http://schemas.microsoft.com/office/drawing/2014/main" id="{5DDAC4CF-AC2F-4D83-9FB0-DDFB71EE9A2C}"/>
              </a:ext>
            </a:extLst>
          </p:cNvPr>
          <p:cNvSpPr>
            <a:spLocks noGrp="1"/>
          </p:cNvSpPr>
          <p:nvPr>
            <p:ph type="body" sz="quarter" idx="13"/>
          </p:nvPr>
        </p:nvSpPr>
        <p:spPr>
          <a:xfrm>
            <a:off x="8774926" y="1936713"/>
            <a:ext cx="2196000" cy="39402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Text Placeholder 12">
            <a:extLst>
              <a:ext uri="{FF2B5EF4-FFF2-40B4-BE49-F238E27FC236}">
                <a16:creationId xmlns:a16="http://schemas.microsoft.com/office/drawing/2014/main" id="{3C84B130-9B9F-460C-87A1-4E3012ECEA7A}"/>
              </a:ext>
            </a:extLst>
          </p:cNvPr>
          <p:cNvSpPr>
            <a:spLocks noGrp="1"/>
          </p:cNvSpPr>
          <p:nvPr>
            <p:ph type="body" sz="quarter" idx="14" hasCustomPrompt="1"/>
          </p:nvPr>
        </p:nvSpPr>
        <p:spPr>
          <a:xfrm>
            <a:off x="1003200" y="1331913"/>
            <a:ext cx="2424887"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20" name="Text Placeholder 12">
            <a:extLst>
              <a:ext uri="{FF2B5EF4-FFF2-40B4-BE49-F238E27FC236}">
                <a16:creationId xmlns:a16="http://schemas.microsoft.com/office/drawing/2014/main" id="{FC076374-F8FA-413A-9C7F-81C823512353}"/>
              </a:ext>
            </a:extLst>
          </p:cNvPr>
          <p:cNvSpPr>
            <a:spLocks noGrp="1"/>
          </p:cNvSpPr>
          <p:nvPr>
            <p:ph type="body" sz="quarter" idx="15" hasCustomPrompt="1"/>
          </p:nvPr>
        </p:nvSpPr>
        <p:spPr>
          <a:xfrm>
            <a:off x="3593775" y="1331913"/>
            <a:ext cx="2424887"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21" name="Text Placeholder 12">
            <a:extLst>
              <a:ext uri="{FF2B5EF4-FFF2-40B4-BE49-F238E27FC236}">
                <a16:creationId xmlns:a16="http://schemas.microsoft.com/office/drawing/2014/main" id="{92DC24D7-E120-435A-8A2A-98E939AC4C9C}"/>
              </a:ext>
            </a:extLst>
          </p:cNvPr>
          <p:cNvSpPr>
            <a:spLocks noGrp="1"/>
          </p:cNvSpPr>
          <p:nvPr>
            <p:ph type="body" sz="quarter" idx="16" hasCustomPrompt="1"/>
          </p:nvPr>
        </p:nvSpPr>
        <p:spPr>
          <a:xfrm>
            <a:off x="6184350" y="1331913"/>
            <a:ext cx="2424887"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22" name="Text Placeholder 12">
            <a:extLst>
              <a:ext uri="{FF2B5EF4-FFF2-40B4-BE49-F238E27FC236}">
                <a16:creationId xmlns:a16="http://schemas.microsoft.com/office/drawing/2014/main" id="{41F15369-328E-43E6-894F-1F86414EB3F0}"/>
              </a:ext>
            </a:extLst>
          </p:cNvPr>
          <p:cNvSpPr>
            <a:spLocks noGrp="1"/>
          </p:cNvSpPr>
          <p:nvPr>
            <p:ph type="body" sz="quarter" idx="17" hasCustomPrompt="1"/>
          </p:nvPr>
        </p:nvSpPr>
        <p:spPr>
          <a:xfrm>
            <a:off x="8774926" y="1331913"/>
            <a:ext cx="2424887"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3" name="Title 2">
            <a:extLst>
              <a:ext uri="{FF2B5EF4-FFF2-40B4-BE49-F238E27FC236}">
                <a16:creationId xmlns:a16="http://schemas.microsoft.com/office/drawing/2014/main" id="{9890D0D6-CEB9-47AA-B0BF-EB213FE3B803}"/>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en-GB" dirty="0"/>
          </a:p>
        </p:txBody>
      </p:sp>
    </p:spTree>
    <p:extLst>
      <p:ext uri="{BB962C8B-B14F-4D97-AF65-F5344CB8AC3E}">
        <p14:creationId xmlns:p14="http://schemas.microsoft.com/office/powerpoint/2010/main" val="22733415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ad Box with Icon and Center Text Box">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19862B5-E58D-4F98-8070-F04E6659AC38}"/>
              </a:ext>
            </a:extLst>
          </p:cNvPr>
          <p:cNvSpPr>
            <a:spLocks noGrp="1"/>
          </p:cNvSpPr>
          <p:nvPr>
            <p:ph type="body" sz="quarter" idx="53"/>
          </p:nvPr>
        </p:nvSpPr>
        <p:spPr>
          <a:xfrm>
            <a:off x="1003346" y="1330325"/>
            <a:ext cx="4967685" cy="2132614"/>
          </a:xfrm>
          <a:custGeom>
            <a:avLst/>
            <a:gdLst>
              <a:gd name="connsiteX0" fmla="*/ 0 w 4967685"/>
              <a:gd name="connsiteY0" fmla="*/ 0 h 2132614"/>
              <a:gd name="connsiteX1" fmla="*/ 4967685 w 4967685"/>
              <a:gd name="connsiteY1" fmla="*/ 0 h 2132614"/>
              <a:gd name="connsiteX2" fmla="*/ 4967685 w 4967685"/>
              <a:gd name="connsiteY2" fmla="*/ 1013538 h 2132614"/>
              <a:gd name="connsiteX3" fmla="*/ 3364916 w 4967685"/>
              <a:gd name="connsiteY3" fmla="*/ 1013538 h 2132614"/>
              <a:gd name="connsiteX4" fmla="*/ 3364916 w 4967685"/>
              <a:gd name="connsiteY4" fmla="*/ 2132614 h 2132614"/>
              <a:gd name="connsiteX5" fmla="*/ 0 w 4967685"/>
              <a:gd name="connsiteY5" fmla="*/ 2132614 h 213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67685" h="2132614">
                <a:moveTo>
                  <a:pt x="0" y="0"/>
                </a:moveTo>
                <a:lnTo>
                  <a:pt x="4967685" y="0"/>
                </a:lnTo>
                <a:lnTo>
                  <a:pt x="4967685" y="1013538"/>
                </a:lnTo>
                <a:lnTo>
                  <a:pt x="3364916" y="1013538"/>
                </a:lnTo>
                <a:lnTo>
                  <a:pt x="3364916" y="2132614"/>
                </a:lnTo>
                <a:lnTo>
                  <a:pt x="0" y="2132614"/>
                </a:lnTo>
                <a:close/>
              </a:path>
            </a:pathLst>
          </a:custGeom>
          <a:solidFill>
            <a:schemeClr val="accent1">
              <a:lumMod val="20000"/>
              <a:lumOff val="80000"/>
            </a:schemeClr>
          </a:solidFill>
          <a:ln w="12700">
            <a:noFill/>
          </a:ln>
        </p:spPr>
        <p:txBody>
          <a:bodyPr wrap="square" lIns="108000" tIns="108000" rIns="1872000" bIns="108000">
            <a:noAutofit/>
          </a:bodyPr>
          <a:lstStyle>
            <a:lvl1pPr>
              <a:defRPr sz="1600">
                <a:latin typeface="+mn-lt"/>
              </a:defRPr>
            </a:lvl1pPr>
            <a:lvl2pPr>
              <a:defRPr sz="1600">
                <a:latin typeface="+mn-lt"/>
              </a:defRPr>
            </a:lvl2pPr>
            <a:lvl3pPr>
              <a:defRPr sz="1600">
                <a:latin typeface="+mn-lt"/>
              </a:defRPr>
            </a:lvl3pPr>
            <a:lvl4pPr>
              <a:defRPr sz="1600">
                <a:latin typeface="+mn-lt"/>
              </a:defRPr>
            </a:lvl4pPr>
            <a:lvl5pPr>
              <a:defRPr sz="16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8" name="Text Placeholder 17">
            <a:extLst>
              <a:ext uri="{FF2B5EF4-FFF2-40B4-BE49-F238E27FC236}">
                <a16:creationId xmlns:a16="http://schemas.microsoft.com/office/drawing/2014/main" id="{AEEBDCDC-F212-4ED4-8D32-7B1BC919EF2D}"/>
              </a:ext>
            </a:extLst>
          </p:cNvPr>
          <p:cNvSpPr>
            <a:spLocks noGrp="1"/>
          </p:cNvSpPr>
          <p:nvPr>
            <p:ph type="body" sz="quarter" idx="55"/>
          </p:nvPr>
        </p:nvSpPr>
        <p:spPr>
          <a:xfrm>
            <a:off x="6232260" y="1330325"/>
            <a:ext cx="4970724" cy="2132614"/>
          </a:xfrm>
          <a:custGeom>
            <a:avLst/>
            <a:gdLst>
              <a:gd name="connsiteX0" fmla="*/ 0 w 4970724"/>
              <a:gd name="connsiteY0" fmla="*/ 0 h 2132614"/>
              <a:gd name="connsiteX1" fmla="*/ 4970724 w 4970724"/>
              <a:gd name="connsiteY1" fmla="*/ 0 h 2132614"/>
              <a:gd name="connsiteX2" fmla="*/ 4970724 w 4970724"/>
              <a:gd name="connsiteY2" fmla="*/ 2132614 h 2132614"/>
              <a:gd name="connsiteX3" fmla="*/ 1602767 w 4970724"/>
              <a:gd name="connsiteY3" fmla="*/ 2132614 h 2132614"/>
              <a:gd name="connsiteX4" fmla="*/ 1602767 w 4970724"/>
              <a:gd name="connsiteY4" fmla="*/ 1013538 h 2132614"/>
              <a:gd name="connsiteX5" fmla="*/ 0 w 4970724"/>
              <a:gd name="connsiteY5" fmla="*/ 1013538 h 213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0724" h="2132614">
                <a:moveTo>
                  <a:pt x="0" y="0"/>
                </a:moveTo>
                <a:lnTo>
                  <a:pt x="4970724" y="0"/>
                </a:lnTo>
                <a:lnTo>
                  <a:pt x="4970724" y="2132614"/>
                </a:lnTo>
                <a:lnTo>
                  <a:pt x="1602767" y="2132614"/>
                </a:lnTo>
                <a:lnTo>
                  <a:pt x="1602767" y="1013538"/>
                </a:lnTo>
                <a:lnTo>
                  <a:pt x="0" y="1013538"/>
                </a:lnTo>
                <a:close/>
              </a:path>
            </a:pathLst>
          </a:custGeom>
          <a:solidFill>
            <a:schemeClr val="accent1">
              <a:lumMod val="20000"/>
              <a:lumOff val="80000"/>
            </a:schemeClr>
          </a:solidFill>
          <a:ln w="12700">
            <a:noFill/>
          </a:ln>
        </p:spPr>
        <p:txBody>
          <a:bodyPr wrap="square" lIns="1872000" tIns="108000" rIns="108000" bIns="108000">
            <a:noAutofit/>
          </a:bodyPr>
          <a:lstStyle>
            <a:lvl1pPr>
              <a:defRPr sz="1600">
                <a:latin typeface="+mn-lt"/>
              </a:defRPr>
            </a:lvl1pPr>
            <a:lvl2pPr>
              <a:defRPr sz="1600">
                <a:latin typeface="+mn-lt"/>
              </a:defRPr>
            </a:lvl2pPr>
            <a:lvl3pPr>
              <a:defRPr sz="1600">
                <a:latin typeface="+mn-lt"/>
              </a:defRPr>
            </a:lvl3pPr>
            <a:lvl4pPr>
              <a:defRPr sz="1600">
                <a:latin typeface="+mn-lt"/>
              </a:defRPr>
            </a:lvl4pPr>
            <a:lvl5pPr>
              <a:defRPr sz="16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0" name="Text Placeholder 19">
            <a:extLst>
              <a:ext uri="{FF2B5EF4-FFF2-40B4-BE49-F238E27FC236}">
                <a16:creationId xmlns:a16="http://schemas.microsoft.com/office/drawing/2014/main" id="{BE0E984E-3A85-42BD-A2C6-26D3EB300D8B}"/>
              </a:ext>
            </a:extLst>
          </p:cNvPr>
          <p:cNvSpPr>
            <a:spLocks noGrp="1"/>
          </p:cNvSpPr>
          <p:nvPr>
            <p:ph type="body" sz="quarter" idx="54"/>
          </p:nvPr>
        </p:nvSpPr>
        <p:spPr>
          <a:xfrm>
            <a:off x="1003346" y="3747502"/>
            <a:ext cx="4967685" cy="2132614"/>
          </a:xfrm>
          <a:custGeom>
            <a:avLst/>
            <a:gdLst>
              <a:gd name="connsiteX0" fmla="*/ 0 w 4967685"/>
              <a:gd name="connsiteY0" fmla="*/ 0 h 2132614"/>
              <a:gd name="connsiteX1" fmla="*/ 3364916 w 4967685"/>
              <a:gd name="connsiteY1" fmla="*/ 0 h 2132614"/>
              <a:gd name="connsiteX2" fmla="*/ 3364916 w 4967685"/>
              <a:gd name="connsiteY2" fmla="*/ 1119077 h 2132614"/>
              <a:gd name="connsiteX3" fmla="*/ 4967685 w 4967685"/>
              <a:gd name="connsiteY3" fmla="*/ 1119077 h 2132614"/>
              <a:gd name="connsiteX4" fmla="*/ 4967685 w 4967685"/>
              <a:gd name="connsiteY4" fmla="*/ 2132614 h 2132614"/>
              <a:gd name="connsiteX5" fmla="*/ 0 w 4967685"/>
              <a:gd name="connsiteY5" fmla="*/ 2132614 h 213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67685" h="2132614">
                <a:moveTo>
                  <a:pt x="0" y="0"/>
                </a:moveTo>
                <a:lnTo>
                  <a:pt x="3364916" y="0"/>
                </a:lnTo>
                <a:lnTo>
                  <a:pt x="3364916" y="1119077"/>
                </a:lnTo>
                <a:lnTo>
                  <a:pt x="4967685" y="1119077"/>
                </a:lnTo>
                <a:lnTo>
                  <a:pt x="4967685" y="2132614"/>
                </a:lnTo>
                <a:lnTo>
                  <a:pt x="0" y="2132614"/>
                </a:lnTo>
                <a:close/>
              </a:path>
            </a:pathLst>
          </a:custGeom>
          <a:solidFill>
            <a:schemeClr val="accent1">
              <a:lumMod val="20000"/>
              <a:lumOff val="80000"/>
            </a:schemeClr>
          </a:solidFill>
          <a:ln w="12700">
            <a:noFill/>
          </a:ln>
        </p:spPr>
        <p:txBody>
          <a:bodyPr wrap="square" lIns="108000" tIns="108000" rIns="1872000" bIns="108000">
            <a:noAutofit/>
          </a:bodyPr>
          <a:lstStyle>
            <a:lvl1pPr>
              <a:defRPr sz="1600">
                <a:latin typeface="+mn-lt"/>
              </a:defRPr>
            </a:lvl1pPr>
            <a:lvl2pPr>
              <a:defRPr sz="1600">
                <a:latin typeface="+mn-lt"/>
              </a:defRPr>
            </a:lvl2pPr>
            <a:lvl3pPr>
              <a:defRPr sz="1600">
                <a:latin typeface="+mn-lt"/>
              </a:defRPr>
            </a:lvl3pPr>
            <a:lvl4pPr>
              <a:defRPr sz="1600">
                <a:latin typeface="+mn-lt"/>
              </a:defRPr>
            </a:lvl4pPr>
            <a:lvl5pPr>
              <a:defRPr sz="16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Text Placeholder 18">
            <a:extLst>
              <a:ext uri="{FF2B5EF4-FFF2-40B4-BE49-F238E27FC236}">
                <a16:creationId xmlns:a16="http://schemas.microsoft.com/office/drawing/2014/main" id="{4DB6DB5B-6EBB-4E77-8ECE-2DE4424BD660}"/>
              </a:ext>
            </a:extLst>
          </p:cNvPr>
          <p:cNvSpPr>
            <a:spLocks noGrp="1"/>
          </p:cNvSpPr>
          <p:nvPr>
            <p:ph type="body" sz="quarter" idx="56"/>
          </p:nvPr>
        </p:nvSpPr>
        <p:spPr>
          <a:xfrm>
            <a:off x="6232260" y="3747502"/>
            <a:ext cx="4970724" cy="2132614"/>
          </a:xfrm>
          <a:custGeom>
            <a:avLst/>
            <a:gdLst>
              <a:gd name="connsiteX0" fmla="*/ 1602767 w 4970724"/>
              <a:gd name="connsiteY0" fmla="*/ 0 h 2132614"/>
              <a:gd name="connsiteX1" fmla="*/ 4970724 w 4970724"/>
              <a:gd name="connsiteY1" fmla="*/ 0 h 2132614"/>
              <a:gd name="connsiteX2" fmla="*/ 4970724 w 4970724"/>
              <a:gd name="connsiteY2" fmla="*/ 2132614 h 2132614"/>
              <a:gd name="connsiteX3" fmla="*/ 0 w 4970724"/>
              <a:gd name="connsiteY3" fmla="*/ 2132614 h 2132614"/>
              <a:gd name="connsiteX4" fmla="*/ 0 w 4970724"/>
              <a:gd name="connsiteY4" fmla="*/ 1119077 h 2132614"/>
              <a:gd name="connsiteX5" fmla="*/ 1602767 w 4970724"/>
              <a:gd name="connsiteY5" fmla="*/ 1119077 h 213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0724" h="2132614">
                <a:moveTo>
                  <a:pt x="1602767" y="0"/>
                </a:moveTo>
                <a:lnTo>
                  <a:pt x="4970724" y="0"/>
                </a:lnTo>
                <a:lnTo>
                  <a:pt x="4970724" y="2132614"/>
                </a:lnTo>
                <a:lnTo>
                  <a:pt x="0" y="2132614"/>
                </a:lnTo>
                <a:lnTo>
                  <a:pt x="0" y="1119077"/>
                </a:lnTo>
                <a:lnTo>
                  <a:pt x="1602767" y="1119077"/>
                </a:lnTo>
                <a:close/>
              </a:path>
            </a:pathLst>
          </a:custGeom>
          <a:solidFill>
            <a:schemeClr val="accent1">
              <a:lumMod val="20000"/>
              <a:lumOff val="80000"/>
            </a:schemeClr>
          </a:solidFill>
          <a:ln w="12700">
            <a:noFill/>
          </a:ln>
        </p:spPr>
        <p:txBody>
          <a:bodyPr wrap="square" lIns="1872000" tIns="108000" rIns="108000" bIns="108000">
            <a:noAutofit/>
          </a:bodyPr>
          <a:lstStyle>
            <a:lvl1pPr>
              <a:defRPr sz="1600">
                <a:latin typeface="+mn-lt"/>
              </a:defRPr>
            </a:lvl1pPr>
            <a:lvl2pPr>
              <a:defRPr sz="1600">
                <a:latin typeface="+mn-lt"/>
              </a:defRPr>
            </a:lvl2pPr>
            <a:lvl3pPr>
              <a:defRPr sz="1600">
                <a:latin typeface="+mn-lt"/>
              </a:defRPr>
            </a:lvl3pPr>
            <a:lvl4pPr>
              <a:defRPr sz="1600">
                <a:latin typeface="+mn-lt"/>
              </a:defRPr>
            </a:lvl4pPr>
            <a:lvl5pPr>
              <a:defRPr sz="16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Text Placeholder 10"/>
          <p:cNvSpPr>
            <a:spLocks noGrp="1"/>
          </p:cNvSpPr>
          <p:nvPr>
            <p:ph type="body" sz="quarter" idx="21"/>
          </p:nvPr>
        </p:nvSpPr>
        <p:spPr bwMode="gray">
          <a:xfrm>
            <a:off x="4571176" y="2546022"/>
            <a:ext cx="3049649" cy="2118398"/>
          </a:xfrm>
          <a:prstGeom prst="rect">
            <a:avLst/>
          </a:prstGeom>
          <a:solidFill>
            <a:schemeClr val="accent1"/>
          </a:solidFill>
          <a:ln>
            <a:noFill/>
          </a:ln>
        </p:spPr>
        <p:txBody>
          <a:bodyPr lIns="108000" tIns="108000" rIns="108000" bIns="108000" anchor="ctr" anchorCtr="1">
            <a:noAutofit/>
          </a:bodyPr>
          <a:lstStyle>
            <a:lvl1pPr algn="ctr">
              <a:defRPr sz="1400">
                <a:solidFill>
                  <a:schemeClr val="bg1"/>
                </a:solidFill>
                <a:latin typeface="+mn-lt"/>
                <a:cs typeface="Arial" panose="020B0604020202020204" pitchFamily="34" charset="0"/>
              </a:defRPr>
            </a:lvl1pPr>
          </a:lstStyle>
          <a:p>
            <a:pPr lvl="0"/>
            <a:r>
              <a:rPr lang="en-US"/>
              <a:t>Click to edit Master text styles</a:t>
            </a:r>
          </a:p>
        </p:txBody>
      </p:sp>
      <p:sp>
        <p:nvSpPr>
          <p:cNvPr id="3" name="Title 2">
            <a:extLst>
              <a:ext uri="{FF2B5EF4-FFF2-40B4-BE49-F238E27FC236}">
                <a16:creationId xmlns:a16="http://schemas.microsoft.com/office/drawing/2014/main" id="{01CCA206-C726-4930-8059-66751EC1483B}"/>
              </a:ext>
            </a:extLst>
          </p:cNvPr>
          <p:cNvSpPr>
            <a:spLocks noGrp="1"/>
          </p:cNvSpPr>
          <p:nvPr>
            <p:ph type="title"/>
          </p:nvPr>
        </p:nvSpPr>
        <p:spPr/>
        <p:txBody>
          <a:bodyPr/>
          <a:lstStyle>
            <a:lvl1pPr>
              <a:defRPr>
                <a:solidFill>
                  <a:schemeClr val="tx2"/>
                </a:solidFill>
              </a:defRPr>
            </a:lvl1pPr>
          </a:lstStyle>
          <a:p>
            <a:r>
              <a:rPr lang="en-US"/>
              <a:t>Click to edit Master title style</a:t>
            </a:r>
            <a:endParaRPr lang="en-GB" dirty="0"/>
          </a:p>
        </p:txBody>
      </p:sp>
    </p:spTree>
    <p:extLst>
      <p:ext uri="{BB962C8B-B14F-4D97-AF65-F5344CB8AC3E}">
        <p14:creationId xmlns:p14="http://schemas.microsoft.com/office/powerpoint/2010/main" val="36958581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Column Blue Heading">
    <p:spTree>
      <p:nvGrpSpPr>
        <p:cNvPr id="1" name=""/>
        <p:cNvGrpSpPr/>
        <p:nvPr/>
      </p:nvGrpSpPr>
      <p:grpSpPr>
        <a:xfrm>
          <a:off x="0" y="0"/>
          <a:ext cx="0" cy="0"/>
          <a:chOff x="0" y="0"/>
          <a:chExt cx="0" cy="0"/>
        </a:xfrm>
      </p:grpSpPr>
      <p:sp>
        <p:nvSpPr>
          <p:cNvPr id="19" name="Text Placeholder 8"/>
          <p:cNvSpPr>
            <a:spLocks noGrp="1"/>
          </p:cNvSpPr>
          <p:nvPr>
            <p:ph type="body" sz="quarter" idx="19"/>
          </p:nvPr>
        </p:nvSpPr>
        <p:spPr>
          <a:xfrm>
            <a:off x="1003200" y="1720713"/>
            <a:ext cx="4968000" cy="4156211"/>
          </a:xfrm>
          <a:solidFill>
            <a:schemeClr val="accent1">
              <a:lumMod val="20000"/>
              <a:lumOff val="80000"/>
            </a:schemeClr>
          </a:solidFill>
          <a:ln w="12700">
            <a:noFill/>
          </a:ln>
        </p:spPr>
        <p:txBody>
          <a:bodyPr lIns="108000" tIns="108000" rIns="108000" bIns="108000"/>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0" name="Text Placeholder 8"/>
          <p:cNvSpPr>
            <a:spLocks noGrp="1"/>
          </p:cNvSpPr>
          <p:nvPr>
            <p:ph type="body" sz="quarter" idx="20"/>
          </p:nvPr>
        </p:nvSpPr>
        <p:spPr>
          <a:xfrm>
            <a:off x="1003200" y="1331913"/>
            <a:ext cx="4968000" cy="388800"/>
          </a:xfrm>
          <a:solidFill>
            <a:schemeClr val="accent2"/>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16" name="Text Placeholder 8"/>
          <p:cNvSpPr>
            <a:spLocks noGrp="1"/>
          </p:cNvSpPr>
          <p:nvPr>
            <p:ph type="body" sz="quarter" idx="21"/>
          </p:nvPr>
        </p:nvSpPr>
        <p:spPr>
          <a:xfrm>
            <a:off x="6236040" y="1720713"/>
            <a:ext cx="4968000" cy="4156211"/>
          </a:xfrm>
          <a:solidFill>
            <a:schemeClr val="accent1">
              <a:lumMod val="20000"/>
              <a:lumOff val="80000"/>
            </a:schemeClr>
          </a:solidFill>
          <a:ln w="12700">
            <a:noFill/>
          </a:ln>
        </p:spPr>
        <p:txBody>
          <a:bodyPr lIns="108000" tIns="108000" rIns="108000" bIns="108000"/>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7" name="Text Placeholder 8"/>
          <p:cNvSpPr>
            <a:spLocks noGrp="1"/>
          </p:cNvSpPr>
          <p:nvPr>
            <p:ph type="body" sz="quarter" idx="22"/>
          </p:nvPr>
        </p:nvSpPr>
        <p:spPr>
          <a:xfrm>
            <a:off x="6236040" y="1331913"/>
            <a:ext cx="4968000" cy="388800"/>
          </a:xfrm>
          <a:solidFill>
            <a:schemeClr val="accent2"/>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3" name="Title 2">
            <a:extLst>
              <a:ext uri="{FF2B5EF4-FFF2-40B4-BE49-F238E27FC236}">
                <a16:creationId xmlns:a16="http://schemas.microsoft.com/office/drawing/2014/main" id="{AC76913D-77B2-43C9-9A9E-B86D68E16B74}"/>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855353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our Quad Boxes">
    <p:spTree>
      <p:nvGrpSpPr>
        <p:cNvPr id="1" name=""/>
        <p:cNvGrpSpPr/>
        <p:nvPr/>
      </p:nvGrpSpPr>
      <p:grpSpPr>
        <a:xfrm>
          <a:off x="0" y="0"/>
          <a:ext cx="0" cy="0"/>
          <a:chOff x="0" y="0"/>
          <a:chExt cx="0" cy="0"/>
        </a:xfrm>
      </p:grpSpPr>
      <p:sp>
        <p:nvSpPr>
          <p:cNvPr id="13" name="Text Placeholder 8"/>
          <p:cNvSpPr>
            <a:spLocks noGrp="1"/>
          </p:cNvSpPr>
          <p:nvPr>
            <p:ph type="body" sz="quarter" idx="19"/>
          </p:nvPr>
        </p:nvSpPr>
        <p:spPr>
          <a:xfrm>
            <a:off x="1003200" y="1720714"/>
            <a:ext cx="4968000" cy="1746205"/>
          </a:xfrm>
          <a:solidFill>
            <a:schemeClr val="accent1">
              <a:lumMod val="20000"/>
              <a:lumOff val="80000"/>
            </a:schemeClr>
          </a:solidFill>
          <a:ln w="12700">
            <a:no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Text Placeholder 8"/>
          <p:cNvSpPr>
            <a:spLocks noGrp="1"/>
          </p:cNvSpPr>
          <p:nvPr>
            <p:ph type="body" sz="quarter" idx="20"/>
          </p:nvPr>
        </p:nvSpPr>
        <p:spPr>
          <a:xfrm>
            <a:off x="1003200" y="1331913"/>
            <a:ext cx="4968000" cy="388800"/>
          </a:xfrm>
          <a:solidFill>
            <a:schemeClr val="accent2"/>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15" name="Text Placeholder 8"/>
          <p:cNvSpPr>
            <a:spLocks noGrp="1"/>
          </p:cNvSpPr>
          <p:nvPr>
            <p:ph type="body" sz="quarter" idx="21"/>
          </p:nvPr>
        </p:nvSpPr>
        <p:spPr>
          <a:xfrm>
            <a:off x="6236040" y="1720714"/>
            <a:ext cx="4968000" cy="1746205"/>
          </a:xfrm>
          <a:solidFill>
            <a:schemeClr val="accent1">
              <a:lumMod val="20000"/>
              <a:lumOff val="80000"/>
            </a:schemeClr>
          </a:solidFill>
          <a:ln w="12700">
            <a:no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8" name="Text Placeholder 8"/>
          <p:cNvSpPr>
            <a:spLocks noGrp="1"/>
          </p:cNvSpPr>
          <p:nvPr>
            <p:ph type="body" sz="quarter" idx="22"/>
          </p:nvPr>
        </p:nvSpPr>
        <p:spPr>
          <a:xfrm>
            <a:off x="6236040" y="1331913"/>
            <a:ext cx="4968000" cy="388800"/>
          </a:xfrm>
          <a:solidFill>
            <a:schemeClr val="accent2"/>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21" name="Text Placeholder 8"/>
          <p:cNvSpPr>
            <a:spLocks noGrp="1"/>
          </p:cNvSpPr>
          <p:nvPr>
            <p:ph type="body" sz="quarter" idx="23"/>
          </p:nvPr>
        </p:nvSpPr>
        <p:spPr>
          <a:xfrm>
            <a:off x="1003200" y="4130720"/>
            <a:ext cx="4968000" cy="1746205"/>
          </a:xfrm>
          <a:solidFill>
            <a:schemeClr val="accent1">
              <a:lumMod val="20000"/>
              <a:lumOff val="80000"/>
            </a:schemeClr>
          </a:solidFill>
          <a:ln w="12700">
            <a:no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2" name="Text Placeholder 8"/>
          <p:cNvSpPr>
            <a:spLocks noGrp="1"/>
          </p:cNvSpPr>
          <p:nvPr>
            <p:ph type="body" sz="quarter" idx="24"/>
          </p:nvPr>
        </p:nvSpPr>
        <p:spPr>
          <a:xfrm>
            <a:off x="1003200" y="3741920"/>
            <a:ext cx="4968000" cy="388800"/>
          </a:xfrm>
          <a:solidFill>
            <a:schemeClr val="accent2"/>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23" name="Text Placeholder 8"/>
          <p:cNvSpPr>
            <a:spLocks noGrp="1"/>
          </p:cNvSpPr>
          <p:nvPr>
            <p:ph type="body" sz="quarter" idx="25"/>
          </p:nvPr>
        </p:nvSpPr>
        <p:spPr>
          <a:xfrm>
            <a:off x="6236040" y="4130720"/>
            <a:ext cx="4968000" cy="1746205"/>
          </a:xfrm>
          <a:solidFill>
            <a:schemeClr val="accent1">
              <a:lumMod val="20000"/>
              <a:lumOff val="80000"/>
            </a:schemeClr>
          </a:solidFill>
          <a:ln w="12700">
            <a:no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4" name="Text Placeholder 8"/>
          <p:cNvSpPr>
            <a:spLocks noGrp="1"/>
          </p:cNvSpPr>
          <p:nvPr>
            <p:ph type="body" sz="quarter" idx="26"/>
          </p:nvPr>
        </p:nvSpPr>
        <p:spPr>
          <a:xfrm>
            <a:off x="6236040" y="3741920"/>
            <a:ext cx="4968000" cy="388800"/>
          </a:xfrm>
          <a:solidFill>
            <a:schemeClr val="accent2"/>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3" name="Title 2">
            <a:extLst>
              <a:ext uri="{FF2B5EF4-FFF2-40B4-BE49-F238E27FC236}">
                <a16:creationId xmlns:a16="http://schemas.microsoft.com/office/drawing/2014/main" id="{AEF8E881-FC4C-4F00-9389-FF3C71D7CB78}"/>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9556956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Four Quad Boxes BG Dark Colour">
    <p:bg>
      <p:bgPr>
        <a:solidFill>
          <a:schemeClr val="accent2"/>
        </a:solidFill>
        <a:effectLst/>
      </p:bgPr>
    </p:bg>
    <p:spTree>
      <p:nvGrpSpPr>
        <p:cNvPr id="1" name=""/>
        <p:cNvGrpSpPr/>
        <p:nvPr/>
      </p:nvGrpSpPr>
      <p:grpSpPr>
        <a:xfrm>
          <a:off x="0" y="0"/>
          <a:ext cx="0" cy="0"/>
          <a:chOff x="0" y="0"/>
          <a:chExt cx="0" cy="0"/>
        </a:xfrm>
      </p:grpSpPr>
      <p:sp>
        <p:nvSpPr>
          <p:cNvPr id="11" name="Shape 8">
            <a:extLst>
              <a:ext uri="{FF2B5EF4-FFF2-40B4-BE49-F238E27FC236}">
                <a16:creationId xmlns:a16="http://schemas.microsoft.com/office/drawing/2014/main" id="{1763B05F-830B-4267-AD78-15D92D15E48D}"/>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12" name="TextBox 11">
            <a:extLst>
              <a:ext uri="{FF2B5EF4-FFF2-40B4-BE49-F238E27FC236}">
                <a16:creationId xmlns:a16="http://schemas.microsoft.com/office/drawing/2014/main" id="{2F13A210-92DD-4299-9F1D-B2FE60EC3160}"/>
              </a:ext>
              <a:ext uri="{C183D7F6-B498-43B3-948B-1728B52AA6E4}">
                <adec:decorative xmlns:adec="http://schemas.microsoft.com/office/drawing/2017/decorative" val="1"/>
              </a:ext>
            </a:extLst>
          </p:cNvPr>
          <p:cNvSpPr txBox="1"/>
          <p:nvPr userDrawn="1">
            <p:custDataLst>
              <p:tags r:id="rId1"/>
            </p:custDataLst>
          </p:nvPr>
        </p:nvSpPr>
        <p:spPr>
          <a:xfrm>
            <a:off x="8902702" y="6295536"/>
            <a:ext cx="1931292" cy="9233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a:solidFill>
                  <a:schemeClr val="bg1"/>
                </a:solidFill>
                <a:latin typeface="+mn-lt"/>
                <a:ea typeface="+mn-ea"/>
                <a:cs typeface="+mn-cs"/>
              </a:rPr>
              <a:t>Document Classification: KPMG Public</a:t>
            </a:r>
            <a:endParaRPr lang="en-GB" sz="600" b="0" kern="1200" noProof="0" dirty="0">
              <a:solidFill>
                <a:schemeClr val="bg1"/>
              </a:solidFill>
              <a:latin typeface="+mn-lt"/>
              <a:ea typeface="+mn-ea"/>
              <a:cs typeface="+mn-cs"/>
            </a:endParaRPr>
          </a:p>
        </p:txBody>
      </p:sp>
      <p:cxnSp>
        <p:nvCxnSpPr>
          <p:cNvPr id="19" name="Straight Connector 18">
            <a:extLst>
              <a:ext uri="{FF2B5EF4-FFF2-40B4-BE49-F238E27FC236}">
                <a16:creationId xmlns:a16="http://schemas.microsoft.com/office/drawing/2014/main" id="{E4C51904-D930-45AA-AF92-A006847C8BF5}"/>
              </a:ext>
            </a:extLst>
          </p:cNvPr>
          <p:cNvCxnSpPr/>
          <p:nvPr userDrawn="1"/>
        </p:nvCxnSpPr>
        <p:spPr>
          <a:xfrm>
            <a:off x="10928548"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69" name="Text Placeholder 8">
            <a:extLst>
              <a:ext uri="{FF2B5EF4-FFF2-40B4-BE49-F238E27FC236}">
                <a16:creationId xmlns:a16="http://schemas.microsoft.com/office/drawing/2014/main" id="{2086F202-0162-4310-A956-FCCC9474338A}"/>
              </a:ext>
            </a:extLst>
          </p:cNvPr>
          <p:cNvSpPr>
            <a:spLocks noGrp="1"/>
          </p:cNvSpPr>
          <p:nvPr>
            <p:ph type="body" sz="quarter" idx="19"/>
          </p:nvPr>
        </p:nvSpPr>
        <p:spPr>
          <a:xfrm>
            <a:off x="1003200" y="1720714"/>
            <a:ext cx="4968000" cy="1746205"/>
          </a:xfrm>
          <a:solidFill>
            <a:schemeClr val="accent1">
              <a:lumMod val="20000"/>
              <a:lumOff val="80000"/>
            </a:schemeClr>
          </a:solidFill>
          <a:ln w="12700">
            <a:no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0" name="Text Placeholder 8">
            <a:extLst>
              <a:ext uri="{FF2B5EF4-FFF2-40B4-BE49-F238E27FC236}">
                <a16:creationId xmlns:a16="http://schemas.microsoft.com/office/drawing/2014/main" id="{E8B6691E-17EA-480D-B598-F314E1A68EB3}"/>
              </a:ext>
            </a:extLst>
          </p:cNvPr>
          <p:cNvSpPr>
            <a:spLocks noGrp="1"/>
          </p:cNvSpPr>
          <p:nvPr>
            <p:ph type="body" sz="quarter" idx="20"/>
          </p:nvPr>
        </p:nvSpPr>
        <p:spPr>
          <a:xfrm>
            <a:off x="1003200" y="1331913"/>
            <a:ext cx="4968000" cy="388800"/>
          </a:xfrm>
          <a:solidFill>
            <a:schemeClr val="accent1"/>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71" name="Text Placeholder 8">
            <a:extLst>
              <a:ext uri="{FF2B5EF4-FFF2-40B4-BE49-F238E27FC236}">
                <a16:creationId xmlns:a16="http://schemas.microsoft.com/office/drawing/2014/main" id="{59F2358C-C167-462D-9F76-6D66B9B409BE}"/>
              </a:ext>
            </a:extLst>
          </p:cNvPr>
          <p:cNvSpPr>
            <a:spLocks noGrp="1"/>
          </p:cNvSpPr>
          <p:nvPr>
            <p:ph type="body" sz="quarter" idx="21"/>
          </p:nvPr>
        </p:nvSpPr>
        <p:spPr>
          <a:xfrm>
            <a:off x="6236040" y="1720714"/>
            <a:ext cx="4968000" cy="1746205"/>
          </a:xfrm>
          <a:solidFill>
            <a:schemeClr val="accent1">
              <a:lumMod val="20000"/>
              <a:lumOff val="80000"/>
            </a:schemeClr>
          </a:solidFill>
          <a:ln w="12700">
            <a:no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2" name="Text Placeholder 8">
            <a:extLst>
              <a:ext uri="{FF2B5EF4-FFF2-40B4-BE49-F238E27FC236}">
                <a16:creationId xmlns:a16="http://schemas.microsoft.com/office/drawing/2014/main" id="{B2FCC9C9-35DE-4F3C-A352-30EE65DD5B86}"/>
              </a:ext>
            </a:extLst>
          </p:cNvPr>
          <p:cNvSpPr>
            <a:spLocks noGrp="1"/>
          </p:cNvSpPr>
          <p:nvPr>
            <p:ph type="body" sz="quarter" idx="22"/>
          </p:nvPr>
        </p:nvSpPr>
        <p:spPr>
          <a:xfrm>
            <a:off x="6236040" y="1331913"/>
            <a:ext cx="4968000" cy="388800"/>
          </a:xfrm>
          <a:solidFill>
            <a:schemeClr val="accent1"/>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73" name="Text Placeholder 8">
            <a:extLst>
              <a:ext uri="{FF2B5EF4-FFF2-40B4-BE49-F238E27FC236}">
                <a16:creationId xmlns:a16="http://schemas.microsoft.com/office/drawing/2014/main" id="{EA017BC0-9170-4186-94F7-40E80F981A05}"/>
              </a:ext>
            </a:extLst>
          </p:cNvPr>
          <p:cNvSpPr>
            <a:spLocks noGrp="1"/>
          </p:cNvSpPr>
          <p:nvPr>
            <p:ph type="body" sz="quarter" idx="23"/>
          </p:nvPr>
        </p:nvSpPr>
        <p:spPr>
          <a:xfrm>
            <a:off x="1003200" y="4130720"/>
            <a:ext cx="4968000" cy="1746205"/>
          </a:xfrm>
          <a:solidFill>
            <a:schemeClr val="accent1">
              <a:lumMod val="20000"/>
              <a:lumOff val="80000"/>
            </a:schemeClr>
          </a:solidFill>
          <a:ln w="12700">
            <a:no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4" name="Text Placeholder 8">
            <a:extLst>
              <a:ext uri="{FF2B5EF4-FFF2-40B4-BE49-F238E27FC236}">
                <a16:creationId xmlns:a16="http://schemas.microsoft.com/office/drawing/2014/main" id="{0383342E-84C2-404C-8D37-45747A191605}"/>
              </a:ext>
            </a:extLst>
          </p:cNvPr>
          <p:cNvSpPr>
            <a:spLocks noGrp="1"/>
          </p:cNvSpPr>
          <p:nvPr>
            <p:ph type="body" sz="quarter" idx="24"/>
          </p:nvPr>
        </p:nvSpPr>
        <p:spPr>
          <a:xfrm>
            <a:off x="1003200" y="3741920"/>
            <a:ext cx="4968000" cy="388800"/>
          </a:xfrm>
          <a:solidFill>
            <a:schemeClr val="accent1"/>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75" name="Text Placeholder 8">
            <a:extLst>
              <a:ext uri="{FF2B5EF4-FFF2-40B4-BE49-F238E27FC236}">
                <a16:creationId xmlns:a16="http://schemas.microsoft.com/office/drawing/2014/main" id="{BE27B3E2-E887-473C-8464-38B061F67EA7}"/>
              </a:ext>
            </a:extLst>
          </p:cNvPr>
          <p:cNvSpPr>
            <a:spLocks noGrp="1"/>
          </p:cNvSpPr>
          <p:nvPr>
            <p:ph type="body" sz="quarter" idx="25"/>
          </p:nvPr>
        </p:nvSpPr>
        <p:spPr>
          <a:xfrm>
            <a:off x="6236040" y="4130720"/>
            <a:ext cx="4968000" cy="1746205"/>
          </a:xfrm>
          <a:solidFill>
            <a:schemeClr val="accent1">
              <a:lumMod val="20000"/>
              <a:lumOff val="80000"/>
            </a:schemeClr>
          </a:solidFill>
          <a:ln w="12700">
            <a:no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6" name="Text Placeholder 8">
            <a:extLst>
              <a:ext uri="{FF2B5EF4-FFF2-40B4-BE49-F238E27FC236}">
                <a16:creationId xmlns:a16="http://schemas.microsoft.com/office/drawing/2014/main" id="{4C0C9B8C-19B0-44D7-9F0F-975D45D4007F}"/>
              </a:ext>
            </a:extLst>
          </p:cNvPr>
          <p:cNvSpPr>
            <a:spLocks noGrp="1"/>
          </p:cNvSpPr>
          <p:nvPr>
            <p:ph type="body" sz="quarter" idx="26"/>
          </p:nvPr>
        </p:nvSpPr>
        <p:spPr>
          <a:xfrm>
            <a:off x="6236040" y="3741920"/>
            <a:ext cx="4968000" cy="388800"/>
          </a:xfrm>
          <a:solidFill>
            <a:schemeClr val="accent1"/>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3" name="Title 2">
            <a:extLst>
              <a:ext uri="{FF2B5EF4-FFF2-40B4-BE49-F238E27FC236}">
                <a16:creationId xmlns:a16="http://schemas.microsoft.com/office/drawing/2014/main" id="{39275135-3A5F-40EA-83D5-8A21BF903978}"/>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18" name="Graphic 8">
            <a:extLst>
              <a:ext uri="{FF2B5EF4-FFF2-40B4-BE49-F238E27FC236}">
                <a16:creationId xmlns:a16="http://schemas.microsoft.com/office/drawing/2014/main" id="{3FE807FD-1F53-40C0-958E-7B645C12F831}"/>
              </a:ext>
            </a:extLst>
          </p:cNvPr>
          <p:cNvSpPr/>
          <p:nvPr userDrawn="1"/>
        </p:nvSpPr>
        <p:spPr>
          <a:xfrm>
            <a:off x="1003200" y="6266996"/>
            <a:ext cx="484832" cy="194706"/>
          </a:xfrm>
          <a:custGeom>
            <a:avLst/>
            <a:gdLst>
              <a:gd name="connsiteX0" fmla="*/ 480938 w 484832"/>
              <a:gd name="connsiteY0" fmla="*/ 148130 h 194706"/>
              <a:gd name="connsiteX1" fmla="*/ 455744 w 484832"/>
              <a:gd name="connsiteY1" fmla="*/ 148130 h 194706"/>
              <a:gd name="connsiteX2" fmla="*/ 459917 w 484832"/>
              <a:gd name="connsiteY2" fmla="*/ 131488 h 194706"/>
              <a:gd name="connsiteX3" fmla="*/ 409445 w 484832"/>
              <a:gd name="connsiteY3" fmla="*/ 131488 h 194706"/>
              <a:gd name="connsiteX4" fmla="*/ 405289 w 484832"/>
              <a:gd name="connsiteY4" fmla="*/ 148130 h 194706"/>
              <a:gd name="connsiteX5" fmla="*/ 380916 w 484832"/>
              <a:gd name="connsiteY5" fmla="*/ 148130 h 194706"/>
              <a:gd name="connsiteX6" fmla="*/ 380916 w 484832"/>
              <a:gd name="connsiteY6" fmla="*/ 144709 h 194706"/>
              <a:gd name="connsiteX7" fmla="*/ 382079 w 484832"/>
              <a:gd name="connsiteY7" fmla="*/ 138775 h 194706"/>
              <a:gd name="connsiteX8" fmla="*/ 418715 w 484832"/>
              <a:gd name="connsiteY8" fmla="*/ 103062 h 194706"/>
              <a:gd name="connsiteX9" fmla="*/ 433698 w 484832"/>
              <a:gd name="connsiteY9" fmla="*/ 117292 h 194706"/>
              <a:gd name="connsiteX10" fmla="*/ 463732 w 484832"/>
              <a:gd name="connsiteY10" fmla="*/ 117292 h 194706"/>
              <a:gd name="connsiteX11" fmla="*/ 461234 w 484832"/>
              <a:gd name="connsiteY11" fmla="*/ 95058 h 194706"/>
              <a:gd name="connsiteX12" fmla="*/ 425214 w 484832"/>
              <a:gd name="connsiteY12" fmla="*/ 82641 h 194706"/>
              <a:gd name="connsiteX13" fmla="*/ 380916 w 484832"/>
              <a:gd name="connsiteY13" fmla="*/ 94357 h 194706"/>
              <a:gd name="connsiteX14" fmla="*/ 380916 w 484832"/>
              <a:gd name="connsiteY14" fmla="*/ 3708 h 194706"/>
              <a:gd name="connsiteX15" fmla="*/ 480938 w 484832"/>
              <a:gd name="connsiteY15" fmla="*/ 3708 h 194706"/>
              <a:gd name="connsiteX16" fmla="*/ 421914 w 484832"/>
              <a:gd name="connsiteY16" fmla="*/ 172537 h 194706"/>
              <a:gd name="connsiteX17" fmla="*/ 405101 w 484832"/>
              <a:gd name="connsiteY17" fmla="*/ 174247 h 194706"/>
              <a:gd name="connsiteX18" fmla="*/ 380438 w 484832"/>
              <a:gd name="connsiteY18" fmla="*/ 151910 h 194706"/>
              <a:gd name="connsiteX19" fmla="*/ 427027 w 484832"/>
              <a:gd name="connsiteY19" fmla="*/ 151910 h 194706"/>
              <a:gd name="connsiteX20" fmla="*/ 364275 w 484832"/>
              <a:gd name="connsiteY20" fmla="*/ 90064 h 194706"/>
              <a:gd name="connsiteX21" fmla="*/ 364275 w 484832"/>
              <a:gd name="connsiteY21" fmla="*/ 110759 h 194706"/>
              <a:gd name="connsiteX22" fmla="*/ 350951 w 484832"/>
              <a:gd name="connsiteY22" fmla="*/ 139390 h 194706"/>
              <a:gd name="connsiteX23" fmla="*/ 349360 w 484832"/>
              <a:gd name="connsiteY23" fmla="*/ 148130 h 194706"/>
              <a:gd name="connsiteX24" fmla="*/ 334669 w 484832"/>
              <a:gd name="connsiteY24" fmla="*/ 148130 h 194706"/>
              <a:gd name="connsiteX25" fmla="*/ 347223 w 484832"/>
              <a:gd name="connsiteY25" fmla="*/ 88524 h 194706"/>
              <a:gd name="connsiteX26" fmla="*/ 304943 w 484832"/>
              <a:gd name="connsiteY26" fmla="*/ 88524 h 194706"/>
              <a:gd name="connsiteX27" fmla="*/ 267110 w 484832"/>
              <a:gd name="connsiteY27" fmla="*/ 148164 h 194706"/>
              <a:gd name="connsiteX28" fmla="*/ 264339 w 484832"/>
              <a:gd name="connsiteY28" fmla="*/ 148164 h 194706"/>
              <a:gd name="connsiteX29" fmla="*/ 264339 w 484832"/>
              <a:gd name="connsiteY29" fmla="*/ 3759 h 194706"/>
              <a:gd name="connsiteX30" fmla="*/ 364326 w 484832"/>
              <a:gd name="connsiteY30" fmla="*/ 3759 h 194706"/>
              <a:gd name="connsiteX31" fmla="*/ 308449 w 484832"/>
              <a:gd name="connsiteY31" fmla="*/ 148130 h 194706"/>
              <a:gd name="connsiteX32" fmla="*/ 293398 w 484832"/>
              <a:gd name="connsiteY32" fmla="*/ 148130 h 194706"/>
              <a:gd name="connsiteX33" fmla="*/ 316163 w 484832"/>
              <a:gd name="connsiteY33" fmla="*/ 112315 h 194706"/>
              <a:gd name="connsiteX34" fmla="*/ 247731 w 484832"/>
              <a:gd name="connsiteY34" fmla="*/ 88388 h 194706"/>
              <a:gd name="connsiteX35" fmla="*/ 222709 w 484832"/>
              <a:gd name="connsiteY35" fmla="*/ 88388 h 194706"/>
              <a:gd name="connsiteX36" fmla="*/ 205606 w 484832"/>
              <a:gd name="connsiteY36" fmla="*/ 148130 h 194706"/>
              <a:gd name="connsiteX37" fmla="*/ 179027 w 484832"/>
              <a:gd name="connsiteY37" fmla="*/ 148130 h 194706"/>
              <a:gd name="connsiteX38" fmla="*/ 203314 w 484832"/>
              <a:gd name="connsiteY38" fmla="*/ 119413 h 194706"/>
              <a:gd name="connsiteX39" fmla="*/ 199893 w 484832"/>
              <a:gd name="connsiteY39" fmla="*/ 95725 h 194706"/>
              <a:gd name="connsiteX40" fmla="*/ 167653 w 484832"/>
              <a:gd name="connsiteY40" fmla="*/ 88353 h 194706"/>
              <a:gd name="connsiteX41" fmla="*/ 147796 w 484832"/>
              <a:gd name="connsiteY41" fmla="*/ 88353 h 194706"/>
              <a:gd name="connsiteX42" fmla="*/ 147796 w 484832"/>
              <a:gd name="connsiteY42" fmla="*/ 3759 h 194706"/>
              <a:gd name="connsiteX43" fmla="*/ 247697 w 484832"/>
              <a:gd name="connsiteY43" fmla="*/ 3759 h 194706"/>
              <a:gd name="connsiteX44" fmla="*/ 231740 w 484832"/>
              <a:gd name="connsiteY44" fmla="*/ 148130 h 194706"/>
              <a:gd name="connsiteX45" fmla="*/ 242258 w 484832"/>
              <a:gd name="connsiteY45" fmla="*/ 110759 h 194706"/>
              <a:gd name="connsiteX46" fmla="*/ 242635 w 484832"/>
              <a:gd name="connsiteY46" fmla="*/ 148130 h 194706"/>
              <a:gd name="connsiteX47" fmla="*/ 158981 w 484832"/>
              <a:gd name="connsiteY47" fmla="*/ 133934 h 194706"/>
              <a:gd name="connsiteX48" fmla="*/ 158981 w 484832"/>
              <a:gd name="connsiteY48" fmla="*/ 133934 h 194706"/>
              <a:gd name="connsiteX49" fmla="*/ 155920 w 484832"/>
              <a:gd name="connsiteY49" fmla="*/ 134054 h 194706"/>
              <a:gd name="connsiteX50" fmla="*/ 152243 w 484832"/>
              <a:gd name="connsiteY50" fmla="*/ 134054 h 194706"/>
              <a:gd name="connsiteX51" fmla="*/ 145846 w 484832"/>
              <a:gd name="connsiteY51" fmla="*/ 134054 h 194706"/>
              <a:gd name="connsiteX52" fmla="*/ 148805 w 484832"/>
              <a:gd name="connsiteY52" fmla="*/ 123125 h 194706"/>
              <a:gd name="connsiteX53" fmla="*/ 150207 w 484832"/>
              <a:gd name="connsiteY53" fmla="*/ 117686 h 194706"/>
              <a:gd name="connsiteX54" fmla="*/ 153628 w 484832"/>
              <a:gd name="connsiteY54" fmla="*/ 104961 h 194706"/>
              <a:gd name="connsiteX55" fmla="*/ 157972 w 484832"/>
              <a:gd name="connsiteY55" fmla="*/ 104961 h 194706"/>
              <a:gd name="connsiteX56" fmla="*/ 162915 w 484832"/>
              <a:gd name="connsiteY56" fmla="*/ 104961 h 194706"/>
              <a:gd name="connsiteX57" fmla="*/ 178668 w 484832"/>
              <a:gd name="connsiteY57" fmla="*/ 108159 h 194706"/>
              <a:gd name="connsiteX58" fmla="*/ 178206 w 484832"/>
              <a:gd name="connsiteY58" fmla="*/ 119105 h 194706"/>
              <a:gd name="connsiteX59" fmla="*/ 159084 w 484832"/>
              <a:gd name="connsiteY59" fmla="*/ 133986 h 194706"/>
              <a:gd name="connsiteX60" fmla="*/ 131291 w 484832"/>
              <a:gd name="connsiteY60" fmla="*/ 93741 h 194706"/>
              <a:gd name="connsiteX61" fmla="*/ 129717 w 484832"/>
              <a:gd name="connsiteY61" fmla="*/ 98872 h 194706"/>
              <a:gd name="connsiteX62" fmla="*/ 115419 w 484832"/>
              <a:gd name="connsiteY62" fmla="*/ 146471 h 194706"/>
              <a:gd name="connsiteX63" fmla="*/ 114854 w 484832"/>
              <a:gd name="connsiteY63" fmla="*/ 148181 h 194706"/>
              <a:gd name="connsiteX64" fmla="*/ 67683 w 484832"/>
              <a:gd name="connsiteY64" fmla="*/ 148181 h 194706"/>
              <a:gd name="connsiteX65" fmla="*/ 64006 w 484832"/>
              <a:gd name="connsiteY65" fmla="*/ 140365 h 194706"/>
              <a:gd name="connsiteX66" fmla="*/ 114683 w 484832"/>
              <a:gd name="connsiteY66" fmla="*/ 88524 h 194706"/>
              <a:gd name="connsiteX67" fmla="*/ 82187 w 484832"/>
              <a:gd name="connsiteY67" fmla="*/ 88524 h 194706"/>
              <a:gd name="connsiteX68" fmla="*/ 42507 w 484832"/>
              <a:gd name="connsiteY68" fmla="*/ 131283 h 194706"/>
              <a:gd name="connsiteX69" fmla="*/ 55351 w 484832"/>
              <a:gd name="connsiteY69" fmla="*/ 88524 h 194706"/>
              <a:gd name="connsiteX70" fmla="*/ 31270 w 484832"/>
              <a:gd name="connsiteY70" fmla="*/ 88524 h 194706"/>
              <a:gd name="connsiteX71" fmla="*/ 31270 w 484832"/>
              <a:gd name="connsiteY71" fmla="*/ 3759 h 194706"/>
              <a:gd name="connsiteX72" fmla="*/ 131188 w 484832"/>
              <a:gd name="connsiteY72" fmla="*/ 3759 h 194706"/>
              <a:gd name="connsiteX73" fmla="*/ 377119 w 484832"/>
              <a:gd name="connsiteY73" fmla="*/ -89 h 194706"/>
              <a:gd name="connsiteX74" fmla="*/ 377119 w 484832"/>
              <a:gd name="connsiteY74" fmla="*/ 97076 h 194706"/>
              <a:gd name="connsiteX75" fmla="*/ 368140 w 484832"/>
              <a:gd name="connsiteY75" fmla="*/ 105713 h 194706"/>
              <a:gd name="connsiteX76" fmla="*/ 368140 w 484832"/>
              <a:gd name="connsiteY76" fmla="*/ -89 h 194706"/>
              <a:gd name="connsiteX77" fmla="*/ 260525 w 484832"/>
              <a:gd name="connsiteY77" fmla="*/ -89 h 194706"/>
              <a:gd name="connsiteX78" fmla="*/ 260525 w 484832"/>
              <a:gd name="connsiteY78" fmla="*/ 88388 h 194706"/>
              <a:gd name="connsiteX79" fmla="*/ 251614 w 484832"/>
              <a:gd name="connsiteY79" fmla="*/ 88388 h 194706"/>
              <a:gd name="connsiteX80" fmla="*/ 251614 w 484832"/>
              <a:gd name="connsiteY80" fmla="*/ -89 h 194706"/>
              <a:gd name="connsiteX81" fmla="*/ 143965 w 484832"/>
              <a:gd name="connsiteY81" fmla="*/ -89 h 194706"/>
              <a:gd name="connsiteX82" fmla="*/ 143965 w 484832"/>
              <a:gd name="connsiteY82" fmla="*/ 88524 h 194706"/>
              <a:gd name="connsiteX83" fmla="*/ 135071 w 484832"/>
              <a:gd name="connsiteY83" fmla="*/ 88524 h 194706"/>
              <a:gd name="connsiteX84" fmla="*/ 135071 w 484832"/>
              <a:gd name="connsiteY84" fmla="*/ -89 h 194706"/>
              <a:gd name="connsiteX85" fmla="*/ 27456 w 484832"/>
              <a:gd name="connsiteY85" fmla="*/ -89 h 194706"/>
              <a:gd name="connsiteX86" fmla="*/ 27456 w 484832"/>
              <a:gd name="connsiteY86" fmla="*/ 100907 h 194706"/>
              <a:gd name="connsiteX87" fmla="*/ -47 w 484832"/>
              <a:gd name="connsiteY87" fmla="*/ 192480 h 194706"/>
              <a:gd name="connsiteX88" fmla="*/ 24120 w 484832"/>
              <a:gd name="connsiteY88" fmla="*/ 192480 h 194706"/>
              <a:gd name="connsiteX89" fmla="*/ 36247 w 484832"/>
              <a:gd name="connsiteY89" fmla="*/ 151927 h 194706"/>
              <a:gd name="connsiteX90" fmla="*/ 39667 w 484832"/>
              <a:gd name="connsiteY90" fmla="*/ 151927 h 194706"/>
              <a:gd name="connsiteX91" fmla="*/ 59696 w 484832"/>
              <a:gd name="connsiteY91" fmla="*/ 192480 h 194706"/>
              <a:gd name="connsiteX92" fmla="*/ 89028 w 484832"/>
              <a:gd name="connsiteY92" fmla="*/ 192480 h 194706"/>
              <a:gd name="connsiteX93" fmla="*/ 69513 w 484832"/>
              <a:gd name="connsiteY93" fmla="*/ 151927 h 194706"/>
              <a:gd name="connsiteX94" fmla="*/ 113623 w 484832"/>
              <a:gd name="connsiteY94" fmla="*/ 151927 h 194706"/>
              <a:gd name="connsiteX95" fmla="*/ 101377 w 484832"/>
              <a:gd name="connsiteY95" fmla="*/ 192480 h 194706"/>
              <a:gd name="connsiteX96" fmla="*/ 127785 w 484832"/>
              <a:gd name="connsiteY96" fmla="*/ 192480 h 194706"/>
              <a:gd name="connsiteX97" fmla="*/ 139860 w 484832"/>
              <a:gd name="connsiteY97" fmla="*/ 152047 h 194706"/>
              <a:gd name="connsiteX98" fmla="*/ 145641 w 484832"/>
              <a:gd name="connsiteY98" fmla="*/ 152047 h 194706"/>
              <a:gd name="connsiteX99" fmla="*/ 145641 w 484832"/>
              <a:gd name="connsiteY99" fmla="*/ 151927 h 194706"/>
              <a:gd name="connsiteX100" fmla="*/ 204408 w 484832"/>
              <a:gd name="connsiteY100" fmla="*/ 151927 h 194706"/>
              <a:gd name="connsiteX101" fmla="*/ 192761 w 484832"/>
              <a:gd name="connsiteY101" fmla="*/ 192360 h 194706"/>
              <a:gd name="connsiteX102" fmla="*/ 219374 w 484832"/>
              <a:gd name="connsiteY102" fmla="*/ 192360 h 194706"/>
              <a:gd name="connsiteX103" fmla="*/ 230662 w 484832"/>
              <a:gd name="connsiteY103" fmla="*/ 151927 h 194706"/>
              <a:gd name="connsiteX104" fmla="*/ 242635 w 484832"/>
              <a:gd name="connsiteY104" fmla="*/ 151927 h 194706"/>
              <a:gd name="connsiteX105" fmla="*/ 242960 w 484832"/>
              <a:gd name="connsiteY105" fmla="*/ 192360 h 194706"/>
              <a:gd name="connsiteX106" fmla="*/ 265280 w 484832"/>
              <a:gd name="connsiteY106" fmla="*/ 192360 h 194706"/>
              <a:gd name="connsiteX107" fmla="*/ 290935 w 484832"/>
              <a:gd name="connsiteY107" fmla="*/ 151927 h 194706"/>
              <a:gd name="connsiteX108" fmla="*/ 307713 w 484832"/>
              <a:gd name="connsiteY108" fmla="*/ 151927 h 194706"/>
              <a:gd name="connsiteX109" fmla="*/ 299059 w 484832"/>
              <a:gd name="connsiteY109" fmla="*/ 192360 h 194706"/>
              <a:gd name="connsiteX110" fmla="*/ 325227 w 484832"/>
              <a:gd name="connsiteY110" fmla="*/ 192360 h 194706"/>
              <a:gd name="connsiteX111" fmla="*/ 333779 w 484832"/>
              <a:gd name="connsiteY111" fmla="*/ 151927 h 194706"/>
              <a:gd name="connsiteX112" fmla="*/ 348933 w 484832"/>
              <a:gd name="connsiteY112" fmla="*/ 151927 h 194706"/>
              <a:gd name="connsiteX113" fmla="*/ 359845 w 484832"/>
              <a:gd name="connsiteY113" fmla="*/ 183517 h 194706"/>
              <a:gd name="connsiteX114" fmla="*/ 397131 w 484832"/>
              <a:gd name="connsiteY114" fmla="*/ 194617 h 194706"/>
              <a:gd name="connsiteX115" fmla="*/ 445807 w 484832"/>
              <a:gd name="connsiteY115" fmla="*/ 188648 h 194706"/>
              <a:gd name="connsiteX116" fmla="*/ 454872 w 484832"/>
              <a:gd name="connsiteY116" fmla="*/ 151927 h 194706"/>
              <a:gd name="connsiteX117" fmla="*/ 484786 w 484832"/>
              <a:gd name="connsiteY117" fmla="*/ 151927 h 194706"/>
              <a:gd name="connsiteX118" fmla="*/ 484786 w 484832"/>
              <a:gd name="connsiteY118" fmla="*/ -89 h 19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484832" h="194706">
                <a:moveTo>
                  <a:pt x="480938" y="148130"/>
                </a:moveTo>
                <a:lnTo>
                  <a:pt x="455744" y="148130"/>
                </a:lnTo>
                <a:lnTo>
                  <a:pt x="459917" y="131488"/>
                </a:lnTo>
                <a:lnTo>
                  <a:pt x="409445" y="131488"/>
                </a:lnTo>
                <a:lnTo>
                  <a:pt x="405289" y="148130"/>
                </a:lnTo>
                <a:lnTo>
                  <a:pt x="380916" y="148130"/>
                </a:lnTo>
                <a:lnTo>
                  <a:pt x="380916" y="144709"/>
                </a:lnTo>
                <a:cubicBezTo>
                  <a:pt x="381293" y="142845"/>
                  <a:pt x="381618" y="140878"/>
                  <a:pt x="382079" y="138775"/>
                </a:cubicBezTo>
                <a:cubicBezTo>
                  <a:pt x="386526" y="120816"/>
                  <a:pt x="398311" y="103062"/>
                  <a:pt x="418715" y="103062"/>
                </a:cubicBezTo>
                <a:cubicBezTo>
                  <a:pt x="426771" y="103062"/>
                  <a:pt x="434792" y="106141"/>
                  <a:pt x="433698" y="117292"/>
                </a:cubicBezTo>
                <a:lnTo>
                  <a:pt x="463732" y="117292"/>
                </a:lnTo>
                <a:cubicBezTo>
                  <a:pt x="464912" y="112161"/>
                  <a:pt x="466896" y="103216"/>
                  <a:pt x="461234" y="95058"/>
                </a:cubicBezTo>
                <a:cubicBezTo>
                  <a:pt x="454821" y="86198"/>
                  <a:pt x="441942" y="82641"/>
                  <a:pt x="425214" y="82641"/>
                </a:cubicBezTo>
                <a:cubicBezTo>
                  <a:pt x="413328" y="82641"/>
                  <a:pt x="395933" y="84539"/>
                  <a:pt x="380916" y="94357"/>
                </a:cubicBezTo>
                <a:lnTo>
                  <a:pt x="380916" y="3708"/>
                </a:lnTo>
                <a:lnTo>
                  <a:pt x="480938" y="3708"/>
                </a:lnTo>
                <a:close/>
                <a:moveTo>
                  <a:pt x="421914" y="172537"/>
                </a:moveTo>
                <a:cubicBezTo>
                  <a:pt x="416372" y="173606"/>
                  <a:pt x="410745" y="174179"/>
                  <a:pt x="405101" y="174247"/>
                </a:cubicBezTo>
                <a:cubicBezTo>
                  <a:pt x="390683" y="174247"/>
                  <a:pt x="380643" y="167543"/>
                  <a:pt x="380438" y="151910"/>
                </a:cubicBezTo>
                <a:lnTo>
                  <a:pt x="427027" y="151910"/>
                </a:lnTo>
                <a:close/>
                <a:moveTo>
                  <a:pt x="364275" y="90064"/>
                </a:moveTo>
                <a:lnTo>
                  <a:pt x="364275" y="110759"/>
                </a:lnTo>
                <a:cubicBezTo>
                  <a:pt x="358044" y="119364"/>
                  <a:pt x="353522" y="129082"/>
                  <a:pt x="350951" y="139390"/>
                </a:cubicBezTo>
                <a:cubicBezTo>
                  <a:pt x="350195" y="142258"/>
                  <a:pt x="349663" y="145180"/>
                  <a:pt x="349360" y="148130"/>
                </a:cubicBezTo>
                <a:lnTo>
                  <a:pt x="334669" y="148130"/>
                </a:lnTo>
                <a:lnTo>
                  <a:pt x="347223" y="88524"/>
                </a:lnTo>
                <a:lnTo>
                  <a:pt x="304943" y="88524"/>
                </a:lnTo>
                <a:lnTo>
                  <a:pt x="267110" y="148164"/>
                </a:lnTo>
                <a:lnTo>
                  <a:pt x="264339" y="148164"/>
                </a:lnTo>
                <a:lnTo>
                  <a:pt x="264339" y="3759"/>
                </a:lnTo>
                <a:lnTo>
                  <a:pt x="364326" y="3759"/>
                </a:lnTo>
                <a:close/>
                <a:moveTo>
                  <a:pt x="308449" y="148130"/>
                </a:moveTo>
                <a:lnTo>
                  <a:pt x="293398" y="148130"/>
                </a:lnTo>
                <a:lnTo>
                  <a:pt x="316163" y="112315"/>
                </a:lnTo>
                <a:close/>
                <a:moveTo>
                  <a:pt x="247731" y="88388"/>
                </a:moveTo>
                <a:lnTo>
                  <a:pt x="222709" y="88388"/>
                </a:lnTo>
                <a:lnTo>
                  <a:pt x="205606" y="148130"/>
                </a:lnTo>
                <a:lnTo>
                  <a:pt x="179027" y="148130"/>
                </a:lnTo>
                <a:cubicBezTo>
                  <a:pt x="192538" y="143136"/>
                  <a:pt x="200765" y="133592"/>
                  <a:pt x="203314" y="119413"/>
                </a:cubicBezTo>
                <a:cubicBezTo>
                  <a:pt x="205400" y="108399"/>
                  <a:pt x="204408" y="101164"/>
                  <a:pt x="199893" y="95725"/>
                </a:cubicBezTo>
                <a:cubicBezTo>
                  <a:pt x="193154" y="87652"/>
                  <a:pt x="179642" y="88353"/>
                  <a:pt x="167653" y="88353"/>
                </a:cubicBezTo>
                <a:lnTo>
                  <a:pt x="147796" y="88353"/>
                </a:lnTo>
                <a:lnTo>
                  <a:pt x="147796" y="3759"/>
                </a:lnTo>
                <a:lnTo>
                  <a:pt x="247697" y="3759"/>
                </a:lnTo>
                <a:close/>
                <a:moveTo>
                  <a:pt x="231740" y="148130"/>
                </a:moveTo>
                <a:lnTo>
                  <a:pt x="242258" y="110759"/>
                </a:lnTo>
                <a:lnTo>
                  <a:pt x="242635" y="148130"/>
                </a:lnTo>
                <a:close/>
                <a:moveTo>
                  <a:pt x="158981" y="133934"/>
                </a:moveTo>
                <a:lnTo>
                  <a:pt x="158981" y="133934"/>
                </a:lnTo>
                <a:cubicBezTo>
                  <a:pt x="158007" y="133934"/>
                  <a:pt x="157032" y="134054"/>
                  <a:pt x="155920" y="134054"/>
                </a:cubicBezTo>
                <a:cubicBezTo>
                  <a:pt x="154466" y="134054"/>
                  <a:pt x="153320" y="134054"/>
                  <a:pt x="152243" y="134054"/>
                </a:cubicBezTo>
                <a:lnTo>
                  <a:pt x="145846" y="134054"/>
                </a:lnTo>
                <a:lnTo>
                  <a:pt x="148805" y="123125"/>
                </a:lnTo>
                <a:lnTo>
                  <a:pt x="150207" y="117686"/>
                </a:lnTo>
                <a:lnTo>
                  <a:pt x="153628" y="104961"/>
                </a:lnTo>
                <a:cubicBezTo>
                  <a:pt x="155116" y="104961"/>
                  <a:pt x="156570" y="104961"/>
                  <a:pt x="157972" y="104961"/>
                </a:cubicBezTo>
                <a:lnTo>
                  <a:pt x="162915" y="104961"/>
                </a:lnTo>
                <a:cubicBezTo>
                  <a:pt x="171467" y="104961"/>
                  <a:pt x="176718" y="105440"/>
                  <a:pt x="178668" y="108159"/>
                </a:cubicBezTo>
                <a:cubicBezTo>
                  <a:pt x="180156" y="110212"/>
                  <a:pt x="179967" y="113735"/>
                  <a:pt x="178206" y="119105"/>
                </a:cubicBezTo>
                <a:cubicBezTo>
                  <a:pt x="175196" y="128341"/>
                  <a:pt x="171364" y="133045"/>
                  <a:pt x="159084" y="133986"/>
                </a:cubicBezTo>
                <a:moveTo>
                  <a:pt x="131291" y="93741"/>
                </a:moveTo>
                <a:lnTo>
                  <a:pt x="129717" y="98872"/>
                </a:lnTo>
                <a:lnTo>
                  <a:pt x="115419" y="146471"/>
                </a:lnTo>
                <a:lnTo>
                  <a:pt x="114854" y="148181"/>
                </a:lnTo>
                <a:lnTo>
                  <a:pt x="67683" y="148181"/>
                </a:lnTo>
                <a:lnTo>
                  <a:pt x="64006" y="140365"/>
                </a:lnTo>
                <a:lnTo>
                  <a:pt x="114683" y="88524"/>
                </a:lnTo>
                <a:lnTo>
                  <a:pt x="82187" y="88524"/>
                </a:lnTo>
                <a:lnTo>
                  <a:pt x="42507" y="131283"/>
                </a:lnTo>
                <a:lnTo>
                  <a:pt x="55351" y="88524"/>
                </a:lnTo>
                <a:lnTo>
                  <a:pt x="31270" y="88524"/>
                </a:lnTo>
                <a:lnTo>
                  <a:pt x="31270" y="3759"/>
                </a:lnTo>
                <a:lnTo>
                  <a:pt x="131188" y="3759"/>
                </a:lnTo>
                <a:close/>
                <a:moveTo>
                  <a:pt x="377119" y="-89"/>
                </a:moveTo>
                <a:lnTo>
                  <a:pt x="377119" y="97076"/>
                </a:lnTo>
                <a:cubicBezTo>
                  <a:pt x="373861" y="99667"/>
                  <a:pt x="370856" y="102560"/>
                  <a:pt x="368140" y="105713"/>
                </a:cubicBezTo>
                <a:lnTo>
                  <a:pt x="368140" y="-89"/>
                </a:lnTo>
                <a:lnTo>
                  <a:pt x="260525" y="-89"/>
                </a:lnTo>
                <a:lnTo>
                  <a:pt x="260525" y="88388"/>
                </a:lnTo>
                <a:lnTo>
                  <a:pt x="251614" y="88388"/>
                </a:lnTo>
                <a:lnTo>
                  <a:pt x="251614" y="-89"/>
                </a:lnTo>
                <a:lnTo>
                  <a:pt x="143965" y="-89"/>
                </a:lnTo>
                <a:lnTo>
                  <a:pt x="143965" y="88524"/>
                </a:lnTo>
                <a:lnTo>
                  <a:pt x="135071" y="88524"/>
                </a:lnTo>
                <a:lnTo>
                  <a:pt x="135071" y="-89"/>
                </a:lnTo>
                <a:lnTo>
                  <a:pt x="27456" y="-89"/>
                </a:lnTo>
                <a:lnTo>
                  <a:pt x="27456" y="100907"/>
                </a:lnTo>
                <a:lnTo>
                  <a:pt x="-47" y="192480"/>
                </a:lnTo>
                <a:lnTo>
                  <a:pt x="24120" y="192480"/>
                </a:lnTo>
                <a:lnTo>
                  <a:pt x="36247" y="151927"/>
                </a:lnTo>
                <a:lnTo>
                  <a:pt x="39667" y="151927"/>
                </a:lnTo>
                <a:lnTo>
                  <a:pt x="59696" y="192480"/>
                </a:lnTo>
                <a:lnTo>
                  <a:pt x="89028" y="192480"/>
                </a:lnTo>
                <a:lnTo>
                  <a:pt x="69513" y="151927"/>
                </a:lnTo>
                <a:lnTo>
                  <a:pt x="113623" y="151927"/>
                </a:lnTo>
                <a:lnTo>
                  <a:pt x="101377" y="192480"/>
                </a:lnTo>
                <a:lnTo>
                  <a:pt x="127785" y="192480"/>
                </a:lnTo>
                <a:lnTo>
                  <a:pt x="139860" y="152047"/>
                </a:lnTo>
                <a:lnTo>
                  <a:pt x="145641" y="152047"/>
                </a:lnTo>
                <a:lnTo>
                  <a:pt x="145641" y="151927"/>
                </a:lnTo>
                <a:lnTo>
                  <a:pt x="204408" y="151927"/>
                </a:lnTo>
                <a:lnTo>
                  <a:pt x="192761" y="192360"/>
                </a:lnTo>
                <a:lnTo>
                  <a:pt x="219374" y="192360"/>
                </a:lnTo>
                <a:lnTo>
                  <a:pt x="230662" y="151927"/>
                </a:lnTo>
                <a:lnTo>
                  <a:pt x="242635" y="151927"/>
                </a:lnTo>
                <a:lnTo>
                  <a:pt x="242960" y="192360"/>
                </a:lnTo>
                <a:lnTo>
                  <a:pt x="265280" y="192360"/>
                </a:lnTo>
                <a:lnTo>
                  <a:pt x="290935" y="151927"/>
                </a:lnTo>
                <a:lnTo>
                  <a:pt x="307713" y="151927"/>
                </a:lnTo>
                <a:lnTo>
                  <a:pt x="299059" y="192360"/>
                </a:lnTo>
                <a:lnTo>
                  <a:pt x="325227" y="192360"/>
                </a:lnTo>
                <a:lnTo>
                  <a:pt x="333779" y="151927"/>
                </a:lnTo>
                <a:lnTo>
                  <a:pt x="348933" y="151927"/>
                </a:lnTo>
                <a:cubicBezTo>
                  <a:pt x="348334" y="164464"/>
                  <a:pt x="351533" y="175872"/>
                  <a:pt x="359845" y="183517"/>
                </a:cubicBezTo>
                <a:cubicBezTo>
                  <a:pt x="370004" y="192839"/>
                  <a:pt x="385603" y="194617"/>
                  <a:pt x="397131" y="194617"/>
                </a:cubicBezTo>
                <a:cubicBezTo>
                  <a:pt x="413526" y="194421"/>
                  <a:pt x="429850" y="192418"/>
                  <a:pt x="445807" y="188648"/>
                </a:cubicBezTo>
                <a:lnTo>
                  <a:pt x="454872" y="151927"/>
                </a:lnTo>
                <a:lnTo>
                  <a:pt x="484786" y="151927"/>
                </a:lnTo>
                <a:lnTo>
                  <a:pt x="484786" y="-89"/>
                </a:lnTo>
                <a:close/>
              </a:path>
            </a:pathLst>
          </a:custGeom>
          <a:solidFill>
            <a:schemeClr val="bg1"/>
          </a:solidFill>
          <a:ln w="1683" cap="flat">
            <a:noFill/>
            <a:prstDash val="solid"/>
            <a:miter/>
          </a:ln>
        </p:spPr>
        <p:txBody>
          <a:bodyPr rtlCol="0" anchor="ctr"/>
          <a:lstStyle/>
          <a:p>
            <a:endParaRPr lang="en-GB"/>
          </a:p>
        </p:txBody>
      </p:sp>
      <p:sp>
        <p:nvSpPr>
          <p:cNvPr id="17" name="TextBox 16">
            <a:extLst>
              <a:ext uri="{FF2B5EF4-FFF2-40B4-BE49-F238E27FC236}">
                <a16:creationId xmlns:a16="http://schemas.microsoft.com/office/drawing/2014/main" id="{94359EB3-99CA-467E-9F82-D5B531A28A37}"/>
              </a:ext>
              <a:ext uri="{C183D7F6-B498-43B3-948B-1728B52AA6E4}">
                <adec:decorative xmlns:adec="http://schemas.microsoft.com/office/drawing/2017/decorative" val="1"/>
              </a:ext>
            </a:extLst>
          </p:cNvPr>
          <p:cNvSpPr txBox="1"/>
          <p:nvPr userDrawn="1">
            <p:custDataLst>
              <p:tags r:id="rId2"/>
            </p:custDataLst>
          </p:nvPr>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solidFill>
                <a:latin typeface="+mn-lt"/>
                <a:ea typeface="+mn-ea"/>
                <a:cs typeface="+mn-cs"/>
              </a:rPr>
              <a:t>© 2022 KPMG, an Irish partnership and a member firm of the KPMG global organisation of independent member firms affiliated with KPMG International Limited, a private English company limited by guarantee. All rights reserved.</a:t>
            </a:r>
            <a:endParaRPr lang="en-GB" sz="600" kern="1200" noProof="0" dirty="0">
              <a:solidFill>
                <a:schemeClr val="bg1"/>
              </a:solidFill>
              <a:latin typeface="+mn-lt"/>
              <a:ea typeface="+mn-ea"/>
              <a:cs typeface="+mn-cs"/>
            </a:endParaRPr>
          </a:p>
        </p:txBody>
      </p:sp>
    </p:spTree>
    <p:extLst>
      <p:ext uri="{BB962C8B-B14F-4D97-AF65-F5344CB8AC3E}">
        <p14:creationId xmlns:p14="http://schemas.microsoft.com/office/powerpoint/2010/main" val="208364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Right Horizontal Window_Pacific Blue">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96C774-8B31-4EC8-BF6C-ACF71C2F0C15}"/>
              </a:ext>
            </a:extLst>
          </p:cNvPr>
          <p:cNvSpPr>
            <a:spLocks noChangeAspect="1"/>
          </p:cNvSpPr>
          <p:nvPr userDrawn="1"/>
        </p:nvSpPr>
        <p:spPr>
          <a:xfrm>
            <a:off x="3405716" y="371311"/>
            <a:ext cx="7794097" cy="5414065"/>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6" name="Text Placeholder 3"/>
          <p:cNvSpPr>
            <a:spLocks noGrp="1"/>
          </p:cNvSpPr>
          <p:nvPr>
            <p:ph type="body" sz="quarter" idx="11"/>
          </p:nvPr>
        </p:nvSpPr>
        <p:spPr>
          <a:xfrm>
            <a:off x="3672180" y="4710484"/>
            <a:ext cx="7260639"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10" name="Title 9">
            <a:extLst>
              <a:ext uri="{FF2B5EF4-FFF2-40B4-BE49-F238E27FC236}">
                <a16:creationId xmlns:a16="http://schemas.microsoft.com/office/drawing/2014/main" id="{BA9E5DDB-2262-4657-AA4F-9CE87AA83B57}"/>
              </a:ext>
            </a:extLst>
          </p:cNvPr>
          <p:cNvSpPr>
            <a:spLocks noGrp="1"/>
          </p:cNvSpPr>
          <p:nvPr>
            <p:ph type="title" hasCustomPrompt="1"/>
          </p:nvPr>
        </p:nvSpPr>
        <p:spPr>
          <a:xfrm>
            <a:off x="3671123" y="636808"/>
            <a:ext cx="7260639" cy="3950972"/>
          </a:xfrm>
        </p:spPr>
        <p:txBody>
          <a:bodyPr/>
          <a:lstStyle>
            <a:lvl1pPr>
              <a:defRPr lang="en-GB" sz="6600" kern="1200" baseline="0" dirty="0">
                <a:solidFill>
                  <a:schemeClr val="bg1"/>
                </a:solidFill>
                <a:latin typeface="+mj-lt"/>
                <a:ea typeface="+mj-ea"/>
                <a:cs typeface="+mj-cs"/>
              </a:defRPr>
            </a:lvl1pPr>
          </a:lstStyle>
          <a:p>
            <a:r>
              <a:rPr lang="en-GB" dirty="0"/>
              <a:t>Title slide text only</a:t>
            </a:r>
          </a:p>
        </p:txBody>
      </p:sp>
      <p:pic>
        <p:nvPicPr>
          <p:cNvPr id="8" name="Graphic 7">
            <a:extLst>
              <a:ext uri="{FF2B5EF4-FFF2-40B4-BE49-F238E27FC236}">
                <a16:creationId xmlns:a16="http://schemas.microsoft.com/office/drawing/2014/main" id="{9F2B47DB-768D-47AE-9D19-E74198AD42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469647590"/>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Divider 1">
    <p:bg>
      <p:bgPr>
        <a:solidFill>
          <a:schemeClr val="accent2"/>
        </a:solidFill>
        <a:effectLst/>
      </p:bgPr>
    </p:bg>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79D65585-570B-4F7D-B4BC-0F7CFAF52BAF}"/>
              </a:ext>
            </a:extLst>
          </p:cNvPr>
          <p:cNvSpPr>
            <a:spLocks noChangeAspect="1"/>
          </p:cNvSpPr>
          <p:nvPr userDrawn="1"/>
        </p:nvSpPr>
        <p:spPr>
          <a:xfrm>
            <a:off x="998476" y="971550"/>
            <a:ext cx="7061787" cy="4905375"/>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11" name="Title 1">
            <a:extLst>
              <a:ext uri="{FF2B5EF4-FFF2-40B4-BE49-F238E27FC236}">
                <a16:creationId xmlns:a16="http://schemas.microsoft.com/office/drawing/2014/main" id="{D07C0B89-7E09-423B-A068-1AF6A41E8CE4}"/>
              </a:ext>
            </a:extLst>
          </p:cNvPr>
          <p:cNvSpPr>
            <a:spLocks noGrp="1"/>
          </p:cNvSpPr>
          <p:nvPr>
            <p:ph type="ctrTitle"/>
          </p:nvPr>
        </p:nvSpPr>
        <p:spPr>
          <a:xfrm>
            <a:off x="1289860" y="2398601"/>
            <a:ext cx="5252400" cy="2367199"/>
          </a:xfrm>
          <a:noFill/>
        </p:spPr>
        <p:txBody>
          <a:bodyPr lIns="0" tIns="0" rIns="0" bIns="0" anchor="t" anchorCtr="0"/>
          <a:lstStyle>
            <a:lvl1pPr algn="l">
              <a:defRPr sz="8000" baseline="0">
                <a:solidFill>
                  <a:schemeClr val="bg1"/>
                </a:solidFill>
              </a:defRPr>
            </a:lvl1pPr>
          </a:lstStyle>
          <a:p>
            <a:r>
              <a:rPr lang="en-US"/>
              <a:t>Click to edit Master title style</a:t>
            </a:r>
            <a:endParaRPr lang="en-US" dirty="0"/>
          </a:p>
        </p:txBody>
      </p:sp>
      <p:sp>
        <p:nvSpPr>
          <p:cNvPr id="12" name="Text Placeholder 3">
            <a:extLst>
              <a:ext uri="{FF2B5EF4-FFF2-40B4-BE49-F238E27FC236}">
                <a16:creationId xmlns:a16="http://schemas.microsoft.com/office/drawing/2014/main" id="{9BE67C5C-769B-4AEA-A1B7-EFD4A3AA2397}"/>
              </a:ext>
            </a:extLst>
          </p:cNvPr>
          <p:cNvSpPr>
            <a:spLocks noGrp="1"/>
          </p:cNvSpPr>
          <p:nvPr>
            <p:ph type="body" sz="quarter" idx="11"/>
          </p:nvPr>
        </p:nvSpPr>
        <p:spPr>
          <a:xfrm>
            <a:off x="1289860" y="5046651"/>
            <a:ext cx="5252400" cy="507831"/>
          </a:xfrm>
        </p:spPr>
        <p:txBody>
          <a:bodyPr wrap="square" anchor="b">
            <a:sp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4" name="Text Placeholder 3">
            <a:extLst>
              <a:ext uri="{FF2B5EF4-FFF2-40B4-BE49-F238E27FC236}">
                <a16:creationId xmlns:a16="http://schemas.microsoft.com/office/drawing/2014/main" id="{B5E8B0BD-68A6-4AD8-A640-99B893F06320}"/>
              </a:ext>
            </a:extLst>
          </p:cNvPr>
          <p:cNvSpPr>
            <a:spLocks noGrp="1"/>
          </p:cNvSpPr>
          <p:nvPr>
            <p:ph type="body" sz="quarter" idx="12" hasCustomPrompt="1"/>
          </p:nvPr>
        </p:nvSpPr>
        <p:spPr>
          <a:xfrm>
            <a:off x="1289860" y="1140069"/>
            <a:ext cx="1082675" cy="812530"/>
          </a:xfrm>
        </p:spPr>
        <p:txBody>
          <a:bodyPr>
            <a:spAutoFit/>
          </a:bodyPr>
          <a:lstStyle>
            <a:lvl1pPr>
              <a:lnSpc>
                <a:spcPct val="80000"/>
              </a:lnSpc>
              <a:defRPr lang="en-US" sz="6600" kern="1200" baseline="0" dirty="0" smtClean="0">
                <a:solidFill>
                  <a:schemeClr val="bg1"/>
                </a:solidFill>
                <a:latin typeface="+mj-lt"/>
                <a:ea typeface="+mj-ea"/>
                <a:cs typeface="+mj-cs"/>
              </a:defRPr>
            </a:lvl1pPr>
          </a:lstStyle>
          <a:p>
            <a:pPr lvl="0"/>
            <a:r>
              <a:rPr lang="en-US" dirty="0"/>
              <a:t>00</a:t>
            </a:r>
          </a:p>
        </p:txBody>
      </p:sp>
    </p:spTree>
    <p:extLst>
      <p:ext uri="{BB962C8B-B14F-4D97-AF65-F5344CB8AC3E}">
        <p14:creationId xmlns:p14="http://schemas.microsoft.com/office/powerpoint/2010/main" val="23869611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Divider 2">
    <p:bg>
      <p:bgPr>
        <a:gradFill flip="none" rotWithShape="1">
          <a:gsLst>
            <a:gs pos="0">
              <a:schemeClr val="accent5"/>
            </a:gs>
            <a:gs pos="100000">
              <a:schemeClr val="accent1"/>
            </a:gs>
          </a:gsLst>
          <a:lin ang="0" scaled="0"/>
          <a:tileRect/>
        </a:gra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BAF31653-DA95-4567-9106-71E1E49BA627}"/>
              </a:ext>
            </a:extLst>
          </p:cNvPr>
          <p:cNvSpPr>
            <a:spLocks noChangeAspect="1"/>
          </p:cNvSpPr>
          <p:nvPr userDrawn="1"/>
        </p:nvSpPr>
        <p:spPr>
          <a:xfrm>
            <a:off x="998476" y="971550"/>
            <a:ext cx="7061787" cy="4905375"/>
          </a:xfrm>
          <a:prstGeom prst="rect">
            <a:avLst/>
          </a:prstGeom>
          <a:gradFill>
            <a:gsLst>
              <a:gs pos="100000">
                <a:srgbClr val="ACEAFF"/>
              </a:gs>
              <a:gs pos="0">
                <a:schemeClr val="accent4"/>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60" name="Text Placeholder 3">
            <a:extLst>
              <a:ext uri="{FF2B5EF4-FFF2-40B4-BE49-F238E27FC236}">
                <a16:creationId xmlns:a16="http://schemas.microsoft.com/office/drawing/2014/main" id="{2925CE2F-8945-49DE-BCC2-8BCACF480E4F}"/>
              </a:ext>
            </a:extLst>
          </p:cNvPr>
          <p:cNvSpPr>
            <a:spLocks noGrp="1"/>
          </p:cNvSpPr>
          <p:nvPr>
            <p:ph type="body" sz="quarter" idx="13"/>
          </p:nvPr>
        </p:nvSpPr>
        <p:spPr>
          <a:xfrm>
            <a:off x="1289860" y="5046651"/>
            <a:ext cx="5252400" cy="507831"/>
          </a:xfrm>
        </p:spPr>
        <p:txBody>
          <a:bodyPr wrap="square" anchor="b">
            <a:spAutoFit/>
          </a:bodyPr>
          <a:lstStyle>
            <a:lvl1pPr>
              <a:defRPr sz="1400">
                <a:solidFill>
                  <a:schemeClr val="accent2"/>
                </a:solidFill>
              </a:defRPr>
            </a:lvl1pPr>
            <a:lvl2pPr>
              <a:defRPr sz="1400">
                <a:solidFill>
                  <a:schemeClr val="accent2"/>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61" name="Text Placeholder 3">
            <a:extLst>
              <a:ext uri="{FF2B5EF4-FFF2-40B4-BE49-F238E27FC236}">
                <a16:creationId xmlns:a16="http://schemas.microsoft.com/office/drawing/2014/main" id="{C346F2F1-AF73-4284-8702-745152AF5399}"/>
              </a:ext>
            </a:extLst>
          </p:cNvPr>
          <p:cNvSpPr>
            <a:spLocks noGrp="1"/>
          </p:cNvSpPr>
          <p:nvPr>
            <p:ph type="body" sz="quarter" idx="14" hasCustomPrompt="1"/>
          </p:nvPr>
        </p:nvSpPr>
        <p:spPr>
          <a:xfrm>
            <a:off x="1289860" y="1140069"/>
            <a:ext cx="1082675" cy="812530"/>
          </a:xfrm>
        </p:spPr>
        <p:txBody>
          <a:bodyPr>
            <a:spAutoFit/>
          </a:bodyPr>
          <a:lstStyle>
            <a:lvl1pPr>
              <a:lnSpc>
                <a:spcPct val="80000"/>
              </a:lnSpc>
              <a:defRPr lang="en-US" sz="6600" kern="1200" baseline="0" dirty="0" smtClean="0">
                <a:solidFill>
                  <a:schemeClr val="accent2"/>
                </a:solidFill>
                <a:latin typeface="+mj-lt"/>
                <a:ea typeface="+mj-ea"/>
                <a:cs typeface="+mj-cs"/>
              </a:defRPr>
            </a:lvl1pPr>
          </a:lstStyle>
          <a:p>
            <a:pPr lvl="0"/>
            <a:r>
              <a:rPr lang="en-US" dirty="0"/>
              <a:t>00</a:t>
            </a:r>
          </a:p>
        </p:txBody>
      </p:sp>
      <p:sp>
        <p:nvSpPr>
          <p:cNvPr id="11" name="Title 1">
            <a:extLst>
              <a:ext uri="{FF2B5EF4-FFF2-40B4-BE49-F238E27FC236}">
                <a16:creationId xmlns:a16="http://schemas.microsoft.com/office/drawing/2014/main" id="{D07C0B89-7E09-423B-A068-1AF6A41E8CE4}"/>
              </a:ext>
            </a:extLst>
          </p:cNvPr>
          <p:cNvSpPr>
            <a:spLocks noGrp="1"/>
          </p:cNvSpPr>
          <p:nvPr>
            <p:ph type="ctrTitle"/>
          </p:nvPr>
        </p:nvSpPr>
        <p:spPr>
          <a:xfrm>
            <a:off x="1289860" y="2398601"/>
            <a:ext cx="5252400" cy="2367199"/>
          </a:xfrm>
          <a:noFill/>
        </p:spPr>
        <p:txBody>
          <a:bodyPr lIns="0" tIns="0" rIns="0" bIns="0" anchor="t" anchorCtr="0"/>
          <a:lstStyle>
            <a:lvl1pPr algn="l">
              <a:defRPr sz="8000" baseline="0">
                <a:solidFill>
                  <a:schemeClr val="accent2"/>
                </a:solidFill>
              </a:defRPr>
            </a:lvl1pPr>
          </a:lstStyle>
          <a:p>
            <a:r>
              <a:rPr lang="en-US"/>
              <a:t>Click to edit Master title style</a:t>
            </a:r>
            <a:endParaRPr lang="en-US" dirty="0"/>
          </a:p>
        </p:txBody>
      </p:sp>
    </p:spTree>
    <p:extLst>
      <p:ext uri="{BB962C8B-B14F-4D97-AF65-F5344CB8AC3E}">
        <p14:creationId xmlns:p14="http://schemas.microsoft.com/office/powerpoint/2010/main" val="14256639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solidFill>
          <a:schemeClr val="accent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EA87A788-0BF5-4419-BCFC-809F6D2E93AA}"/>
              </a:ext>
            </a:extLst>
          </p:cNvPr>
          <p:cNvSpPr>
            <a:spLocks noChangeAspect="1"/>
          </p:cNvSpPr>
          <p:nvPr userDrawn="1"/>
        </p:nvSpPr>
        <p:spPr>
          <a:xfrm>
            <a:off x="998476" y="971550"/>
            <a:ext cx="7061787" cy="4905375"/>
          </a:xfrm>
          <a:prstGeom prst="rect">
            <a:avLst/>
          </a:prstGeom>
          <a:gradFill>
            <a:gsLst>
              <a:gs pos="0">
                <a:schemeClr val="accent4"/>
              </a:gs>
              <a:gs pos="100000">
                <a:srgbClr val="ACEAFF"/>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11" name="Title 1">
            <a:extLst>
              <a:ext uri="{FF2B5EF4-FFF2-40B4-BE49-F238E27FC236}">
                <a16:creationId xmlns:a16="http://schemas.microsoft.com/office/drawing/2014/main" id="{D07C0B89-7E09-423B-A068-1AF6A41E8CE4}"/>
              </a:ext>
            </a:extLst>
          </p:cNvPr>
          <p:cNvSpPr>
            <a:spLocks noGrp="1"/>
          </p:cNvSpPr>
          <p:nvPr>
            <p:ph type="ctrTitle"/>
          </p:nvPr>
        </p:nvSpPr>
        <p:spPr>
          <a:xfrm>
            <a:off x="1289860" y="2398601"/>
            <a:ext cx="5252400" cy="2367199"/>
          </a:xfrm>
          <a:noFill/>
        </p:spPr>
        <p:txBody>
          <a:bodyPr lIns="0" tIns="0" rIns="0" bIns="0" anchor="t" anchorCtr="0"/>
          <a:lstStyle>
            <a:lvl1pPr algn="l">
              <a:defRPr sz="8000" baseline="0">
                <a:solidFill>
                  <a:schemeClr val="accent2"/>
                </a:solidFill>
              </a:defRPr>
            </a:lvl1pPr>
          </a:lstStyle>
          <a:p>
            <a:r>
              <a:rPr lang="en-US"/>
              <a:t>Click to edit Master title style</a:t>
            </a:r>
            <a:endParaRPr lang="en-US" dirty="0"/>
          </a:p>
        </p:txBody>
      </p:sp>
      <p:sp>
        <p:nvSpPr>
          <p:cNvPr id="60" name="Text Placeholder 3">
            <a:extLst>
              <a:ext uri="{FF2B5EF4-FFF2-40B4-BE49-F238E27FC236}">
                <a16:creationId xmlns:a16="http://schemas.microsoft.com/office/drawing/2014/main" id="{5F7723F4-8321-43A3-962F-3DEEE5C6DEAE}"/>
              </a:ext>
            </a:extLst>
          </p:cNvPr>
          <p:cNvSpPr>
            <a:spLocks noGrp="1"/>
          </p:cNvSpPr>
          <p:nvPr>
            <p:ph type="body" sz="quarter" idx="13"/>
          </p:nvPr>
        </p:nvSpPr>
        <p:spPr>
          <a:xfrm>
            <a:off x="1289860" y="5046651"/>
            <a:ext cx="5252400" cy="507831"/>
          </a:xfrm>
        </p:spPr>
        <p:txBody>
          <a:bodyPr wrap="square" anchor="b">
            <a:spAutoFit/>
          </a:bodyPr>
          <a:lstStyle>
            <a:lvl1pPr>
              <a:defRPr sz="1400">
                <a:solidFill>
                  <a:schemeClr val="accent2"/>
                </a:solidFill>
              </a:defRPr>
            </a:lvl1pPr>
            <a:lvl2pPr>
              <a:defRPr sz="1400">
                <a:solidFill>
                  <a:schemeClr val="accent2"/>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61" name="Text Placeholder 3">
            <a:extLst>
              <a:ext uri="{FF2B5EF4-FFF2-40B4-BE49-F238E27FC236}">
                <a16:creationId xmlns:a16="http://schemas.microsoft.com/office/drawing/2014/main" id="{17B18B8B-EB09-48D8-AC31-3A9DFAC0B74C}"/>
              </a:ext>
            </a:extLst>
          </p:cNvPr>
          <p:cNvSpPr>
            <a:spLocks noGrp="1"/>
          </p:cNvSpPr>
          <p:nvPr>
            <p:ph type="body" sz="quarter" idx="14" hasCustomPrompt="1"/>
          </p:nvPr>
        </p:nvSpPr>
        <p:spPr>
          <a:xfrm>
            <a:off x="1289860" y="1140069"/>
            <a:ext cx="1082675" cy="812530"/>
          </a:xfrm>
        </p:spPr>
        <p:txBody>
          <a:bodyPr>
            <a:spAutoFit/>
          </a:bodyPr>
          <a:lstStyle>
            <a:lvl1pPr>
              <a:lnSpc>
                <a:spcPct val="80000"/>
              </a:lnSpc>
              <a:defRPr lang="en-US" sz="6600" kern="1200" baseline="0" dirty="0" smtClean="0">
                <a:solidFill>
                  <a:schemeClr val="accent2"/>
                </a:solidFill>
                <a:latin typeface="+mj-lt"/>
                <a:ea typeface="+mj-ea"/>
                <a:cs typeface="+mj-cs"/>
              </a:defRPr>
            </a:lvl1pPr>
          </a:lstStyle>
          <a:p>
            <a:pPr lvl="0"/>
            <a:r>
              <a:rPr lang="en-US" dirty="0"/>
              <a:t>00</a:t>
            </a:r>
          </a:p>
        </p:txBody>
      </p:sp>
    </p:spTree>
    <p:extLst>
      <p:ext uri="{BB962C8B-B14F-4D97-AF65-F5344CB8AC3E}">
        <p14:creationId xmlns:p14="http://schemas.microsoft.com/office/powerpoint/2010/main" val="69760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Back Cover dark Gradient">
    <p:bg>
      <p:bgPr>
        <a:gradFill>
          <a:gsLst>
            <a:gs pos="100000">
              <a:schemeClr val="accent1"/>
            </a:gs>
            <a:gs pos="0">
              <a:schemeClr val="accent5"/>
            </a:gs>
          </a:gsLst>
          <a:lin ang="0" scaled="0"/>
        </a:gradFill>
        <a:effectLst/>
      </p:bgPr>
    </p:bg>
    <p:spTree>
      <p:nvGrpSpPr>
        <p:cNvPr id="1" name=""/>
        <p:cNvGrpSpPr/>
        <p:nvPr/>
      </p:nvGrpSpPr>
      <p:grpSpPr>
        <a:xfrm>
          <a:off x="0" y="0"/>
          <a:ext cx="0" cy="0"/>
          <a:chOff x="0" y="0"/>
          <a:chExt cx="0" cy="0"/>
        </a:xfrm>
      </p:grpSpPr>
      <p:sp>
        <p:nvSpPr>
          <p:cNvPr id="11" name="TextBox 10"/>
          <p:cNvSpPr txBox="1"/>
          <p:nvPr userDrawn="1">
            <p:custDataLst>
              <p:tags r:id="rId1"/>
            </p:custDataLst>
          </p:nvPr>
        </p:nvSpPr>
        <p:spPr>
          <a:xfrm>
            <a:off x="989263" y="5750095"/>
            <a:ext cx="2141612" cy="1384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kern="1200" noProof="0">
                <a:solidFill>
                  <a:schemeClr val="bg1"/>
                </a:solidFill>
                <a:latin typeface="+mn-lt"/>
                <a:ea typeface="+mn-ea"/>
                <a:cs typeface="+mn-cs"/>
              </a:rPr>
              <a:t>Document Classification: KPMG Public</a:t>
            </a:r>
            <a:endParaRPr lang="en-GB" sz="900" b="1" kern="1200" noProof="0" dirty="0">
              <a:solidFill>
                <a:schemeClr val="bg1"/>
              </a:solidFill>
              <a:latin typeface="+mn-lt"/>
              <a:ea typeface="+mn-ea"/>
              <a:cs typeface="+mn-cs"/>
            </a:endParaRPr>
          </a:p>
        </p:txBody>
      </p:sp>
      <p:sp>
        <p:nvSpPr>
          <p:cNvPr id="3" name="Text Placeholder 2">
            <a:extLst>
              <a:ext uri="{FF2B5EF4-FFF2-40B4-BE49-F238E27FC236}">
                <a16:creationId xmlns:a16="http://schemas.microsoft.com/office/drawing/2014/main" id="{9771E9CC-2A2B-4C75-8522-60824F3AC7F8}"/>
              </a:ext>
            </a:extLst>
          </p:cNvPr>
          <p:cNvSpPr>
            <a:spLocks noGrp="1"/>
          </p:cNvSpPr>
          <p:nvPr>
            <p:ph type="body" sz="quarter" idx="10"/>
          </p:nvPr>
        </p:nvSpPr>
        <p:spPr>
          <a:xfrm>
            <a:off x="989012" y="3702050"/>
            <a:ext cx="6660000" cy="1843088"/>
          </a:xfrm>
        </p:spPr>
        <p:txBody>
          <a:bodyPr anchor="b"/>
          <a:lstStyle>
            <a:lvl1pPr>
              <a:spcAft>
                <a:spcPts val="1000"/>
              </a:spcAft>
              <a:defRPr sz="900" b="0">
                <a:solidFill>
                  <a:schemeClr val="bg1"/>
                </a:solidFill>
              </a:defRPr>
            </a:lvl1pPr>
            <a:lvl2pPr>
              <a:spcAft>
                <a:spcPts val="1000"/>
              </a:spcAft>
              <a:defRPr sz="900" b="0">
                <a:solidFill>
                  <a:schemeClr val="bg1"/>
                </a:solidFill>
              </a:defRPr>
            </a:lvl2pPr>
          </a:lstStyle>
          <a:p>
            <a:pPr lvl="0"/>
            <a:r>
              <a:rPr lang="en-US"/>
              <a:t>Click to edit Master text styles</a:t>
            </a:r>
          </a:p>
          <a:p>
            <a:pPr lvl="1"/>
            <a:r>
              <a:rPr lang="en-US"/>
              <a:t>Second level</a:t>
            </a:r>
          </a:p>
        </p:txBody>
      </p:sp>
      <p:sp>
        <p:nvSpPr>
          <p:cNvPr id="43" name="Text Placeholder 2">
            <a:extLst>
              <a:ext uri="{FF2B5EF4-FFF2-40B4-BE49-F238E27FC236}">
                <a16:creationId xmlns:a16="http://schemas.microsoft.com/office/drawing/2014/main" id="{8E01CBC1-FC71-43BD-845D-21EEEFA25661}"/>
              </a:ext>
            </a:extLst>
          </p:cNvPr>
          <p:cNvSpPr>
            <a:spLocks noGrp="1"/>
          </p:cNvSpPr>
          <p:nvPr>
            <p:ph type="body" sz="quarter" idx="14"/>
          </p:nvPr>
        </p:nvSpPr>
        <p:spPr>
          <a:xfrm>
            <a:off x="989012" y="3351965"/>
            <a:ext cx="2411738" cy="119064"/>
          </a:xfrm>
        </p:spPr>
        <p:txBody>
          <a:bodyPr/>
          <a:lstStyle>
            <a:lvl1pPr>
              <a:buFontTx/>
              <a:buNone/>
              <a:defRPr sz="1200" b="1">
                <a:solidFill>
                  <a:schemeClr val="bg1"/>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p:txBody>
      </p:sp>
      <p:grpSp>
        <p:nvGrpSpPr>
          <p:cNvPr id="4" name="Group 3">
            <a:extLst>
              <a:ext uri="{FF2B5EF4-FFF2-40B4-BE49-F238E27FC236}">
                <a16:creationId xmlns:a16="http://schemas.microsoft.com/office/drawing/2014/main" id="{1C4D5492-D401-42A2-B377-EA27220983D3}"/>
              </a:ext>
            </a:extLst>
          </p:cNvPr>
          <p:cNvGrpSpPr/>
          <p:nvPr userDrawn="1"/>
        </p:nvGrpSpPr>
        <p:grpSpPr>
          <a:xfrm>
            <a:off x="998476" y="2881529"/>
            <a:ext cx="2023200" cy="367957"/>
            <a:chOff x="998476" y="2881529"/>
            <a:chExt cx="2023200" cy="367957"/>
          </a:xfrm>
        </p:grpSpPr>
        <p:sp>
          <p:nvSpPr>
            <p:cNvPr id="15" name="Rectangle 14">
              <a:extLst>
                <a:ext uri="{FF2B5EF4-FFF2-40B4-BE49-F238E27FC236}">
                  <a16:creationId xmlns:a16="http://schemas.microsoft.com/office/drawing/2014/main" id="{CF196AFE-0767-4ACF-9869-412F4845EABF}"/>
                </a:ext>
              </a:extLst>
            </p:cNvPr>
            <p:cNvSpPr/>
            <p:nvPr userDrawn="1"/>
          </p:nvSpPr>
          <p:spPr>
            <a:xfrm>
              <a:off x="1441950" y="2918577"/>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
          <p:nvSpPr>
            <p:cNvPr id="16" name="Rectangle 15">
              <a:extLst>
                <a:ext uri="{FF2B5EF4-FFF2-40B4-BE49-F238E27FC236}">
                  <a16:creationId xmlns:a16="http://schemas.microsoft.com/office/drawing/2014/main" id="{1E42C7C2-E55C-467A-A194-4BA78575F316}"/>
                </a:ext>
              </a:extLst>
            </p:cNvPr>
            <p:cNvSpPr/>
            <p:nvPr userDrawn="1"/>
          </p:nvSpPr>
          <p:spPr>
            <a:xfrm>
              <a:off x="1877844" y="2918577"/>
              <a:ext cx="281156" cy="322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
          <p:nvSpPr>
            <p:cNvPr id="17" name="Rectangle 16">
              <a:extLst>
                <a:ext uri="{FF2B5EF4-FFF2-40B4-BE49-F238E27FC236}">
                  <a16:creationId xmlns:a16="http://schemas.microsoft.com/office/drawing/2014/main" id="{C45E1FE7-629E-4892-B2EB-2FDAB3326BE5}"/>
                </a:ext>
              </a:extLst>
            </p:cNvPr>
            <p:cNvSpPr/>
            <p:nvPr userDrawn="1"/>
          </p:nvSpPr>
          <p:spPr>
            <a:xfrm>
              <a:off x="2689276" y="2924173"/>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
          <p:nvSpPr>
            <p:cNvPr id="2" name="Rectangle 1">
              <a:extLst>
                <a:ext uri="{FF2B5EF4-FFF2-40B4-BE49-F238E27FC236}">
                  <a16:creationId xmlns:a16="http://schemas.microsoft.com/office/drawing/2014/main" id="{07E3B322-EB53-4C7E-8968-4B7B3CE2432E}"/>
                </a:ext>
              </a:extLst>
            </p:cNvPr>
            <p:cNvSpPr/>
            <p:nvPr userDrawn="1"/>
          </p:nvSpPr>
          <p:spPr>
            <a:xfrm>
              <a:off x="1025526" y="2924174"/>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pic>
          <p:nvPicPr>
            <p:cNvPr id="9" name="Picture 8">
              <a:extLst>
                <a:ext uri="{FF2B5EF4-FFF2-40B4-BE49-F238E27FC236}">
                  <a16:creationId xmlns:a16="http://schemas.microsoft.com/office/drawing/2014/main" id="{3F3E6F56-5300-4CC2-8B6F-98341C903AA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22950" y="2881529"/>
              <a:ext cx="360000" cy="360000"/>
            </a:xfrm>
            <a:prstGeom prst="rect">
              <a:avLst/>
            </a:prstGeom>
          </p:spPr>
        </p:pic>
        <p:pic>
          <p:nvPicPr>
            <p:cNvPr id="10" name="Picture 9" descr="Icon&#10;&#10;Description automatically generated">
              <a:extLst>
                <a:ext uri="{FF2B5EF4-FFF2-40B4-BE49-F238E27FC236}">
                  <a16:creationId xmlns:a16="http://schemas.microsoft.com/office/drawing/2014/main" id="{5688464F-C48A-4F62-97E1-E717A76F030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42336" y="2881529"/>
              <a:ext cx="359648" cy="360000"/>
            </a:xfrm>
            <a:prstGeom prst="rect">
              <a:avLst/>
            </a:prstGeom>
          </p:spPr>
        </p:pic>
        <p:pic>
          <p:nvPicPr>
            <p:cNvPr id="12" name="Picture 11" descr="Logo&#10;&#10;Description automatically generated">
              <a:extLst>
                <a:ext uri="{FF2B5EF4-FFF2-40B4-BE49-F238E27FC236}">
                  <a16:creationId xmlns:a16="http://schemas.microsoft.com/office/drawing/2014/main" id="{3DBC0AA5-6153-434E-A0C9-A5D940745C9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14350" y="2889486"/>
              <a:ext cx="360000" cy="360000"/>
            </a:xfrm>
            <a:prstGeom prst="rect">
              <a:avLst/>
            </a:prstGeom>
          </p:spPr>
        </p:pic>
        <p:pic>
          <p:nvPicPr>
            <p:cNvPr id="13" name="Picture 12" descr="Logo&#10;&#10;Description automatically generated">
              <a:extLst>
                <a:ext uri="{FF2B5EF4-FFF2-40B4-BE49-F238E27FC236}">
                  <a16:creationId xmlns:a16="http://schemas.microsoft.com/office/drawing/2014/main" id="{809B7D2B-5280-4ED4-B112-B6C654C52EF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98476" y="2884275"/>
              <a:ext cx="360000" cy="360000"/>
            </a:xfrm>
            <a:prstGeom prst="rect">
              <a:avLst/>
            </a:prstGeom>
          </p:spPr>
        </p:pic>
        <p:pic>
          <p:nvPicPr>
            <p:cNvPr id="14" name="Picture 13" descr="Icon&#10;&#10;Description automatically generated">
              <a:extLst>
                <a:ext uri="{FF2B5EF4-FFF2-40B4-BE49-F238E27FC236}">
                  <a16:creationId xmlns:a16="http://schemas.microsoft.com/office/drawing/2014/main" id="{B338E268-56D8-4524-BB26-DA84FEEF861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661676" y="2881529"/>
              <a:ext cx="360000" cy="360000"/>
            </a:xfrm>
            <a:prstGeom prst="rect">
              <a:avLst/>
            </a:prstGeom>
          </p:spPr>
        </p:pic>
      </p:grpSp>
      <p:pic>
        <p:nvPicPr>
          <p:cNvPr id="18" name="Graphic 17">
            <a:extLst>
              <a:ext uri="{FF2B5EF4-FFF2-40B4-BE49-F238E27FC236}">
                <a16:creationId xmlns:a16="http://schemas.microsoft.com/office/drawing/2014/main" id="{935A1578-15A7-4FE7-8BC2-3ADC725AE7D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32672736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ack Cover light gradient">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sp>
        <p:nvSpPr>
          <p:cNvPr id="11" name="TextBox 10"/>
          <p:cNvSpPr txBox="1"/>
          <p:nvPr userDrawn="1">
            <p:custDataLst>
              <p:tags r:id="rId1"/>
            </p:custDataLst>
          </p:nvPr>
        </p:nvSpPr>
        <p:spPr>
          <a:xfrm>
            <a:off x="989263" y="5750095"/>
            <a:ext cx="2141612" cy="1384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kern="1200" noProof="0">
                <a:solidFill>
                  <a:schemeClr val="accent2"/>
                </a:solidFill>
                <a:latin typeface="+mn-lt"/>
                <a:ea typeface="+mn-ea"/>
                <a:cs typeface="+mn-cs"/>
              </a:rPr>
              <a:t>Document Classification: KPMG Public</a:t>
            </a:r>
            <a:endParaRPr lang="en-GB" sz="900" b="1" kern="1200" noProof="0" dirty="0">
              <a:solidFill>
                <a:schemeClr val="accent2"/>
              </a:solidFill>
              <a:latin typeface="+mn-lt"/>
              <a:ea typeface="+mn-ea"/>
              <a:cs typeface="+mn-cs"/>
            </a:endParaRPr>
          </a:p>
        </p:txBody>
      </p:sp>
      <p:sp>
        <p:nvSpPr>
          <p:cNvPr id="53" name="Text Placeholder 2">
            <a:extLst>
              <a:ext uri="{FF2B5EF4-FFF2-40B4-BE49-F238E27FC236}">
                <a16:creationId xmlns:a16="http://schemas.microsoft.com/office/drawing/2014/main" id="{A835BAAE-8387-4EE5-AB59-6FBE19144C88}"/>
              </a:ext>
            </a:extLst>
          </p:cNvPr>
          <p:cNvSpPr>
            <a:spLocks noGrp="1"/>
          </p:cNvSpPr>
          <p:nvPr>
            <p:ph type="body" sz="quarter" idx="10"/>
          </p:nvPr>
        </p:nvSpPr>
        <p:spPr>
          <a:xfrm>
            <a:off x="989012" y="3702050"/>
            <a:ext cx="6660000" cy="1843088"/>
          </a:xfrm>
        </p:spPr>
        <p:txBody>
          <a:bodyPr anchor="b"/>
          <a:lstStyle>
            <a:lvl1pPr>
              <a:spcAft>
                <a:spcPts val="1000"/>
              </a:spcAft>
              <a:defRPr sz="900" b="0">
                <a:solidFill>
                  <a:schemeClr val="accent2"/>
                </a:solidFill>
              </a:defRPr>
            </a:lvl1pPr>
            <a:lvl2pPr>
              <a:spcAft>
                <a:spcPts val="1000"/>
              </a:spcAft>
              <a:defRPr sz="900" b="0">
                <a:solidFill>
                  <a:schemeClr val="accent2"/>
                </a:solidFill>
              </a:defRPr>
            </a:lvl2pPr>
          </a:lstStyle>
          <a:p>
            <a:pPr lvl="0"/>
            <a:r>
              <a:rPr lang="en-US"/>
              <a:t>Click to edit Master text styles</a:t>
            </a:r>
          </a:p>
          <a:p>
            <a:pPr lvl="1"/>
            <a:r>
              <a:rPr lang="en-US"/>
              <a:t>Second level</a:t>
            </a:r>
          </a:p>
        </p:txBody>
      </p:sp>
      <p:sp>
        <p:nvSpPr>
          <p:cNvPr id="54" name="Text Placeholder 2">
            <a:extLst>
              <a:ext uri="{FF2B5EF4-FFF2-40B4-BE49-F238E27FC236}">
                <a16:creationId xmlns:a16="http://schemas.microsoft.com/office/drawing/2014/main" id="{93B40796-98D9-465A-9944-CCD9D00EE921}"/>
              </a:ext>
            </a:extLst>
          </p:cNvPr>
          <p:cNvSpPr>
            <a:spLocks noGrp="1"/>
          </p:cNvSpPr>
          <p:nvPr>
            <p:ph type="body" sz="quarter" idx="14"/>
          </p:nvPr>
        </p:nvSpPr>
        <p:spPr>
          <a:xfrm>
            <a:off x="989012" y="3351965"/>
            <a:ext cx="2411738" cy="119064"/>
          </a:xfrm>
        </p:spPr>
        <p:txBody>
          <a:bodyPr/>
          <a:lstStyle>
            <a:lvl1pPr>
              <a:buFontTx/>
              <a:buNone/>
              <a:defRPr sz="1200" b="1">
                <a:solidFill>
                  <a:schemeClr val="accent2"/>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p:txBody>
      </p:sp>
      <p:grpSp>
        <p:nvGrpSpPr>
          <p:cNvPr id="18" name="Group 17">
            <a:extLst>
              <a:ext uri="{FF2B5EF4-FFF2-40B4-BE49-F238E27FC236}">
                <a16:creationId xmlns:a16="http://schemas.microsoft.com/office/drawing/2014/main" id="{3AD33E6D-5377-46E3-B1FF-E91C54D03F04}"/>
              </a:ext>
            </a:extLst>
          </p:cNvPr>
          <p:cNvGrpSpPr/>
          <p:nvPr userDrawn="1"/>
        </p:nvGrpSpPr>
        <p:grpSpPr>
          <a:xfrm>
            <a:off x="998476" y="2881529"/>
            <a:ext cx="2023200" cy="367957"/>
            <a:chOff x="998476" y="2881529"/>
            <a:chExt cx="2023200" cy="367957"/>
          </a:xfrm>
        </p:grpSpPr>
        <p:sp>
          <p:nvSpPr>
            <p:cNvPr id="19" name="Rectangle 18">
              <a:extLst>
                <a:ext uri="{FF2B5EF4-FFF2-40B4-BE49-F238E27FC236}">
                  <a16:creationId xmlns:a16="http://schemas.microsoft.com/office/drawing/2014/main" id="{7F4461B7-55B7-4469-ADF0-D4A2CB8F5710}"/>
                </a:ext>
              </a:extLst>
            </p:cNvPr>
            <p:cNvSpPr/>
            <p:nvPr userDrawn="1"/>
          </p:nvSpPr>
          <p:spPr>
            <a:xfrm>
              <a:off x="1441950" y="2918577"/>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
          <p:nvSpPr>
            <p:cNvPr id="20" name="Rectangle 19">
              <a:extLst>
                <a:ext uri="{FF2B5EF4-FFF2-40B4-BE49-F238E27FC236}">
                  <a16:creationId xmlns:a16="http://schemas.microsoft.com/office/drawing/2014/main" id="{36F734C6-FA66-47AA-9466-88AC05333E29}"/>
                </a:ext>
              </a:extLst>
            </p:cNvPr>
            <p:cNvSpPr/>
            <p:nvPr userDrawn="1"/>
          </p:nvSpPr>
          <p:spPr>
            <a:xfrm>
              <a:off x="1877844" y="2918577"/>
              <a:ext cx="281156" cy="322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
          <p:nvSpPr>
            <p:cNvPr id="21" name="Rectangle 20">
              <a:extLst>
                <a:ext uri="{FF2B5EF4-FFF2-40B4-BE49-F238E27FC236}">
                  <a16:creationId xmlns:a16="http://schemas.microsoft.com/office/drawing/2014/main" id="{8B928039-DB0D-4F9F-A695-D6F65A328FCD}"/>
                </a:ext>
              </a:extLst>
            </p:cNvPr>
            <p:cNvSpPr/>
            <p:nvPr userDrawn="1"/>
          </p:nvSpPr>
          <p:spPr>
            <a:xfrm>
              <a:off x="2689276" y="2924173"/>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
          <p:nvSpPr>
            <p:cNvPr id="22" name="Rectangle 21">
              <a:extLst>
                <a:ext uri="{FF2B5EF4-FFF2-40B4-BE49-F238E27FC236}">
                  <a16:creationId xmlns:a16="http://schemas.microsoft.com/office/drawing/2014/main" id="{DE314CEC-778A-45F5-AF53-25973CFF2C6E}"/>
                </a:ext>
              </a:extLst>
            </p:cNvPr>
            <p:cNvSpPr/>
            <p:nvPr userDrawn="1"/>
          </p:nvSpPr>
          <p:spPr>
            <a:xfrm>
              <a:off x="1025526" y="2924174"/>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pic>
          <p:nvPicPr>
            <p:cNvPr id="23" name="Picture 22">
              <a:extLst>
                <a:ext uri="{FF2B5EF4-FFF2-40B4-BE49-F238E27FC236}">
                  <a16:creationId xmlns:a16="http://schemas.microsoft.com/office/drawing/2014/main" id="{7A5A09B0-ADE2-48D6-9500-156D9353A9A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22950" y="2881529"/>
              <a:ext cx="360000" cy="360000"/>
            </a:xfrm>
            <a:prstGeom prst="rect">
              <a:avLst/>
            </a:prstGeom>
          </p:spPr>
        </p:pic>
        <p:pic>
          <p:nvPicPr>
            <p:cNvPr id="24" name="Picture 23" descr="Icon&#10;&#10;Description automatically generated">
              <a:extLst>
                <a:ext uri="{FF2B5EF4-FFF2-40B4-BE49-F238E27FC236}">
                  <a16:creationId xmlns:a16="http://schemas.microsoft.com/office/drawing/2014/main" id="{7D51E6DF-03C0-4528-A826-C16F599ABAA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42336" y="2881529"/>
              <a:ext cx="359648" cy="360000"/>
            </a:xfrm>
            <a:prstGeom prst="rect">
              <a:avLst/>
            </a:prstGeom>
          </p:spPr>
        </p:pic>
        <p:pic>
          <p:nvPicPr>
            <p:cNvPr id="25" name="Picture 24" descr="Logo&#10;&#10;Description automatically generated">
              <a:extLst>
                <a:ext uri="{FF2B5EF4-FFF2-40B4-BE49-F238E27FC236}">
                  <a16:creationId xmlns:a16="http://schemas.microsoft.com/office/drawing/2014/main" id="{B7A09755-6B8F-4E6B-95E4-A3F59CF5D00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14350" y="2889486"/>
              <a:ext cx="360000" cy="360000"/>
            </a:xfrm>
            <a:prstGeom prst="rect">
              <a:avLst/>
            </a:prstGeom>
          </p:spPr>
        </p:pic>
        <p:pic>
          <p:nvPicPr>
            <p:cNvPr id="26" name="Picture 25" descr="Logo&#10;&#10;Description automatically generated">
              <a:extLst>
                <a:ext uri="{FF2B5EF4-FFF2-40B4-BE49-F238E27FC236}">
                  <a16:creationId xmlns:a16="http://schemas.microsoft.com/office/drawing/2014/main" id="{FF482287-E023-4BA0-BEEC-A27AF495C2F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98476" y="2884275"/>
              <a:ext cx="360000" cy="360000"/>
            </a:xfrm>
            <a:prstGeom prst="rect">
              <a:avLst/>
            </a:prstGeom>
          </p:spPr>
        </p:pic>
        <p:pic>
          <p:nvPicPr>
            <p:cNvPr id="27" name="Picture 26" descr="Icon&#10;&#10;Description automatically generated">
              <a:extLst>
                <a:ext uri="{FF2B5EF4-FFF2-40B4-BE49-F238E27FC236}">
                  <a16:creationId xmlns:a16="http://schemas.microsoft.com/office/drawing/2014/main" id="{475EF34B-0D63-4B5C-BF0F-AA0D0D345D1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661676" y="2881529"/>
              <a:ext cx="360000" cy="360000"/>
            </a:xfrm>
            <a:prstGeom prst="rect">
              <a:avLst/>
            </a:prstGeom>
          </p:spPr>
        </p:pic>
      </p:grpSp>
      <p:pic>
        <p:nvPicPr>
          <p:cNvPr id="17" name="Graphic 16">
            <a:extLst>
              <a:ext uri="{FF2B5EF4-FFF2-40B4-BE49-F238E27FC236}">
                <a16:creationId xmlns:a16="http://schemas.microsoft.com/office/drawing/2014/main" id="{A51C6BDD-4F02-45D2-886C-4899A473F7F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34478150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lor palet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F5724-C137-47F3-B441-6C1B9714F578}"/>
              </a:ext>
            </a:extLst>
          </p:cNvPr>
          <p:cNvSpPr>
            <a:spLocks noGrp="1"/>
          </p:cNvSpPr>
          <p:nvPr>
            <p:ph type="title"/>
          </p:nvPr>
        </p:nvSpPr>
        <p:spPr>
          <a:solidFill>
            <a:schemeClr val="bg1"/>
          </a:solidFill>
        </p:spPr>
        <p:txBody>
          <a:bodyPr/>
          <a:lstStyle/>
          <a:p>
            <a:r>
              <a:rPr lang="en-US"/>
              <a:t>Click to edit Master title style</a:t>
            </a:r>
            <a:endParaRPr lang="en-GB" dirty="0"/>
          </a:p>
        </p:txBody>
      </p:sp>
      <p:sp>
        <p:nvSpPr>
          <p:cNvPr id="4" name="Rectangle 3">
            <a:extLst>
              <a:ext uri="{FF2B5EF4-FFF2-40B4-BE49-F238E27FC236}">
                <a16:creationId xmlns:a16="http://schemas.microsoft.com/office/drawing/2014/main" id="{1ACC0FFF-EDF5-49D0-8C1F-A5D5BA3335B9}"/>
              </a:ext>
            </a:extLst>
          </p:cNvPr>
          <p:cNvSpPr/>
          <p:nvPr userDrawn="1"/>
        </p:nvSpPr>
        <p:spPr>
          <a:xfrm>
            <a:off x="998351" y="2246533"/>
            <a:ext cx="839614" cy="411225"/>
          </a:xfrm>
          <a:prstGeom prst="rect">
            <a:avLst/>
          </a:prstGeom>
          <a:solidFill>
            <a:srgbClr val="1E49E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30</a:t>
            </a:r>
          </a:p>
          <a:p>
            <a:pPr algn="ctr"/>
            <a:r>
              <a:rPr lang="en-GB" sz="800" dirty="0">
                <a:solidFill>
                  <a:schemeClr val="bg1"/>
                </a:solidFill>
              </a:rPr>
              <a:t>73</a:t>
            </a:r>
          </a:p>
          <a:p>
            <a:pPr algn="ctr"/>
            <a:r>
              <a:rPr lang="en-GB" sz="800" dirty="0">
                <a:solidFill>
                  <a:schemeClr val="bg1"/>
                </a:solidFill>
              </a:rPr>
              <a:t>226</a:t>
            </a:r>
          </a:p>
        </p:txBody>
      </p:sp>
      <p:sp>
        <p:nvSpPr>
          <p:cNvPr id="5" name="Rectangle 4">
            <a:extLst>
              <a:ext uri="{FF2B5EF4-FFF2-40B4-BE49-F238E27FC236}">
                <a16:creationId xmlns:a16="http://schemas.microsoft.com/office/drawing/2014/main" id="{081F4118-D01B-40DD-940F-068338DB15A5}"/>
              </a:ext>
            </a:extLst>
          </p:cNvPr>
          <p:cNvSpPr/>
          <p:nvPr userDrawn="1"/>
        </p:nvSpPr>
        <p:spPr>
          <a:xfrm>
            <a:off x="998351" y="1731971"/>
            <a:ext cx="839614" cy="411225"/>
          </a:xfrm>
          <a:prstGeom prst="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0</a:t>
            </a:r>
          </a:p>
          <a:p>
            <a:pPr algn="ctr"/>
            <a:r>
              <a:rPr lang="en-GB" sz="800" dirty="0">
                <a:solidFill>
                  <a:schemeClr val="bg1"/>
                </a:solidFill>
              </a:rPr>
              <a:t>51</a:t>
            </a:r>
          </a:p>
          <a:p>
            <a:pPr algn="ctr"/>
            <a:r>
              <a:rPr lang="en-GB" sz="800" dirty="0">
                <a:solidFill>
                  <a:schemeClr val="bg1"/>
                </a:solidFill>
              </a:rPr>
              <a:t>141</a:t>
            </a:r>
          </a:p>
        </p:txBody>
      </p:sp>
      <p:sp>
        <p:nvSpPr>
          <p:cNvPr id="6" name="Rectangle 5">
            <a:extLst>
              <a:ext uri="{FF2B5EF4-FFF2-40B4-BE49-F238E27FC236}">
                <a16:creationId xmlns:a16="http://schemas.microsoft.com/office/drawing/2014/main" id="{4A97C791-7BB0-4AC9-BDE9-68939F34221B}"/>
              </a:ext>
            </a:extLst>
          </p:cNvPr>
          <p:cNvSpPr/>
          <p:nvPr userDrawn="1"/>
        </p:nvSpPr>
        <p:spPr>
          <a:xfrm>
            <a:off x="998351" y="2761094"/>
            <a:ext cx="839614" cy="411225"/>
          </a:xfrm>
          <a:prstGeom prst="rect">
            <a:avLst/>
          </a:prstGeom>
          <a:solidFill>
            <a:srgbClr val="0C23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12</a:t>
            </a:r>
          </a:p>
          <a:p>
            <a:pPr algn="ctr"/>
            <a:r>
              <a:rPr lang="en-GB" sz="800" dirty="0">
                <a:solidFill>
                  <a:schemeClr val="bg1"/>
                </a:solidFill>
              </a:rPr>
              <a:t>35</a:t>
            </a:r>
          </a:p>
          <a:p>
            <a:pPr algn="ctr"/>
            <a:r>
              <a:rPr lang="en-GB" sz="800" dirty="0">
                <a:solidFill>
                  <a:schemeClr val="bg1"/>
                </a:solidFill>
              </a:rPr>
              <a:t>60</a:t>
            </a:r>
          </a:p>
        </p:txBody>
      </p:sp>
      <p:sp>
        <p:nvSpPr>
          <p:cNvPr id="7" name="Rectangle 6">
            <a:extLst>
              <a:ext uri="{FF2B5EF4-FFF2-40B4-BE49-F238E27FC236}">
                <a16:creationId xmlns:a16="http://schemas.microsoft.com/office/drawing/2014/main" id="{C8693543-F502-48B0-9E65-053408E60BF0}"/>
              </a:ext>
            </a:extLst>
          </p:cNvPr>
          <p:cNvSpPr/>
          <p:nvPr userDrawn="1"/>
        </p:nvSpPr>
        <p:spPr>
          <a:xfrm>
            <a:off x="998351" y="3275656"/>
            <a:ext cx="839614" cy="411225"/>
          </a:xfrm>
          <a:prstGeom prst="rect">
            <a:avLst/>
          </a:prstGeom>
          <a:solidFill>
            <a:srgbClr val="ACEA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172</a:t>
            </a:r>
          </a:p>
          <a:p>
            <a:pPr algn="ctr"/>
            <a:r>
              <a:rPr lang="en-GB" sz="800" dirty="0">
                <a:solidFill>
                  <a:sysClr val="windowText" lastClr="000000"/>
                </a:solidFill>
              </a:rPr>
              <a:t>234</a:t>
            </a:r>
          </a:p>
          <a:p>
            <a:pPr algn="ctr"/>
            <a:r>
              <a:rPr lang="en-GB" sz="800" dirty="0">
                <a:solidFill>
                  <a:sysClr val="windowText" lastClr="000000"/>
                </a:solidFill>
              </a:rPr>
              <a:t>255</a:t>
            </a:r>
          </a:p>
        </p:txBody>
      </p:sp>
      <p:sp>
        <p:nvSpPr>
          <p:cNvPr id="8" name="Rectangle 7">
            <a:extLst>
              <a:ext uri="{FF2B5EF4-FFF2-40B4-BE49-F238E27FC236}">
                <a16:creationId xmlns:a16="http://schemas.microsoft.com/office/drawing/2014/main" id="{A2309040-9C95-48FE-AA99-4757E8328519}"/>
              </a:ext>
            </a:extLst>
          </p:cNvPr>
          <p:cNvSpPr/>
          <p:nvPr userDrawn="1"/>
        </p:nvSpPr>
        <p:spPr>
          <a:xfrm>
            <a:off x="2992848" y="1732478"/>
            <a:ext cx="839614" cy="411225"/>
          </a:xfrm>
          <a:prstGeom prst="rect">
            <a:avLst/>
          </a:prstGeom>
          <a:solidFill>
            <a:srgbClr val="76D2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118</a:t>
            </a:r>
          </a:p>
          <a:p>
            <a:pPr algn="ctr"/>
            <a:r>
              <a:rPr lang="en-GB" sz="800" dirty="0">
                <a:solidFill>
                  <a:sysClr val="windowText" lastClr="000000"/>
                </a:solidFill>
              </a:rPr>
              <a:t>210</a:t>
            </a:r>
          </a:p>
          <a:p>
            <a:pPr algn="ctr"/>
            <a:r>
              <a:rPr lang="en-GB" sz="800" dirty="0">
                <a:solidFill>
                  <a:sysClr val="windowText" lastClr="000000"/>
                </a:solidFill>
              </a:rPr>
              <a:t>255</a:t>
            </a:r>
          </a:p>
        </p:txBody>
      </p:sp>
      <p:sp>
        <p:nvSpPr>
          <p:cNvPr id="11" name="TextBox 10">
            <a:extLst>
              <a:ext uri="{FF2B5EF4-FFF2-40B4-BE49-F238E27FC236}">
                <a16:creationId xmlns:a16="http://schemas.microsoft.com/office/drawing/2014/main" id="{A4897B22-3CA8-4621-8A3B-B9D2E3D07988}"/>
              </a:ext>
            </a:extLst>
          </p:cNvPr>
          <p:cNvSpPr txBox="1"/>
          <p:nvPr userDrawn="1"/>
        </p:nvSpPr>
        <p:spPr>
          <a:xfrm>
            <a:off x="983882" y="1330325"/>
            <a:ext cx="1364046" cy="153888"/>
          </a:xfrm>
          <a:prstGeom prst="rect">
            <a:avLst/>
          </a:prstGeom>
          <a:noFill/>
        </p:spPr>
        <p:txBody>
          <a:bodyPr wrap="square" lIns="0" tIns="0" rIns="0" bIns="0" rtlCol="0">
            <a:spAutoFit/>
          </a:bodyPr>
          <a:lstStyle/>
          <a:p>
            <a:pPr algn="l">
              <a:spcAft>
                <a:spcPts val="600"/>
              </a:spcAft>
            </a:pPr>
            <a:r>
              <a:rPr lang="en-US" sz="1000" b="1" dirty="0">
                <a:solidFill>
                  <a:sysClr val="windowText" lastClr="000000"/>
                </a:solidFill>
              </a:rPr>
              <a:t>Primary Colors</a:t>
            </a:r>
          </a:p>
        </p:txBody>
      </p:sp>
      <p:sp>
        <p:nvSpPr>
          <p:cNvPr id="20" name="Rectangle 19">
            <a:extLst>
              <a:ext uri="{FF2B5EF4-FFF2-40B4-BE49-F238E27FC236}">
                <a16:creationId xmlns:a16="http://schemas.microsoft.com/office/drawing/2014/main" id="{6453D312-00EF-44B5-9D91-290BE0E19654}"/>
              </a:ext>
            </a:extLst>
          </p:cNvPr>
          <p:cNvSpPr/>
          <p:nvPr userDrawn="1"/>
        </p:nvSpPr>
        <p:spPr>
          <a:xfrm>
            <a:off x="998351" y="3786711"/>
            <a:ext cx="839614" cy="411225"/>
          </a:xfrm>
          <a:prstGeom prst="rect">
            <a:avLst/>
          </a:prstGeom>
          <a:solidFill>
            <a:srgbClr val="00B8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0</a:t>
            </a:r>
          </a:p>
          <a:p>
            <a:pPr algn="ctr"/>
            <a:r>
              <a:rPr lang="en-GB" sz="800" dirty="0">
                <a:solidFill>
                  <a:schemeClr val="bg1"/>
                </a:solidFill>
              </a:rPr>
              <a:t>184</a:t>
            </a:r>
          </a:p>
          <a:p>
            <a:pPr algn="ctr"/>
            <a:r>
              <a:rPr lang="en-GB" sz="800" dirty="0">
                <a:solidFill>
                  <a:schemeClr val="bg1"/>
                </a:solidFill>
              </a:rPr>
              <a:t>245</a:t>
            </a:r>
          </a:p>
        </p:txBody>
      </p:sp>
      <p:sp>
        <p:nvSpPr>
          <p:cNvPr id="21" name="Rectangle 20">
            <a:extLst>
              <a:ext uri="{FF2B5EF4-FFF2-40B4-BE49-F238E27FC236}">
                <a16:creationId xmlns:a16="http://schemas.microsoft.com/office/drawing/2014/main" id="{58D98991-520C-4FD6-8B23-8732995E56B1}"/>
              </a:ext>
            </a:extLst>
          </p:cNvPr>
          <p:cNvSpPr/>
          <p:nvPr userDrawn="1"/>
        </p:nvSpPr>
        <p:spPr>
          <a:xfrm>
            <a:off x="998351" y="4301271"/>
            <a:ext cx="839614" cy="411225"/>
          </a:xfrm>
          <a:prstGeom prst="rect">
            <a:avLst/>
          </a:prstGeom>
          <a:solidFill>
            <a:srgbClr val="7213E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114</a:t>
            </a:r>
          </a:p>
          <a:p>
            <a:pPr algn="ctr"/>
            <a:r>
              <a:rPr lang="en-GB" sz="800" dirty="0">
                <a:solidFill>
                  <a:schemeClr val="bg1"/>
                </a:solidFill>
              </a:rPr>
              <a:t>19</a:t>
            </a:r>
          </a:p>
          <a:p>
            <a:pPr algn="ctr"/>
            <a:r>
              <a:rPr lang="en-GB" sz="800" dirty="0">
                <a:solidFill>
                  <a:schemeClr val="bg1"/>
                </a:solidFill>
              </a:rPr>
              <a:t>234</a:t>
            </a:r>
          </a:p>
        </p:txBody>
      </p:sp>
      <p:sp>
        <p:nvSpPr>
          <p:cNvPr id="22" name="Rectangle 21">
            <a:extLst>
              <a:ext uri="{FF2B5EF4-FFF2-40B4-BE49-F238E27FC236}">
                <a16:creationId xmlns:a16="http://schemas.microsoft.com/office/drawing/2014/main" id="{2FA38B4C-5B80-413E-B283-1F1ADBFD09CD}"/>
              </a:ext>
            </a:extLst>
          </p:cNvPr>
          <p:cNvSpPr/>
          <p:nvPr userDrawn="1"/>
        </p:nvSpPr>
        <p:spPr>
          <a:xfrm>
            <a:off x="998351" y="4809439"/>
            <a:ext cx="839614" cy="411225"/>
          </a:xfrm>
          <a:prstGeom prst="rect">
            <a:avLst/>
          </a:prstGeom>
          <a:solidFill>
            <a:srgbClr val="FD34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253</a:t>
            </a:r>
          </a:p>
          <a:p>
            <a:pPr algn="ctr"/>
            <a:r>
              <a:rPr lang="en-GB" sz="800" dirty="0">
                <a:solidFill>
                  <a:schemeClr val="bg1"/>
                </a:solidFill>
              </a:rPr>
              <a:t>52</a:t>
            </a:r>
          </a:p>
          <a:p>
            <a:pPr algn="ctr"/>
            <a:r>
              <a:rPr lang="en-GB" sz="800" dirty="0">
                <a:solidFill>
                  <a:schemeClr val="bg1"/>
                </a:solidFill>
              </a:rPr>
              <a:t>156</a:t>
            </a:r>
          </a:p>
        </p:txBody>
      </p:sp>
      <p:sp>
        <p:nvSpPr>
          <p:cNvPr id="25" name="TextBox 24">
            <a:extLst>
              <a:ext uri="{FF2B5EF4-FFF2-40B4-BE49-F238E27FC236}">
                <a16:creationId xmlns:a16="http://schemas.microsoft.com/office/drawing/2014/main" id="{6A07E492-5EF0-4085-AA14-90D280B1DF69}"/>
              </a:ext>
            </a:extLst>
          </p:cNvPr>
          <p:cNvSpPr txBox="1"/>
          <p:nvPr userDrawn="1"/>
        </p:nvSpPr>
        <p:spPr>
          <a:xfrm>
            <a:off x="1921682" y="2852903"/>
            <a:ext cx="1253995" cy="237066"/>
          </a:xfrm>
          <a:prstGeom prst="rect">
            <a:avLst/>
          </a:prstGeom>
          <a:noFill/>
        </p:spPr>
        <p:txBody>
          <a:bodyPr wrap="square" lIns="54610" tIns="54610" rIns="54610" bIns="54610" rtlCol="0" anchor="ctr">
            <a:noAutofit/>
          </a:bodyPr>
          <a:lstStyle/>
          <a:p>
            <a:pPr algn="l">
              <a:spcAft>
                <a:spcPts val="600"/>
              </a:spcAft>
            </a:pPr>
            <a:r>
              <a:rPr lang="en-GB" sz="1000" dirty="0"/>
              <a:t>Dark Blue</a:t>
            </a:r>
          </a:p>
        </p:txBody>
      </p:sp>
      <p:sp>
        <p:nvSpPr>
          <p:cNvPr id="30" name="TextBox 29">
            <a:extLst>
              <a:ext uri="{FF2B5EF4-FFF2-40B4-BE49-F238E27FC236}">
                <a16:creationId xmlns:a16="http://schemas.microsoft.com/office/drawing/2014/main" id="{B28A2D81-3A9C-47D3-8174-874F601607DC}"/>
              </a:ext>
            </a:extLst>
          </p:cNvPr>
          <p:cNvSpPr txBox="1"/>
          <p:nvPr userDrawn="1"/>
        </p:nvSpPr>
        <p:spPr>
          <a:xfrm>
            <a:off x="1921682" y="1830789"/>
            <a:ext cx="1253995" cy="237066"/>
          </a:xfrm>
          <a:prstGeom prst="rect">
            <a:avLst/>
          </a:prstGeom>
          <a:noFill/>
        </p:spPr>
        <p:txBody>
          <a:bodyPr wrap="square" lIns="54610" tIns="54610" rIns="54610" bIns="54610" rtlCol="0" anchor="ctr">
            <a:noAutofit/>
          </a:bodyPr>
          <a:lstStyle/>
          <a:p>
            <a:pPr algn="l">
              <a:spcAft>
                <a:spcPts val="600"/>
              </a:spcAft>
            </a:pPr>
            <a:r>
              <a:rPr lang="en-GB" sz="1000" dirty="0"/>
              <a:t>KPMG blue</a:t>
            </a:r>
          </a:p>
        </p:txBody>
      </p:sp>
      <p:sp>
        <p:nvSpPr>
          <p:cNvPr id="33" name="TextBox 32">
            <a:extLst>
              <a:ext uri="{FF2B5EF4-FFF2-40B4-BE49-F238E27FC236}">
                <a16:creationId xmlns:a16="http://schemas.microsoft.com/office/drawing/2014/main" id="{2C791116-D184-4C43-9C1C-30181CDF0E84}"/>
              </a:ext>
            </a:extLst>
          </p:cNvPr>
          <p:cNvSpPr txBox="1"/>
          <p:nvPr userDrawn="1"/>
        </p:nvSpPr>
        <p:spPr>
          <a:xfrm>
            <a:off x="1921682" y="3363960"/>
            <a:ext cx="1253995" cy="237066"/>
          </a:xfrm>
          <a:prstGeom prst="rect">
            <a:avLst/>
          </a:prstGeom>
          <a:noFill/>
        </p:spPr>
        <p:txBody>
          <a:bodyPr wrap="square" lIns="54610" tIns="54610" rIns="54610" bIns="54610" rtlCol="0" anchor="ctr">
            <a:noAutofit/>
          </a:bodyPr>
          <a:lstStyle/>
          <a:p>
            <a:pPr algn="l">
              <a:spcAft>
                <a:spcPts val="600"/>
              </a:spcAft>
            </a:pPr>
            <a:r>
              <a:rPr lang="en-GB" sz="1000" dirty="0"/>
              <a:t>Light Blue</a:t>
            </a:r>
          </a:p>
        </p:txBody>
      </p:sp>
      <p:sp>
        <p:nvSpPr>
          <p:cNvPr id="36" name="TextBox 35">
            <a:extLst>
              <a:ext uri="{FF2B5EF4-FFF2-40B4-BE49-F238E27FC236}">
                <a16:creationId xmlns:a16="http://schemas.microsoft.com/office/drawing/2014/main" id="{0A430D78-5EDB-481E-BB6D-67D8689BCE11}"/>
              </a:ext>
            </a:extLst>
          </p:cNvPr>
          <p:cNvSpPr txBox="1"/>
          <p:nvPr userDrawn="1"/>
        </p:nvSpPr>
        <p:spPr>
          <a:xfrm>
            <a:off x="3916179" y="1817279"/>
            <a:ext cx="1253995" cy="237066"/>
          </a:xfrm>
          <a:prstGeom prst="rect">
            <a:avLst/>
          </a:prstGeom>
          <a:noFill/>
        </p:spPr>
        <p:txBody>
          <a:bodyPr wrap="square" lIns="54610" tIns="54610" rIns="54610" bIns="54610" rtlCol="0" anchor="ctr">
            <a:noAutofit/>
          </a:bodyPr>
          <a:lstStyle/>
          <a:p>
            <a:pPr algn="l">
              <a:spcAft>
                <a:spcPts val="600"/>
              </a:spcAft>
            </a:pPr>
            <a:r>
              <a:rPr lang="en-GB" sz="1000" dirty="0"/>
              <a:t>Blue</a:t>
            </a:r>
          </a:p>
        </p:txBody>
      </p:sp>
      <p:sp>
        <p:nvSpPr>
          <p:cNvPr id="39" name="TextBox 38">
            <a:extLst>
              <a:ext uri="{FF2B5EF4-FFF2-40B4-BE49-F238E27FC236}">
                <a16:creationId xmlns:a16="http://schemas.microsoft.com/office/drawing/2014/main" id="{E42EE987-0425-4CD8-B75D-E3E8F8C2096D}"/>
              </a:ext>
            </a:extLst>
          </p:cNvPr>
          <p:cNvSpPr txBox="1"/>
          <p:nvPr userDrawn="1"/>
        </p:nvSpPr>
        <p:spPr>
          <a:xfrm>
            <a:off x="1921682" y="2341846"/>
            <a:ext cx="1253995" cy="237066"/>
          </a:xfrm>
          <a:prstGeom prst="rect">
            <a:avLst/>
          </a:prstGeom>
          <a:noFill/>
        </p:spPr>
        <p:txBody>
          <a:bodyPr wrap="square" lIns="54610" tIns="54610" rIns="54610" bIns="54610" rtlCol="0" anchor="ctr">
            <a:noAutofit/>
          </a:bodyPr>
          <a:lstStyle/>
          <a:p>
            <a:pPr algn="l">
              <a:spcAft>
                <a:spcPts val="600"/>
              </a:spcAft>
            </a:pPr>
            <a:r>
              <a:rPr lang="en-GB" sz="1000" dirty="0"/>
              <a:t>Cobalt Blue</a:t>
            </a:r>
          </a:p>
        </p:txBody>
      </p:sp>
      <p:sp>
        <p:nvSpPr>
          <p:cNvPr id="45" name="TextBox 44">
            <a:extLst>
              <a:ext uri="{FF2B5EF4-FFF2-40B4-BE49-F238E27FC236}">
                <a16:creationId xmlns:a16="http://schemas.microsoft.com/office/drawing/2014/main" id="{1B01B4DF-404A-4544-B313-2720FCBDD0B4}"/>
              </a:ext>
            </a:extLst>
          </p:cNvPr>
          <p:cNvSpPr txBox="1"/>
          <p:nvPr userDrawn="1"/>
        </p:nvSpPr>
        <p:spPr>
          <a:xfrm>
            <a:off x="1921682" y="3874401"/>
            <a:ext cx="1253995" cy="237066"/>
          </a:xfrm>
          <a:prstGeom prst="rect">
            <a:avLst/>
          </a:prstGeom>
          <a:noFill/>
        </p:spPr>
        <p:txBody>
          <a:bodyPr wrap="square" lIns="54610" tIns="54610" rIns="54610" bIns="54610" rtlCol="0" anchor="ctr">
            <a:noAutofit/>
          </a:bodyPr>
          <a:lstStyle/>
          <a:p>
            <a:pPr algn="l">
              <a:spcAft>
                <a:spcPts val="600"/>
              </a:spcAft>
            </a:pPr>
            <a:r>
              <a:rPr lang="en-GB" sz="1000" dirty="0"/>
              <a:t>Pacific Blue</a:t>
            </a:r>
          </a:p>
        </p:txBody>
      </p:sp>
      <p:sp>
        <p:nvSpPr>
          <p:cNvPr id="48" name="TextBox 47">
            <a:extLst>
              <a:ext uri="{FF2B5EF4-FFF2-40B4-BE49-F238E27FC236}">
                <a16:creationId xmlns:a16="http://schemas.microsoft.com/office/drawing/2014/main" id="{96DFA940-4699-43CF-A21A-AE4227704697}"/>
              </a:ext>
            </a:extLst>
          </p:cNvPr>
          <p:cNvSpPr txBox="1"/>
          <p:nvPr userDrawn="1"/>
        </p:nvSpPr>
        <p:spPr>
          <a:xfrm>
            <a:off x="1921682" y="4385458"/>
            <a:ext cx="1253995" cy="237066"/>
          </a:xfrm>
          <a:prstGeom prst="rect">
            <a:avLst/>
          </a:prstGeom>
          <a:noFill/>
        </p:spPr>
        <p:txBody>
          <a:bodyPr wrap="square" lIns="54610" tIns="54610" rIns="54610" bIns="54610" rtlCol="0" anchor="ctr">
            <a:noAutofit/>
          </a:bodyPr>
          <a:lstStyle/>
          <a:p>
            <a:pPr algn="l">
              <a:spcAft>
                <a:spcPts val="600"/>
              </a:spcAft>
            </a:pPr>
            <a:r>
              <a:rPr lang="en-GB" sz="1000" dirty="0"/>
              <a:t>Purple</a:t>
            </a:r>
          </a:p>
        </p:txBody>
      </p:sp>
      <p:sp>
        <p:nvSpPr>
          <p:cNvPr id="51" name="TextBox 50">
            <a:extLst>
              <a:ext uri="{FF2B5EF4-FFF2-40B4-BE49-F238E27FC236}">
                <a16:creationId xmlns:a16="http://schemas.microsoft.com/office/drawing/2014/main" id="{49A40265-6498-4E16-877D-6BC9A8CE7DCA}"/>
              </a:ext>
            </a:extLst>
          </p:cNvPr>
          <p:cNvSpPr txBox="1"/>
          <p:nvPr userDrawn="1"/>
        </p:nvSpPr>
        <p:spPr>
          <a:xfrm>
            <a:off x="1921682" y="4896518"/>
            <a:ext cx="1253995" cy="237066"/>
          </a:xfrm>
          <a:prstGeom prst="rect">
            <a:avLst/>
          </a:prstGeom>
          <a:noFill/>
        </p:spPr>
        <p:txBody>
          <a:bodyPr wrap="square" lIns="54610" tIns="54610" rIns="54610" bIns="54610" rtlCol="0" anchor="ctr">
            <a:noAutofit/>
          </a:bodyPr>
          <a:lstStyle/>
          <a:p>
            <a:pPr algn="l">
              <a:spcAft>
                <a:spcPts val="600"/>
              </a:spcAft>
            </a:pPr>
            <a:r>
              <a:rPr lang="en-GB" sz="1000" dirty="0"/>
              <a:t>Pink</a:t>
            </a:r>
          </a:p>
        </p:txBody>
      </p:sp>
      <p:sp>
        <p:nvSpPr>
          <p:cNvPr id="9" name="Rectangle 8">
            <a:extLst>
              <a:ext uri="{FF2B5EF4-FFF2-40B4-BE49-F238E27FC236}">
                <a16:creationId xmlns:a16="http://schemas.microsoft.com/office/drawing/2014/main" id="{A4B6D9AD-8E94-4A62-B92C-C973F5486E37}"/>
              </a:ext>
            </a:extLst>
          </p:cNvPr>
          <p:cNvSpPr/>
          <p:nvPr userDrawn="1"/>
        </p:nvSpPr>
        <p:spPr>
          <a:xfrm>
            <a:off x="2999643" y="2243028"/>
            <a:ext cx="839614" cy="411225"/>
          </a:xfrm>
          <a:prstGeom prst="rect">
            <a:avLst/>
          </a:prstGeom>
          <a:solidFill>
            <a:srgbClr val="510DB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81</a:t>
            </a:r>
          </a:p>
          <a:p>
            <a:pPr algn="ctr"/>
            <a:r>
              <a:rPr lang="en-GB" sz="800" dirty="0">
                <a:solidFill>
                  <a:schemeClr val="bg1"/>
                </a:solidFill>
              </a:rPr>
              <a:t>13</a:t>
            </a:r>
          </a:p>
          <a:p>
            <a:pPr algn="ctr"/>
            <a:r>
              <a:rPr lang="en-GB" sz="800" dirty="0">
                <a:solidFill>
                  <a:schemeClr val="bg1"/>
                </a:solidFill>
              </a:rPr>
              <a:t>188</a:t>
            </a:r>
          </a:p>
        </p:txBody>
      </p:sp>
      <p:sp>
        <p:nvSpPr>
          <p:cNvPr id="10" name="Rectangle 9">
            <a:extLst>
              <a:ext uri="{FF2B5EF4-FFF2-40B4-BE49-F238E27FC236}">
                <a16:creationId xmlns:a16="http://schemas.microsoft.com/office/drawing/2014/main" id="{5D377AFC-4BDC-44AC-80A6-06A9503B868A}"/>
              </a:ext>
            </a:extLst>
          </p:cNvPr>
          <p:cNvSpPr/>
          <p:nvPr userDrawn="1"/>
        </p:nvSpPr>
        <p:spPr>
          <a:xfrm>
            <a:off x="2999643" y="2757590"/>
            <a:ext cx="839614" cy="411225"/>
          </a:xfrm>
          <a:prstGeom prst="rect">
            <a:avLst/>
          </a:prstGeom>
          <a:solidFill>
            <a:srgbClr val="B497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180</a:t>
            </a:r>
          </a:p>
          <a:p>
            <a:pPr algn="ctr"/>
            <a:r>
              <a:rPr lang="en-GB" sz="800" dirty="0">
                <a:solidFill>
                  <a:schemeClr val="bg1"/>
                </a:solidFill>
              </a:rPr>
              <a:t>151</a:t>
            </a:r>
          </a:p>
          <a:p>
            <a:pPr algn="ctr"/>
            <a:r>
              <a:rPr lang="en-GB" sz="800" dirty="0">
                <a:solidFill>
                  <a:schemeClr val="bg1"/>
                </a:solidFill>
              </a:rPr>
              <a:t>255</a:t>
            </a:r>
          </a:p>
        </p:txBody>
      </p:sp>
      <p:sp>
        <p:nvSpPr>
          <p:cNvPr id="12" name="TextBox 11">
            <a:extLst>
              <a:ext uri="{FF2B5EF4-FFF2-40B4-BE49-F238E27FC236}">
                <a16:creationId xmlns:a16="http://schemas.microsoft.com/office/drawing/2014/main" id="{8B231EB6-12A0-47AA-88B0-D248845383EA}"/>
              </a:ext>
            </a:extLst>
          </p:cNvPr>
          <p:cNvSpPr txBox="1"/>
          <p:nvPr userDrawn="1"/>
        </p:nvSpPr>
        <p:spPr>
          <a:xfrm>
            <a:off x="2992848" y="1330325"/>
            <a:ext cx="1946348" cy="307777"/>
          </a:xfrm>
          <a:prstGeom prst="rect">
            <a:avLst/>
          </a:prstGeom>
          <a:noFill/>
        </p:spPr>
        <p:txBody>
          <a:bodyPr wrap="square" lIns="0" tIns="0" rIns="0" bIns="0" rtlCol="0">
            <a:spAutoFit/>
          </a:bodyPr>
          <a:lstStyle/>
          <a:p>
            <a:pPr algn="l">
              <a:spcAft>
                <a:spcPts val="600"/>
              </a:spcAft>
            </a:pPr>
            <a:r>
              <a:rPr lang="en-US" sz="1000" b="1" dirty="0">
                <a:solidFill>
                  <a:sysClr val="windowText" lastClr="000000"/>
                </a:solidFill>
              </a:rPr>
              <a:t>Accent Colors for Infographics and charts only</a:t>
            </a:r>
          </a:p>
        </p:txBody>
      </p:sp>
      <p:sp>
        <p:nvSpPr>
          <p:cNvPr id="59" name="Rectangle 58">
            <a:extLst>
              <a:ext uri="{FF2B5EF4-FFF2-40B4-BE49-F238E27FC236}">
                <a16:creationId xmlns:a16="http://schemas.microsoft.com/office/drawing/2014/main" id="{8B8F1FC7-CA8A-485A-9440-4EA69DF44F1B}"/>
              </a:ext>
            </a:extLst>
          </p:cNvPr>
          <p:cNvSpPr/>
          <p:nvPr userDrawn="1"/>
        </p:nvSpPr>
        <p:spPr>
          <a:xfrm>
            <a:off x="2999643" y="3272151"/>
            <a:ext cx="839614" cy="411225"/>
          </a:xfrm>
          <a:prstGeom prst="rect">
            <a:avLst/>
          </a:prstGeom>
          <a:solidFill>
            <a:srgbClr val="AB0D8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171</a:t>
            </a:r>
          </a:p>
          <a:p>
            <a:pPr algn="ctr"/>
            <a:r>
              <a:rPr lang="en-GB" sz="800" dirty="0">
                <a:solidFill>
                  <a:schemeClr val="bg1"/>
                </a:solidFill>
              </a:rPr>
              <a:t>13</a:t>
            </a:r>
          </a:p>
          <a:p>
            <a:pPr algn="ctr"/>
            <a:r>
              <a:rPr lang="en-GB" sz="800" dirty="0">
                <a:solidFill>
                  <a:schemeClr val="bg1"/>
                </a:solidFill>
              </a:rPr>
              <a:t>130</a:t>
            </a:r>
          </a:p>
        </p:txBody>
      </p:sp>
      <p:sp>
        <p:nvSpPr>
          <p:cNvPr id="60" name="Rectangle 59">
            <a:extLst>
              <a:ext uri="{FF2B5EF4-FFF2-40B4-BE49-F238E27FC236}">
                <a16:creationId xmlns:a16="http://schemas.microsoft.com/office/drawing/2014/main" id="{FF4DC1F0-F2DB-41DC-B843-C645575C978D}"/>
              </a:ext>
            </a:extLst>
          </p:cNvPr>
          <p:cNvSpPr/>
          <p:nvPr userDrawn="1"/>
        </p:nvSpPr>
        <p:spPr>
          <a:xfrm>
            <a:off x="2999643" y="3786713"/>
            <a:ext cx="839614" cy="411225"/>
          </a:xfrm>
          <a:prstGeom prst="rect">
            <a:avLst/>
          </a:prstGeom>
          <a:solidFill>
            <a:srgbClr val="FFA3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255</a:t>
            </a:r>
          </a:p>
          <a:p>
            <a:pPr algn="ctr"/>
            <a:r>
              <a:rPr lang="en-GB" sz="800" dirty="0">
                <a:solidFill>
                  <a:sysClr val="windowText" lastClr="000000"/>
                </a:solidFill>
              </a:rPr>
              <a:t>163</a:t>
            </a:r>
          </a:p>
          <a:p>
            <a:pPr algn="ctr"/>
            <a:r>
              <a:rPr lang="en-GB" sz="800" dirty="0">
                <a:solidFill>
                  <a:sysClr val="windowText" lastClr="000000"/>
                </a:solidFill>
              </a:rPr>
              <a:t>218</a:t>
            </a:r>
          </a:p>
        </p:txBody>
      </p:sp>
      <p:sp>
        <p:nvSpPr>
          <p:cNvPr id="61" name="Rectangle 60">
            <a:extLst>
              <a:ext uri="{FF2B5EF4-FFF2-40B4-BE49-F238E27FC236}">
                <a16:creationId xmlns:a16="http://schemas.microsoft.com/office/drawing/2014/main" id="{1FDCCC15-7DDA-4C27-A66A-86FEF3CE0FDB}"/>
              </a:ext>
            </a:extLst>
          </p:cNvPr>
          <p:cNvSpPr/>
          <p:nvPr userDrawn="1"/>
        </p:nvSpPr>
        <p:spPr>
          <a:xfrm>
            <a:off x="2999643" y="4301273"/>
            <a:ext cx="839614" cy="411225"/>
          </a:xfrm>
          <a:prstGeom prst="rect">
            <a:avLst/>
          </a:prstGeom>
          <a:solidFill>
            <a:srgbClr val="098E7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9</a:t>
            </a:r>
          </a:p>
          <a:p>
            <a:pPr algn="ctr"/>
            <a:r>
              <a:rPr lang="en-GB" sz="800" dirty="0">
                <a:solidFill>
                  <a:schemeClr val="bg1"/>
                </a:solidFill>
              </a:rPr>
              <a:t>142</a:t>
            </a:r>
          </a:p>
          <a:p>
            <a:pPr algn="ctr"/>
            <a:r>
              <a:rPr lang="en-GB" sz="800" dirty="0">
                <a:solidFill>
                  <a:schemeClr val="bg1"/>
                </a:solidFill>
              </a:rPr>
              <a:t>126</a:t>
            </a:r>
          </a:p>
        </p:txBody>
      </p:sp>
      <p:sp>
        <p:nvSpPr>
          <p:cNvPr id="62" name="Rectangle 61">
            <a:extLst>
              <a:ext uri="{FF2B5EF4-FFF2-40B4-BE49-F238E27FC236}">
                <a16:creationId xmlns:a16="http://schemas.microsoft.com/office/drawing/2014/main" id="{E6A7B705-A81A-45EE-B7F8-A08C39775723}"/>
              </a:ext>
            </a:extLst>
          </p:cNvPr>
          <p:cNvSpPr/>
          <p:nvPr userDrawn="1"/>
        </p:nvSpPr>
        <p:spPr>
          <a:xfrm>
            <a:off x="2999643" y="4809441"/>
            <a:ext cx="839614" cy="411225"/>
          </a:xfrm>
          <a:prstGeom prst="rect">
            <a:avLst/>
          </a:prstGeom>
          <a:solidFill>
            <a:srgbClr val="00C0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0</a:t>
            </a:r>
          </a:p>
          <a:p>
            <a:pPr algn="ctr"/>
            <a:r>
              <a:rPr lang="en-GB" sz="800" dirty="0">
                <a:solidFill>
                  <a:schemeClr val="bg1"/>
                </a:solidFill>
              </a:rPr>
              <a:t>192</a:t>
            </a:r>
          </a:p>
          <a:p>
            <a:pPr algn="ctr"/>
            <a:r>
              <a:rPr lang="en-GB" sz="800" dirty="0">
                <a:solidFill>
                  <a:schemeClr val="bg1"/>
                </a:solidFill>
              </a:rPr>
              <a:t>174</a:t>
            </a:r>
          </a:p>
        </p:txBody>
      </p:sp>
      <p:sp>
        <p:nvSpPr>
          <p:cNvPr id="63" name="Rectangle 62">
            <a:extLst>
              <a:ext uri="{FF2B5EF4-FFF2-40B4-BE49-F238E27FC236}">
                <a16:creationId xmlns:a16="http://schemas.microsoft.com/office/drawing/2014/main" id="{70C56EF7-AC83-449B-8CC3-F1D314081B92}"/>
              </a:ext>
            </a:extLst>
          </p:cNvPr>
          <p:cNvSpPr/>
          <p:nvPr userDrawn="1"/>
        </p:nvSpPr>
        <p:spPr>
          <a:xfrm>
            <a:off x="2999643" y="5324001"/>
            <a:ext cx="839614" cy="411225"/>
          </a:xfrm>
          <a:prstGeom prst="rect">
            <a:avLst/>
          </a:prstGeom>
          <a:solidFill>
            <a:srgbClr val="63EB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accent3"/>
                </a:solidFill>
              </a:rPr>
              <a:t>99</a:t>
            </a:r>
          </a:p>
          <a:p>
            <a:pPr algn="ctr"/>
            <a:r>
              <a:rPr lang="en-GB" sz="800" dirty="0">
                <a:solidFill>
                  <a:schemeClr val="accent3"/>
                </a:solidFill>
              </a:rPr>
              <a:t>235</a:t>
            </a:r>
          </a:p>
          <a:p>
            <a:pPr algn="ctr"/>
            <a:r>
              <a:rPr lang="en-GB" sz="800" dirty="0">
                <a:solidFill>
                  <a:schemeClr val="accent3"/>
                </a:solidFill>
              </a:rPr>
              <a:t>218</a:t>
            </a:r>
          </a:p>
        </p:txBody>
      </p:sp>
      <p:grpSp>
        <p:nvGrpSpPr>
          <p:cNvPr id="65" name="Group 64">
            <a:extLst>
              <a:ext uri="{FF2B5EF4-FFF2-40B4-BE49-F238E27FC236}">
                <a16:creationId xmlns:a16="http://schemas.microsoft.com/office/drawing/2014/main" id="{34556660-1591-47B1-B18E-F2FCE5FDCA50}"/>
              </a:ext>
            </a:extLst>
          </p:cNvPr>
          <p:cNvGrpSpPr/>
          <p:nvPr userDrawn="1"/>
        </p:nvGrpSpPr>
        <p:grpSpPr>
          <a:xfrm>
            <a:off x="3971416" y="2341846"/>
            <a:ext cx="1253995" cy="3303408"/>
            <a:chOff x="2169429" y="1756308"/>
            <a:chExt cx="2286000" cy="3303408"/>
          </a:xfrm>
        </p:grpSpPr>
        <p:sp>
          <p:nvSpPr>
            <p:cNvPr id="66" name="TextBox 65">
              <a:extLst>
                <a:ext uri="{FF2B5EF4-FFF2-40B4-BE49-F238E27FC236}">
                  <a16:creationId xmlns:a16="http://schemas.microsoft.com/office/drawing/2014/main" id="{C1242448-F6EA-445E-86F6-56F1F6B8DCA0}"/>
                </a:ext>
              </a:extLst>
            </p:cNvPr>
            <p:cNvSpPr txBox="1"/>
            <p:nvPr userDrawn="1"/>
          </p:nvSpPr>
          <p:spPr>
            <a:xfrm>
              <a:off x="2169429" y="2778422"/>
              <a:ext cx="2286000" cy="237066"/>
            </a:xfrm>
            <a:prstGeom prst="rect">
              <a:avLst/>
            </a:prstGeom>
            <a:noFill/>
          </p:spPr>
          <p:txBody>
            <a:bodyPr wrap="square" lIns="54610" tIns="54610" rIns="54610" bIns="54610" rtlCol="0" anchor="ctr">
              <a:noAutofit/>
            </a:bodyPr>
            <a:lstStyle/>
            <a:p>
              <a:pPr algn="l">
                <a:spcAft>
                  <a:spcPts val="600"/>
                </a:spcAft>
              </a:pPr>
              <a:r>
                <a:rPr lang="en-GB" sz="1000" dirty="0"/>
                <a:t>Dark Pink</a:t>
              </a:r>
            </a:p>
          </p:txBody>
        </p:sp>
        <p:sp>
          <p:nvSpPr>
            <p:cNvPr id="67" name="TextBox 66">
              <a:extLst>
                <a:ext uri="{FF2B5EF4-FFF2-40B4-BE49-F238E27FC236}">
                  <a16:creationId xmlns:a16="http://schemas.microsoft.com/office/drawing/2014/main" id="{F9F2D96E-0391-44D3-9D85-C49CD2682224}"/>
                </a:ext>
              </a:extLst>
            </p:cNvPr>
            <p:cNvSpPr txBox="1"/>
            <p:nvPr userDrawn="1"/>
          </p:nvSpPr>
          <p:spPr>
            <a:xfrm>
              <a:off x="2169429" y="1756308"/>
              <a:ext cx="2286000" cy="237066"/>
            </a:xfrm>
            <a:prstGeom prst="rect">
              <a:avLst/>
            </a:prstGeom>
            <a:noFill/>
          </p:spPr>
          <p:txBody>
            <a:bodyPr wrap="square" lIns="54610" tIns="54610" rIns="54610" bIns="54610" rtlCol="0" anchor="ctr">
              <a:noAutofit/>
            </a:bodyPr>
            <a:lstStyle/>
            <a:p>
              <a:pPr algn="l">
                <a:spcAft>
                  <a:spcPts val="600"/>
                </a:spcAft>
              </a:pPr>
              <a:r>
                <a:rPr lang="en-GB" sz="1000" dirty="0"/>
                <a:t>Dark Purple</a:t>
              </a:r>
            </a:p>
          </p:txBody>
        </p:sp>
        <p:sp>
          <p:nvSpPr>
            <p:cNvPr id="68" name="TextBox 67">
              <a:extLst>
                <a:ext uri="{FF2B5EF4-FFF2-40B4-BE49-F238E27FC236}">
                  <a16:creationId xmlns:a16="http://schemas.microsoft.com/office/drawing/2014/main" id="{712A9094-C141-4137-91C8-07CDF0270449}"/>
                </a:ext>
              </a:extLst>
            </p:cNvPr>
            <p:cNvSpPr txBox="1"/>
            <p:nvPr userDrawn="1"/>
          </p:nvSpPr>
          <p:spPr>
            <a:xfrm>
              <a:off x="2169429" y="3289479"/>
              <a:ext cx="2286000" cy="237066"/>
            </a:xfrm>
            <a:prstGeom prst="rect">
              <a:avLst/>
            </a:prstGeom>
            <a:noFill/>
          </p:spPr>
          <p:txBody>
            <a:bodyPr wrap="square" lIns="54610" tIns="54610" rIns="54610" bIns="54610" rtlCol="0" anchor="ctr">
              <a:noAutofit/>
            </a:bodyPr>
            <a:lstStyle/>
            <a:p>
              <a:pPr algn="l">
                <a:spcAft>
                  <a:spcPts val="600"/>
                </a:spcAft>
              </a:pPr>
              <a:r>
                <a:rPr lang="en-GB" sz="1000" dirty="0"/>
                <a:t>Light Pink</a:t>
              </a:r>
            </a:p>
          </p:txBody>
        </p:sp>
        <p:sp>
          <p:nvSpPr>
            <p:cNvPr id="69" name="TextBox 68">
              <a:extLst>
                <a:ext uri="{FF2B5EF4-FFF2-40B4-BE49-F238E27FC236}">
                  <a16:creationId xmlns:a16="http://schemas.microsoft.com/office/drawing/2014/main" id="{A455B7B5-73DE-46AF-B400-88997B50AD80}"/>
                </a:ext>
              </a:extLst>
            </p:cNvPr>
            <p:cNvSpPr txBox="1"/>
            <p:nvPr userDrawn="1"/>
          </p:nvSpPr>
          <p:spPr>
            <a:xfrm>
              <a:off x="2169429" y="3800536"/>
              <a:ext cx="2286000" cy="237066"/>
            </a:xfrm>
            <a:prstGeom prst="rect">
              <a:avLst/>
            </a:prstGeom>
            <a:noFill/>
          </p:spPr>
          <p:txBody>
            <a:bodyPr wrap="square" lIns="54610" tIns="54610" rIns="54610" bIns="54610" rtlCol="0" anchor="ctr">
              <a:noAutofit/>
            </a:bodyPr>
            <a:lstStyle/>
            <a:p>
              <a:pPr algn="l">
                <a:spcAft>
                  <a:spcPts val="600"/>
                </a:spcAft>
              </a:pPr>
              <a:r>
                <a:rPr lang="en-GB" sz="1000" dirty="0"/>
                <a:t>Dark Green</a:t>
              </a:r>
            </a:p>
          </p:txBody>
        </p:sp>
        <p:sp>
          <p:nvSpPr>
            <p:cNvPr id="70" name="TextBox 69">
              <a:extLst>
                <a:ext uri="{FF2B5EF4-FFF2-40B4-BE49-F238E27FC236}">
                  <a16:creationId xmlns:a16="http://schemas.microsoft.com/office/drawing/2014/main" id="{2B4C4881-6213-41A5-AC03-CCE78498A9AE}"/>
                </a:ext>
              </a:extLst>
            </p:cNvPr>
            <p:cNvSpPr txBox="1"/>
            <p:nvPr userDrawn="1"/>
          </p:nvSpPr>
          <p:spPr>
            <a:xfrm>
              <a:off x="2169429" y="2267365"/>
              <a:ext cx="2286000" cy="237066"/>
            </a:xfrm>
            <a:prstGeom prst="rect">
              <a:avLst/>
            </a:prstGeom>
            <a:noFill/>
          </p:spPr>
          <p:txBody>
            <a:bodyPr wrap="square" lIns="54610" tIns="54610" rIns="54610" bIns="54610" rtlCol="0" anchor="ctr">
              <a:noAutofit/>
            </a:bodyPr>
            <a:lstStyle/>
            <a:p>
              <a:pPr algn="l">
                <a:spcAft>
                  <a:spcPts val="600"/>
                </a:spcAft>
              </a:pPr>
              <a:r>
                <a:rPr lang="en-GB" sz="1000" dirty="0"/>
                <a:t>Light Purple</a:t>
              </a:r>
            </a:p>
          </p:txBody>
        </p:sp>
        <p:sp>
          <p:nvSpPr>
            <p:cNvPr id="71" name="TextBox 70">
              <a:extLst>
                <a:ext uri="{FF2B5EF4-FFF2-40B4-BE49-F238E27FC236}">
                  <a16:creationId xmlns:a16="http://schemas.microsoft.com/office/drawing/2014/main" id="{940387EA-5FDE-4F6F-BAF2-604549CCD0F0}"/>
                </a:ext>
              </a:extLst>
            </p:cNvPr>
            <p:cNvSpPr txBox="1"/>
            <p:nvPr userDrawn="1"/>
          </p:nvSpPr>
          <p:spPr>
            <a:xfrm>
              <a:off x="2169429" y="4311593"/>
              <a:ext cx="2286000" cy="237066"/>
            </a:xfrm>
            <a:prstGeom prst="rect">
              <a:avLst/>
            </a:prstGeom>
            <a:noFill/>
          </p:spPr>
          <p:txBody>
            <a:bodyPr wrap="square" lIns="54610" tIns="54610" rIns="54610" bIns="54610" rtlCol="0" anchor="ctr">
              <a:noAutofit/>
            </a:bodyPr>
            <a:lstStyle/>
            <a:p>
              <a:pPr algn="l">
                <a:spcAft>
                  <a:spcPts val="600"/>
                </a:spcAft>
              </a:pPr>
              <a:r>
                <a:rPr lang="en-GB" sz="1000" dirty="0"/>
                <a:t>Green</a:t>
              </a:r>
            </a:p>
          </p:txBody>
        </p:sp>
        <p:sp>
          <p:nvSpPr>
            <p:cNvPr id="72" name="TextBox 71">
              <a:extLst>
                <a:ext uri="{FF2B5EF4-FFF2-40B4-BE49-F238E27FC236}">
                  <a16:creationId xmlns:a16="http://schemas.microsoft.com/office/drawing/2014/main" id="{A92671DE-F6BD-48CB-B11C-208DD1F1CCB3}"/>
                </a:ext>
              </a:extLst>
            </p:cNvPr>
            <p:cNvSpPr txBox="1"/>
            <p:nvPr userDrawn="1"/>
          </p:nvSpPr>
          <p:spPr>
            <a:xfrm>
              <a:off x="2169429" y="4822650"/>
              <a:ext cx="2286000" cy="237066"/>
            </a:xfrm>
            <a:prstGeom prst="rect">
              <a:avLst/>
            </a:prstGeom>
            <a:noFill/>
          </p:spPr>
          <p:txBody>
            <a:bodyPr wrap="square" lIns="54610" tIns="54610" rIns="54610" bIns="54610" rtlCol="0" anchor="ctr">
              <a:noAutofit/>
            </a:bodyPr>
            <a:lstStyle/>
            <a:p>
              <a:pPr algn="l">
                <a:spcAft>
                  <a:spcPts val="600"/>
                </a:spcAft>
              </a:pPr>
              <a:r>
                <a:rPr lang="en-GB" sz="1000" dirty="0"/>
                <a:t>Light Green</a:t>
              </a:r>
            </a:p>
          </p:txBody>
        </p:sp>
      </p:grpSp>
      <p:sp>
        <p:nvSpPr>
          <p:cNvPr id="74" name="Rectangle 73">
            <a:extLst>
              <a:ext uri="{FF2B5EF4-FFF2-40B4-BE49-F238E27FC236}">
                <a16:creationId xmlns:a16="http://schemas.microsoft.com/office/drawing/2014/main" id="{35C7B945-9627-4D94-B008-C987FEA96972}"/>
              </a:ext>
            </a:extLst>
          </p:cNvPr>
          <p:cNvSpPr/>
          <p:nvPr userDrawn="1"/>
        </p:nvSpPr>
        <p:spPr>
          <a:xfrm>
            <a:off x="5232206" y="1731971"/>
            <a:ext cx="839614" cy="411225"/>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51</a:t>
            </a:r>
          </a:p>
          <a:p>
            <a:pPr algn="ctr"/>
            <a:r>
              <a:rPr lang="en-GB" sz="800" dirty="0">
                <a:solidFill>
                  <a:schemeClr val="bg1"/>
                </a:solidFill>
              </a:rPr>
              <a:t>51</a:t>
            </a:r>
          </a:p>
          <a:p>
            <a:pPr algn="ctr"/>
            <a:r>
              <a:rPr lang="en-GB" sz="800" dirty="0">
                <a:solidFill>
                  <a:schemeClr val="bg1"/>
                </a:solidFill>
              </a:rPr>
              <a:t>51</a:t>
            </a:r>
          </a:p>
        </p:txBody>
      </p:sp>
      <p:sp>
        <p:nvSpPr>
          <p:cNvPr id="75" name="Rectangle 74">
            <a:extLst>
              <a:ext uri="{FF2B5EF4-FFF2-40B4-BE49-F238E27FC236}">
                <a16:creationId xmlns:a16="http://schemas.microsoft.com/office/drawing/2014/main" id="{AEB1F170-4966-4AAF-ABAA-3D2A0369F7FA}"/>
              </a:ext>
            </a:extLst>
          </p:cNvPr>
          <p:cNvSpPr/>
          <p:nvPr userDrawn="1"/>
        </p:nvSpPr>
        <p:spPr>
          <a:xfrm>
            <a:off x="5232206" y="2246533"/>
            <a:ext cx="839614" cy="411225"/>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102</a:t>
            </a:r>
          </a:p>
          <a:p>
            <a:pPr algn="ctr"/>
            <a:r>
              <a:rPr lang="en-GB" sz="800" dirty="0">
                <a:solidFill>
                  <a:schemeClr val="bg1"/>
                </a:solidFill>
              </a:rPr>
              <a:t>102</a:t>
            </a:r>
          </a:p>
          <a:p>
            <a:pPr algn="ctr"/>
            <a:r>
              <a:rPr lang="en-GB" sz="800" dirty="0">
                <a:solidFill>
                  <a:schemeClr val="bg1"/>
                </a:solidFill>
              </a:rPr>
              <a:t>102</a:t>
            </a:r>
          </a:p>
          <a:p>
            <a:pPr algn="ctr"/>
            <a:r>
              <a:rPr lang="en-GB" sz="800" dirty="0">
                <a:solidFill>
                  <a:schemeClr val="bg1"/>
                </a:solidFill>
              </a:rPr>
              <a:t>102</a:t>
            </a:r>
          </a:p>
          <a:p>
            <a:pPr algn="ctr"/>
            <a:endParaRPr lang="en-GB" sz="800" dirty="0">
              <a:solidFill>
                <a:schemeClr val="bg1"/>
              </a:solidFill>
            </a:endParaRPr>
          </a:p>
        </p:txBody>
      </p:sp>
      <p:sp>
        <p:nvSpPr>
          <p:cNvPr id="76" name="TextBox 75">
            <a:extLst>
              <a:ext uri="{FF2B5EF4-FFF2-40B4-BE49-F238E27FC236}">
                <a16:creationId xmlns:a16="http://schemas.microsoft.com/office/drawing/2014/main" id="{7033C2B2-E4D1-4420-8509-EC1E2C80321F}"/>
              </a:ext>
            </a:extLst>
          </p:cNvPr>
          <p:cNvSpPr txBox="1"/>
          <p:nvPr userDrawn="1"/>
        </p:nvSpPr>
        <p:spPr>
          <a:xfrm>
            <a:off x="5225411" y="1330325"/>
            <a:ext cx="1545229" cy="307777"/>
          </a:xfrm>
          <a:prstGeom prst="rect">
            <a:avLst/>
          </a:prstGeom>
          <a:noFill/>
        </p:spPr>
        <p:txBody>
          <a:bodyPr wrap="square" lIns="0" tIns="0" rIns="0" bIns="0" rtlCol="0">
            <a:spAutoFit/>
          </a:bodyPr>
          <a:lstStyle/>
          <a:p>
            <a:pPr algn="l">
              <a:spcAft>
                <a:spcPts val="600"/>
              </a:spcAft>
            </a:pPr>
            <a:r>
              <a:rPr lang="en-US" sz="1000" b="1" dirty="0">
                <a:solidFill>
                  <a:sysClr val="windowText" lastClr="000000"/>
                </a:solidFill>
              </a:rPr>
              <a:t>Neutrals for Infographics and charts only </a:t>
            </a:r>
          </a:p>
        </p:txBody>
      </p:sp>
      <p:sp>
        <p:nvSpPr>
          <p:cNvPr id="77" name="Rectangle 76">
            <a:extLst>
              <a:ext uri="{FF2B5EF4-FFF2-40B4-BE49-F238E27FC236}">
                <a16:creationId xmlns:a16="http://schemas.microsoft.com/office/drawing/2014/main" id="{9BFC6FF0-9D30-4829-A667-26B9E6467077}"/>
              </a:ext>
            </a:extLst>
          </p:cNvPr>
          <p:cNvSpPr/>
          <p:nvPr userDrawn="1"/>
        </p:nvSpPr>
        <p:spPr>
          <a:xfrm>
            <a:off x="5232206" y="2761094"/>
            <a:ext cx="839614" cy="411225"/>
          </a:xfrm>
          <a:prstGeom prst="rect">
            <a:avLst/>
          </a:prstGeom>
          <a:solidFill>
            <a:srgbClr val="989898"/>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152</a:t>
            </a:r>
          </a:p>
          <a:p>
            <a:pPr algn="ctr"/>
            <a:r>
              <a:rPr lang="en-GB" sz="800" dirty="0">
                <a:solidFill>
                  <a:schemeClr val="bg1"/>
                </a:solidFill>
              </a:rPr>
              <a:t>152</a:t>
            </a:r>
          </a:p>
          <a:p>
            <a:pPr algn="ctr"/>
            <a:r>
              <a:rPr lang="en-GB" sz="800" dirty="0">
                <a:solidFill>
                  <a:schemeClr val="bg1"/>
                </a:solidFill>
              </a:rPr>
              <a:t>152</a:t>
            </a:r>
          </a:p>
        </p:txBody>
      </p:sp>
      <p:sp>
        <p:nvSpPr>
          <p:cNvPr id="78" name="Rectangle 77">
            <a:extLst>
              <a:ext uri="{FF2B5EF4-FFF2-40B4-BE49-F238E27FC236}">
                <a16:creationId xmlns:a16="http://schemas.microsoft.com/office/drawing/2014/main" id="{AF40F7A4-A491-46D0-AC78-F38FB368D987}"/>
              </a:ext>
            </a:extLst>
          </p:cNvPr>
          <p:cNvSpPr/>
          <p:nvPr userDrawn="1"/>
        </p:nvSpPr>
        <p:spPr>
          <a:xfrm>
            <a:off x="5232206" y="3275656"/>
            <a:ext cx="839614" cy="411225"/>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178</a:t>
            </a:r>
          </a:p>
          <a:p>
            <a:pPr algn="ctr"/>
            <a:r>
              <a:rPr lang="en-GB" sz="800" dirty="0">
                <a:solidFill>
                  <a:sysClr val="windowText" lastClr="000000"/>
                </a:solidFill>
              </a:rPr>
              <a:t>178</a:t>
            </a:r>
          </a:p>
          <a:p>
            <a:pPr algn="ctr"/>
            <a:r>
              <a:rPr lang="en-GB" sz="800" dirty="0">
                <a:solidFill>
                  <a:sysClr val="windowText" lastClr="000000"/>
                </a:solidFill>
              </a:rPr>
              <a:t>178</a:t>
            </a:r>
          </a:p>
        </p:txBody>
      </p:sp>
      <p:sp>
        <p:nvSpPr>
          <p:cNvPr id="79" name="Rectangle 78">
            <a:extLst>
              <a:ext uri="{FF2B5EF4-FFF2-40B4-BE49-F238E27FC236}">
                <a16:creationId xmlns:a16="http://schemas.microsoft.com/office/drawing/2014/main" id="{E22CE48C-CD62-438B-AF1B-E80398CE41CF}"/>
              </a:ext>
            </a:extLst>
          </p:cNvPr>
          <p:cNvSpPr/>
          <p:nvPr userDrawn="1"/>
        </p:nvSpPr>
        <p:spPr>
          <a:xfrm>
            <a:off x="5232206" y="3790216"/>
            <a:ext cx="839614" cy="411225"/>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tx1"/>
                </a:solidFill>
              </a:rPr>
              <a:t>229</a:t>
            </a:r>
          </a:p>
          <a:p>
            <a:pPr algn="ctr"/>
            <a:r>
              <a:rPr lang="en-GB" sz="800" dirty="0">
                <a:solidFill>
                  <a:schemeClr val="tx1"/>
                </a:solidFill>
              </a:rPr>
              <a:t>229</a:t>
            </a:r>
          </a:p>
          <a:p>
            <a:pPr algn="ctr"/>
            <a:r>
              <a:rPr lang="en-GB" sz="800" dirty="0">
                <a:solidFill>
                  <a:schemeClr val="tx1"/>
                </a:solidFill>
              </a:rPr>
              <a:t>229</a:t>
            </a:r>
          </a:p>
        </p:txBody>
      </p:sp>
      <p:sp>
        <p:nvSpPr>
          <p:cNvPr id="83" name="TextBox 82">
            <a:extLst>
              <a:ext uri="{FF2B5EF4-FFF2-40B4-BE49-F238E27FC236}">
                <a16:creationId xmlns:a16="http://schemas.microsoft.com/office/drawing/2014/main" id="{BFA814C9-BD96-4348-B664-2AD4A5DAAB12}"/>
              </a:ext>
            </a:extLst>
          </p:cNvPr>
          <p:cNvSpPr txBox="1"/>
          <p:nvPr userDrawn="1"/>
        </p:nvSpPr>
        <p:spPr>
          <a:xfrm>
            <a:off x="6203979" y="2852903"/>
            <a:ext cx="1253995" cy="237066"/>
          </a:xfrm>
          <a:prstGeom prst="rect">
            <a:avLst/>
          </a:prstGeom>
          <a:noFill/>
        </p:spPr>
        <p:txBody>
          <a:bodyPr wrap="square" lIns="54610" tIns="54610" rIns="54610" bIns="54610" rtlCol="0" anchor="ctr">
            <a:noAutofit/>
          </a:bodyPr>
          <a:lstStyle/>
          <a:p>
            <a:pPr algn="l">
              <a:spcAft>
                <a:spcPts val="600"/>
              </a:spcAft>
            </a:pPr>
            <a:r>
              <a:rPr lang="en-GB" sz="1000" dirty="0"/>
              <a:t>Grey 3</a:t>
            </a:r>
          </a:p>
        </p:txBody>
      </p:sp>
      <p:sp>
        <p:nvSpPr>
          <p:cNvPr id="84" name="TextBox 83">
            <a:extLst>
              <a:ext uri="{FF2B5EF4-FFF2-40B4-BE49-F238E27FC236}">
                <a16:creationId xmlns:a16="http://schemas.microsoft.com/office/drawing/2014/main" id="{B38E8C09-0782-4E70-887B-080A8FC240A9}"/>
              </a:ext>
            </a:extLst>
          </p:cNvPr>
          <p:cNvSpPr txBox="1"/>
          <p:nvPr userDrawn="1"/>
        </p:nvSpPr>
        <p:spPr>
          <a:xfrm>
            <a:off x="6203979" y="1830789"/>
            <a:ext cx="1253995" cy="237066"/>
          </a:xfrm>
          <a:prstGeom prst="rect">
            <a:avLst/>
          </a:prstGeom>
          <a:noFill/>
        </p:spPr>
        <p:txBody>
          <a:bodyPr wrap="square" lIns="54610" tIns="54610" rIns="54610" bIns="54610" rtlCol="0" anchor="ctr">
            <a:noAutofit/>
          </a:bodyPr>
          <a:lstStyle/>
          <a:p>
            <a:pPr algn="l">
              <a:spcAft>
                <a:spcPts val="600"/>
              </a:spcAft>
            </a:pPr>
            <a:r>
              <a:rPr lang="en-GB" sz="1000" dirty="0"/>
              <a:t>Grey 1</a:t>
            </a:r>
          </a:p>
        </p:txBody>
      </p:sp>
      <p:sp>
        <p:nvSpPr>
          <p:cNvPr id="85" name="TextBox 84">
            <a:extLst>
              <a:ext uri="{FF2B5EF4-FFF2-40B4-BE49-F238E27FC236}">
                <a16:creationId xmlns:a16="http://schemas.microsoft.com/office/drawing/2014/main" id="{7C3E17E9-EAB5-401D-99B5-E01BBCBAAE59}"/>
              </a:ext>
            </a:extLst>
          </p:cNvPr>
          <p:cNvSpPr txBox="1"/>
          <p:nvPr userDrawn="1"/>
        </p:nvSpPr>
        <p:spPr>
          <a:xfrm>
            <a:off x="6203979" y="3363960"/>
            <a:ext cx="1253995" cy="237066"/>
          </a:xfrm>
          <a:prstGeom prst="rect">
            <a:avLst/>
          </a:prstGeom>
          <a:noFill/>
        </p:spPr>
        <p:txBody>
          <a:bodyPr wrap="square" lIns="54610" tIns="54610" rIns="54610" bIns="54610" rtlCol="0" anchor="ctr">
            <a:noAutofit/>
          </a:bodyPr>
          <a:lstStyle/>
          <a:p>
            <a:pPr algn="l">
              <a:spcAft>
                <a:spcPts val="600"/>
              </a:spcAft>
            </a:pPr>
            <a:r>
              <a:rPr lang="en-GB" sz="1000" dirty="0"/>
              <a:t>Grey 4</a:t>
            </a:r>
          </a:p>
        </p:txBody>
      </p:sp>
      <p:sp>
        <p:nvSpPr>
          <p:cNvPr id="86" name="TextBox 85">
            <a:extLst>
              <a:ext uri="{FF2B5EF4-FFF2-40B4-BE49-F238E27FC236}">
                <a16:creationId xmlns:a16="http://schemas.microsoft.com/office/drawing/2014/main" id="{DA95C41B-9591-4042-8AC0-03DBDA91FD18}"/>
              </a:ext>
            </a:extLst>
          </p:cNvPr>
          <p:cNvSpPr txBox="1"/>
          <p:nvPr userDrawn="1"/>
        </p:nvSpPr>
        <p:spPr>
          <a:xfrm>
            <a:off x="6203979" y="3875017"/>
            <a:ext cx="1253995" cy="237066"/>
          </a:xfrm>
          <a:prstGeom prst="rect">
            <a:avLst/>
          </a:prstGeom>
          <a:noFill/>
        </p:spPr>
        <p:txBody>
          <a:bodyPr wrap="square" lIns="54610" tIns="54610" rIns="54610" bIns="54610" rtlCol="0" anchor="ctr">
            <a:noAutofit/>
          </a:bodyPr>
          <a:lstStyle/>
          <a:p>
            <a:pPr algn="l">
              <a:spcAft>
                <a:spcPts val="600"/>
              </a:spcAft>
            </a:pPr>
            <a:r>
              <a:rPr lang="en-GB" sz="1000" dirty="0"/>
              <a:t>Grey 5</a:t>
            </a:r>
          </a:p>
        </p:txBody>
      </p:sp>
      <p:sp>
        <p:nvSpPr>
          <p:cNvPr id="87" name="TextBox 86">
            <a:extLst>
              <a:ext uri="{FF2B5EF4-FFF2-40B4-BE49-F238E27FC236}">
                <a16:creationId xmlns:a16="http://schemas.microsoft.com/office/drawing/2014/main" id="{C924189F-5F86-46B9-810F-1AF60243011B}"/>
              </a:ext>
            </a:extLst>
          </p:cNvPr>
          <p:cNvSpPr txBox="1"/>
          <p:nvPr userDrawn="1"/>
        </p:nvSpPr>
        <p:spPr>
          <a:xfrm>
            <a:off x="6203979" y="2341846"/>
            <a:ext cx="1253995" cy="237066"/>
          </a:xfrm>
          <a:prstGeom prst="rect">
            <a:avLst/>
          </a:prstGeom>
          <a:noFill/>
        </p:spPr>
        <p:txBody>
          <a:bodyPr wrap="square" lIns="54610" tIns="54610" rIns="54610" bIns="54610" rtlCol="0" anchor="ctr">
            <a:noAutofit/>
          </a:bodyPr>
          <a:lstStyle/>
          <a:p>
            <a:pPr algn="l">
              <a:spcAft>
                <a:spcPts val="600"/>
              </a:spcAft>
            </a:pPr>
            <a:r>
              <a:rPr lang="en-GB" sz="1000" dirty="0"/>
              <a:t>Grey 2</a:t>
            </a:r>
          </a:p>
        </p:txBody>
      </p:sp>
      <p:sp>
        <p:nvSpPr>
          <p:cNvPr id="52" name="Rectangle 51">
            <a:extLst>
              <a:ext uri="{FF2B5EF4-FFF2-40B4-BE49-F238E27FC236}">
                <a16:creationId xmlns:a16="http://schemas.microsoft.com/office/drawing/2014/main" id="{4ACB48A6-B340-401D-8994-A0E53291AC9B}"/>
              </a:ext>
            </a:extLst>
          </p:cNvPr>
          <p:cNvSpPr/>
          <p:nvPr userDrawn="1"/>
        </p:nvSpPr>
        <p:spPr>
          <a:xfrm>
            <a:off x="7170486" y="2656172"/>
            <a:ext cx="839614" cy="411225"/>
          </a:xfrm>
          <a:prstGeom prst="rect">
            <a:avLst/>
          </a:prstGeom>
          <a:gradFill>
            <a:gsLst>
              <a:gs pos="100000">
                <a:schemeClr val="accent1"/>
              </a:gs>
              <a:gs pos="0">
                <a:schemeClr val="accent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endParaRPr lang="en-GB" sz="800" dirty="0">
              <a:solidFill>
                <a:schemeClr val="bg1"/>
              </a:solidFill>
            </a:endParaRPr>
          </a:p>
        </p:txBody>
      </p:sp>
      <p:sp>
        <p:nvSpPr>
          <p:cNvPr id="53" name="Rectangle 52">
            <a:extLst>
              <a:ext uri="{FF2B5EF4-FFF2-40B4-BE49-F238E27FC236}">
                <a16:creationId xmlns:a16="http://schemas.microsoft.com/office/drawing/2014/main" id="{26F71474-A782-4BB1-8B9F-8DCCEAF88E0C}"/>
              </a:ext>
            </a:extLst>
          </p:cNvPr>
          <p:cNvSpPr/>
          <p:nvPr userDrawn="1"/>
        </p:nvSpPr>
        <p:spPr>
          <a:xfrm>
            <a:off x="9170077" y="2656172"/>
            <a:ext cx="839614" cy="411225"/>
          </a:xfrm>
          <a:prstGeom prst="rect">
            <a:avLst/>
          </a:prstGeom>
          <a:gradFill>
            <a:gsLst>
              <a:gs pos="100000">
                <a:srgbClr val="ACEAFF"/>
              </a:gs>
              <a:gs pos="0">
                <a:schemeClr val="accent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endParaRPr lang="en-GB" sz="800" dirty="0">
              <a:solidFill>
                <a:schemeClr val="bg1"/>
              </a:solidFill>
            </a:endParaRPr>
          </a:p>
        </p:txBody>
      </p:sp>
      <p:sp>
        <p:nvSpPr>
          <p:cNvPr id="54" name="TextBox 53">
            <a:extLst>
              <a:ext uri="{FF2B5EF4-FFF2-40B4-BE49-F238E27FC236}">
                <a16:creationId xmlns:a16="http://schemas.microsoft.com/office/drawing/2014/main" id="{2102BFCC-8EF9-4273-ADB0-A655CD827F66}"/>
              </a:ext>
            </a:extLst>
          </p:cNvPr>
          <p:cNvSpPr txBox="1"/>
          <p:nvPr userDrawn="1"/>
        </p:nvSpPr>
        <p:spPr>
          <a:xfrm>
            <a:off x="8028290" y="2743862"/>
            <a:ext cx="1568421" cy="237066"/>
          </a:xfrm>
          <a:prstGeom prst="rect">
            <a:avLst/>
          </a:prstGeom>
          <a:noFill/>
        </p:spPr>
        <p:txBody>
          <a:bodyPr wrap="square" lIns="54610" tIns="54610" rIns="54610" bIns="54610" rtlCol="0" anchor="ctr">
            <a:noAutofit/>
          </a:bodyPr>
          <a:lstStyle/>
          <a:p>
            <a:pPr algn="l">
              <a:spcAft>
                <a:spcPts val="600"/>
              </a:spcAft>
            </a:pPr>
            <a:r>
              <a:rPr lang="en-GB" sz="1000" dirty="0"/>
              <a:t>Purple/</a:t>
            </a:r>
            <a:br>
              <a:rPr lang="en-GB" sz="1000" dirty="0"/>
            </a:br>
            <a:r>
              <a:rPr lang="en-GB" sz="1000" dirty="0"/>
              <a:t>Cobalt gradient</a:t>
            </a:r>
          </a:p>
        </p:txBody>
      </p:sp>
      <p:sp>
        <p:nvSpPr>
          <p:cNvPr id="55" name="TextBox 54">
            <a:extLst>
              <a:ext uri="{FF2B5EF4-FFF2-40B4-BE49-F238E27FC236}">
                <a16:creationId xmlns:a16="http://schemas.microsoft.com/office/drawing/2014/main" id="{02D8D802-07C6-434C-B36C-582D2F2FAF7C}"/>
              </a:ext>
            </a:extLst>
          </p:cNvPr>
          <p:cNvSpPr txBox="1"/>
          <p:nvPr userDrawn="1"/>
        </p:nvSpPr>
        <p:spPr>
          <a:xfrm>
            <a:off x="10053992" y="2743862"/>
            <a:ext cx="1709098" cy="237066"/>
          </a:xfrm>
          <a:prstGeom prst="rect">
            <a:avLst/>
          </a:prstGeom>
          <a:noFill/>
        </p:spPr>
        <p:txBody>
          <a:bodyPr wrap="square" lIns="54610" tIns="54610" rIns="54610" bIns="54610" rtlCol="0" anchor="ctr">
            <a:noAutofit/>
          </a:bodyPr>
          <a:lstStyle/>
          <a:p>
            <a:pPr algn="l">
              <a:spcAft>
                <a:spcPts val="600"/>
              </a:spcAft>
            </a:pPr>
            <a:r>
              <a:rPr lang="en-GB" sz="1000" dirty="0"/>
              <a:t>Pacific/</a:t>
            </a:r>
            <a:br>
              <a:rPr lang="en-GB" sz="1000" dirty="0"/>
            </a:br>
            <a:r>
              <a:rPr lang="en-GB" sz="1000" dirty="0"/>
              <a:t>Light Blue gradient</a:t>
            </a:r>
          </a:p>
        </p:txBody>
      </p:sp>
      <p:sp>
        <p:nvSpPr>
          <p:cNvPr id="56" name="TextBox 55">
            <a:extLst>
              <a:ext uri="{FF2B5EF4-FFF2-40B4-BE49-F238E27FC236}">
                <a16:creationId xmlns:a16="http://schemas.microsoft.com/office/drawing/2014/main" id="{F56630A0-1CC3-4558-99F3-72A9846C3FA4}"/>
              </a:ext>
            </a:extLst>
          </p:cNvPr>
          <p:cNvSpPr txBox="1"/>
          <p:nvPr userDrawn="1"/>
        </p:nvSpPr>
        <p:spPr>
          <a:xfrm>
            <a:off x="7146554" y="1298952"/>
            <a:ext cx="4047046" cy="1269578"/>
          </a:xfrm>
          <a:prstGeom prst="rect">
            <a:avLst/>
          </a:prstGeom>
          <a:noFill/>
        </p:spPr>
        <p:txBody>
          <a:bodyPr wrap="square" lIns="0" tIns="0" rIns="0" bIns="0" rtlCol="0">
            <a:spAutoFit/>
          </a:bodyPr>
          <a:lstStyle/>
          <a:p>
            <a:pPr algn="l">
              <a:spcAft>
                <a:spcPts val="300"/>
              </a:spcAft>
            </a:pPr>
            <a:r>
              <a:rPr lang="en-US" sz="1000" b="1" dirty="0">
                <a:solidFill>
                  <a:sysClr val="windowText" lastClr="000000"/>
                </a:solidFill>
              </a:rPr>
              <a:t>Gradients</a:t>
            </a:r>
          </a:p>
          <a:p>
            <a:pPr marL="171450" indent="-171450" algn="l">
              <a:spcAft>
                <a:spcPts val="300"/>
              </a:spcAft>
              <a:buFont typeface="Arial" panose="020B0604020202020204" pitchFamily="34" charset="0"/>
              <a:buChar char="•"/>
            </a:pPr>
            <a:r>
              <a:rPr lang="en-GB" sz="1000" b="0" dirty="0">
                <a:solidFill>
                  <a:sysClr val="windowText" lastClr="000000"/>
                </a:solidFill>
              </a:rPr>
              <a:t>The </a:t>
            </a:r>
            <a:r>
              <a:rPr lang="en-GB" sz="1000" b="0" dirty="0" err="1">
                <a:solidFill>
                  <a:sysClr val="windowText" lastClr="000000"/>
                </a:solidFill>
              </a:rPr>
              <a:t>colors</a:t>
            </a:r>
            <a:r>
              <a:rPr lang="en-GB" sz="1000" b="0" dirty="0">
                <a:solidFill>
                  <a:sysClr val="windowText" lastClr="000000"/>
                </a:solidFill>
              </a:rPr>
              <a:t> are applied at both ends of the gradient, at 0% and 100% locations</a:t>
            </a:r>
          </a:p>
          <a:p>
            <a:pPr marL="171450" indent="-171450" algn="l">
              <a:spcAft>
                <a:spcPts val="300"/>
              </a:spcAft>
              <a:buFont typeface="Arial" panose="020B0604020202020204" pitchFamily="34" charset="0"/>
              <a:buChar char="•"/>
            </a:pPr>
            <a:r>
              <a:rPr lang="en-GB" sz="1000" b="0" dirty="0">
                <a:solidFill>
                  <a:sysClr val="windowText" lastClr="000000"/>
                </a:solidFill>
              </a:rPr>
              <a:t>The mid-point is at 50%</a:t>
            </a:r>
          </a:p>
          <a:p>
            <a:pPr marL="171450" indent="-171450" algn="l">
              <a:spcAft>
                <a:spcPts val="300"/>
              </a:spcAft>
              <a:buFont typeface="Arial" panose="020B0604020202020204" pitchFamily="34" charset="0"/>
              <a:buChar char="•"/>
            </a:pPr>
            <a:r>
              <a:rPr lang="en-GB" sz="1000" b="0" dirty="0">
                <a:solidFill>
                  <a:sysClr val="windowText" lastClr="000000"/>
                </a:solidFill>
              </a:rPr>
              <a:t>The gradients are used at a 0º angle</a:t>
            </a:r>
          </a:p>
          <a:p>
            <a:pPr marL="171450" indent="-171450" algn="l">
              <a:spcAft>
                <a:spcPts val="300"/>
              </a:spcAft>
              <a:buFont typeface="Arial" panose="020B0604020202020204" pitchFamily="34" charset="0"/>
              <a:buChar char="•"/>
            </a:pPr>
            <a:r>
              <a:rPr lang="en-GB" sz="1000" b="0" dirty="0">
                <a:solidFill>
                  <a:sysClr val="windowText" lastClr="000000"/>
                </a:solidFill>
              </a:rPr>
              <a:t>Use the linear gradient, never radial</a:t>
            </a:r>
          </a:p>
          <a:p>
            <a:pPr marL="171450" indent="-171450" algn="l">
              <a:spcAft>
                <a:spcPts val="300"/>
              </a:spcAft>
              <a:buFont typeface="Arial" panose="020B0604020202020204" pitchFamily="34" charset="0"/>
              <a:buChar char="•"/>
            </a:pPr>
            <a:r>
              <a:rPr lang="en-GB" sz="1000" b="0" dirty="0">
                <a:solidFill>
                  <a:sysClr val="windowText" lastClr="000000"/>
                </a:solidFill>
              </a:rPr>
              <a:t>Do not create new gradients; use only the gradients shown here</a:t>
            </a:r>
            <a:endParaRPr lang="en-US" sz="1000" b="0" dirty="0">
              <a:solidFill>
                <a:sysClr val="windowText" lastClr="000000"/>
              </a:solidFill>
            </a:endParaRPr>
          </a:p>
        </p:txBody>
      </p:sp>
      <p:sp>
        <p:nvSpPr>
          <p:cNvPr id="57" name="Rectangle 56">
            <a:extLst>
              <a:ext uri="{FF2B5EF4-FFF2-40B4-BE49-F238E27FC236}">
                <a16:creationId xmlns:a16="http://schemas.microsoft.com/office/drawing/2014/main" id="{9D5AAA1F-BD76-48F7-8C50-6E5979B9537B}"/>
              </a:ext>
            </a:extLst>
          </p:cNvPr>
          <p:cNvSpPr/>
          <p:nvPr userDrawn="1"/>
        </p:nvSpPr>
        <p:spPr>
          <a:xfrm>
            <a:off x="5225411" y="4304594"/>
            <a:ext cx="839614" cy="411225"/>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tx1"/>
                </a:solidFill>
              </a:rPr>
              <a:t>255</a:t>
            </a:r>
          </a:p>
          <a:p>
            <a:pPr algn="ctr"/>
            <a:r>
              <a:rPr lang="en-GB" sz="800" dirty="0">
                <a:solidFill>
                  <a:schemeClr val="tx1"/>
                </a:solidFill>
              </a:rPr>
              <a:t>255</a:t>
            </a:r>
          </a:p>
          <a:p>
            <a:pPr algn="ctr"/>
            <a:r>
              <a:rPr lang="en-GB" sz="800" dirty="0">
                <a:solidFill>
                  <a:schemeClr val="tx1"/>
                </a:solidFill>
              </a:rPr>
              <a:t>255</a:t>
            </a:r>
          </a:p>
        </p:txBody>
      </p:sp>
      <p:sp>
        <p:nvSpPr>
          <p:cNvPr id="58" name="TextBox 57">
            <a:extLst>
              <a:ext uri="{FF2B5EF4-FFF2-40B4-BE49-F238E27FC236}">
                <a16:creationId xmlns:a16="http://schemas.microsoft.com/office/drawing/2014/main" id="{3485E89C-C25F-4DDF-BA6F-8600323267FE}"/>
              </a:ext>
            </a:extLst>
          </p:cNvPr>
          <p:cNvSpPr txBox="1"/>
          <p:nvPr userDrawn="1"/>
        </p:nvSpPr>
        <p:spPr>
          <a:xfrm>
            <a:off x="6197184" y="4389395"/>
            <a:ext cx="1253995" cy="237066"/>
          </a:xfrm>
          <a:prstGeom prst="rect">
            <a:avLst/>
          </a:prstGeom>
          <a:noFill/>
        </p:spPr>
        <p:txBody>
          <a:bodyPr wrap="square" lIns="54610" tIns="54610" rIns="54610" bIns="54610" rtlCol="0" anchor="ctr">
            <a:noAutofit/>
          </a:bodyPr>
          <a:lstStyle/>
          <a:p>
            <a:pPr algn="l">
              <a:spcAft>
                <a:spcPts val="600"/>
              </a:spcAft>
            </a:pPr>
            <a:r>
              <a:rPr lang="en-GB" sz="1000" dirty="0"/>
              <a:t>White</a:t>
            </a:r>
          </a:p>
        </p:txBody>
      </p:sp>
      <p:sp>
        <p:nvSpPr>
          <p:cNvPr id="73" name="TextBox 72">
            <a:extLst>
              <a:ext uri="{FF2B5EF4-FFF2-40B4-BE49-F238E27FC236}">
                <a16:creationId xmlns:a16="http://schemas.microsoft.com/office/drawing/2014/main" id="{66117D9B-6EF8-4B36-A112-FD6D19D0AE23}"/>
              </a:ext>
            </a:extLst>
          </p:cNvPr>
          <p:cNvSpPr txBox="1"/>
          <p:nvPr userDrawn="1"/>
        </p:nvSpPr>
        <p:spPr>
          <a:xfrm>
            <a:off x="7146554" y="3336981"/>
            <a:ext cx="1194238" cy="153888"/>
          </a:xfrm>
          <a:prstGeom prst="rect">
            <a:avLst/>
          </a:prstGeom>
          <a:noFill/>
        </p:spPr>
        <p:txBody>
          <a:bodyPr wrap="none" lIns="0" tIns="0" rIns="0" bIns="0" rtlCol="0">
            <a:noAutofit/>
          </a:bodyPr>
          <a:lstStyle/>
          <a:p>
            <a:pPr algn="l">
              <a:spcAft>
                <a:spcPts val="600"/>
              </a:spcAft>
            </a:pPr>
            <a:r>
              <a:rPr lang="en-US" sz="1000" b="1" dirty="0">
                <a:solidFill>
                  <a:sysClr val="windowText" lastClr="000000"/>
                </a:solidFill>
              </a:rPr>
              <a:t>Traffic Light Palette</a:t>
            </a:r>
            <a:endParaRPr lang="en-US" sz="1000" b="0" dirty="0">
              <a:solidFill>
                <a:sysClr val="windowText" lastClr="000000"/>
              </a:solidFill>
            </a:endParaRPr>
          </a:p>
        </p:txBody>
      </p:sp>
      <p:sp>
        <p:nvSpPr>
          <p:cNvPr id="101" name="Rectangle 100">
            <a:extLst>
              <a:ext uri="{FF2B5EF4-FFF2-40B4-BE49-F238E27FC236}">
                <a16:creationId xmlns:a16="http://schemas.microsoft.com/office/drawing/2014/main" id="{8629CA1F-9C19-4EBE-AACF-DD30D2A7CB9D}"/>
              </a:ext>
            </a:extLst>
          </p:cNvPr>
          <p:cNvSpPr>
            <a:spLocks/>
          </p:cNvSpPr>
          <p:nvPr userDrawn="1"/>
        </p:nvSpPr>
        <p:spPr>
          <a:xfrm>
            <a:off x="9353776" y="3589581"/>
            <a:ext cx="839614" cy="411225"/>
          </a:xfrm>
          <a:prstGeom prst="rect">
            <a:avLst/>
          </a:prstGeom>
          <a:solidFill>
            <a:srgbClr val="26992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38</a:t>
            </a:r>
          </a:p>
          <a:p>
            <a:pPr algn="ctr"/>
            <a:r>
              <a:rPr lang="en-GB" sz="800" dirty="0">
                <a:solidFill>
                  <a:schemeClr val="bg1"/>
                </a:solidFill>
              </a:rPr>
              <a:t>153</a:t>
            </a:r>
          </a:p>
          <a:p>
            <a:pPr algn="ctr"/>
            <a:r>
              <a:rPr lang="en-GB" sz="800" dirty="0">
                <a:solidFill>
                  <a:schemeClr val="bg1"/>
                </a:solidFill>
              </a:rPr>
              <a:t>36</a:t>
            </a:r>
          </a:p>
        </p:txBody>
      </p:sp>
      <p:sp>
        <p:nvSpPr>
          <p:cNvPr id="102" name="Rectangle 101">
            <a:extLst>
              <a:ext uri="{FF2B5EF4-FFF2-40B4-BE49-F238E27FC236}">
                <a16:creationId xmlns:a16="http://schemas.microsoft.com/office/drawing/2014/main" id="{38F50825-9522-489D-AFE6-03DCC983AE45}"/>
              </a:ext>
            </a:extLst>
          </p:cNvPr>
          <p:cNvSpPr>
            <a:spLocks/>
          </p:cNvSpPr>
          <p:nvPr userDrawn="1"/>
        </p:nvSpPr>
        <p:spPr>
          <a:xfrm>
            <a:off x="8262131" y="3589581"/>
            <a:ext cx="839614" cy="411225"/>
          </a:xfrm>
          <a:prstGeom prst="rect">
            <a:avLst/>
          </a:prstGeom>
          <a:solidFill>
            <a:srgbClr val="F1C44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241</a:t>
            </a:r>
          </a:p>
          <a:p>
            <a:pPr algn="ctr"/>
            <a:r>
              <a:rPr lang="en-GB" sz="800" dirty="0">
                <a:solidFill>
                  <a:schemeClr val="bg1"/>
                </a:solidFill>
              </a:rPr>
              <a:t>196</a:t>
            </a:r>
          </a:p>
          <a:p>
            <a:pPr algn="ctr"/>
            <a:r>
              <a:rPr lang="en-GB" sz="800" dirty="0">
                <a:solidFill>
                  <a:schemeClr val="bg1"/>
                </a:solidFill>
              </a:rPr>
              <a:t>77</a:t>
            </a:r>
          </a:p>
        </p:txBody>
      </p:sp>
      <p:sp>
        <p:nvSpPr>
          <p:cNvPr id="103" name="Rectangle 102">
            <a:extLst>
              <a:ext uri="{FF2B5EF4-FFF2-40B4-BE49-F238E27FC236}">
                <a16:creationId xmlns:a16="http://schemas.microsoft.com/office/drawing/2014/main" id="{920DF8B8-BB57-4FAB-8303-1EA0BDA6B7F5}"/>
              </a:ext>
            </a:extLst>
          </p:cNvPr>
          <p:cNvSpPr>
            <a:spLocks/>
          </p:cNvSpPr>
          <p:nvPr userDrawn="1"/>
        </p:nvSpPr>
        <p:spPr>
          <a:xfrm>
            <a:off x="7170486" y="3589581"/>
            <a:ext cx="839614" cy="411225"/>
          </a:xfrm>
          <a:prstGeom prst="rect">
            <a:avLst/>
          </a:prstGeom>
          <a:solidFill>
            <a:srgbClr val="ED212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237</a:t>
            </a:r>
          </a:p>
          <a:p>
            <a:pPr algn="ctr"/>
            <a:r>
              <a:rPr lang="en-GB" sz="800" dirty="0">
                <a:solidFill>
                  <a:schemeClr val="bg1"/>
                </a:solidFill>
              </a:rPr>
              <a:t>33</a:t>
            </a:r>
          </a:p>
          <a:p>
            <a:pPr algn="ctr"/>
            <a:r>
              <a:rPr lang="en-GB" sz="800" dirty="0">
                <a:solidFill>
                  <a:schemeClr val="bg1"/>
                </a:solidFill>
              </a:rPr>
              <a:t>36</a:t>
            </a:r>
          </a:p>
        </p:txBody>
      </p:sp>
      <p:sp>
        <p:nvSpPr>
          <p:cNvPr id="104" name="TextBox 103">
            <a:extLst>
              <a:ext uri="{FF2B5EF4-FFF2-40B4-BE49-F238E27FC236}">
                <a16:creationId xmlns:a16="http://schemas.microsoft.com/office/drawing/2014/main" id="{0E284CC6-D89E-4E2E-9C1A-D2D015D4CCE1}"/>
              </a:ext>
            </a:extLst>
          </p:cNvPr>
          <p:cNvSpPr txBox="1"/>
          <p:nvPr userDrawn="1"/>
        </p:nvSpPr>
        <p:spPr>
          <a:xfrm>
            <a:off x="7146553" y="4285684"/>
            <a:ext cx="4159622" cy="626317"/>
          </a:xfrm>
          <a:prstGeom prst="rect">
            <a:avLst/>
          </a:prstGeom>
          <a:noFill/>
        </p:spPr>
        <p:txBody>
          <a:bodyPr wrap="square" lIns="0" tIns="0" rIns="0" bIns="0" rtlCol="0">
            <a:noAutofit/>
          </a:bodyPr>
          <a:lstStyle/>
          <a:p>
            <a:pPr algn="l">
              <a:spcAft>
                <a:spcPts val="600"/>
              </a:spcAft>
            </a:pPr>
            <a:r>
              <a:rPr lang="en-US" sz="1000" b="1" dirty="0">
                <a:solidFill>
                  <a:sysClr val="windowText" lastClr="000000"/>
                </a:solidFill>
              </a:rPr>
              <a:t>Potential chart color order</a:t>
            </a:r>
          </a:p>
          <a:p>
            <a:pPr marL="171450" indent="-171450" algn="l">
              <a:spcAft>
                <a:spcPts val="300"/>
              </a:spcAft>
              <a:buFont typeface="Arial" panose="020B0604020202020204" pitchFamily="34" charset="0"/>
              <a:buChar char="•"/>
            </a:pPr>
            <a:r>
              <a:rPr lang="en-US" sz="1000" b="0" dirty="0">
                <a:solidFill>
                  <a:sysClr val="windowText" lastClr="000000"/>
                </a:solidFill>
              </a:rPr>
              <a:t>Prioritize our blues, but they don’t have to be used all at once</a:t>
            </a:r>
          </a:p>
          <a:p>
            <a:pPr marL="171450" indent="-171450" algn="l">
              <a:spcAft>
                <a:spcPts val="300"/>
              </a:spcAft>
              <a:buFont typeface="Arial" panose="020B0604020202020204" pitchFamily="34" charset="0"/>
              <a:buChar char="•"/>
            </a:pPr>
            <a:r>
              <a:rPr lang="en-US" sz="1000" b="0" dirty="0">
                <a:solidFill>
                  <a:sysClr val="windowText" lastClr="000000"/>
                </a:solidFill>
              </a:rPr>
              <a:t>Mix light, mid and dark tones within data sets</a:t>
            </a:r>
          </a:p>
        </p:txBody>
      </p:sp>
      <p:cxnSp>
        <p:nvCxnSpPr>
          <p:cNvPr id="105" name="Straight Connector 104">
            <a:extLst>
              <a:ext uri="{FF2B5EF4-FFF2-40B4-BE49-F238E27FC236}">
                <a16:creationId xmlns:a16="http://schemas.microsoft.com/office/drawing/2014/main" id="{32E93FD9-5621-45B8-BDA7-4C88B41DB4D9}"/>
              </a:ext>
            </a:extLst>
          </p:cNvPr>
          <p:cNvCxnSpPr/>
          <p:nvPr userDrawn="1"/>
        </p:nvCxnSpPr>
        <p:spPr>
          <a:xfrm>
            <a:off x="7170486" y="3242602"/>
            <a:ext cx="4023114"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98F7303C-5EE8-4FA6-A437-87F2BF61E6C8}"/>
              </a:ext>
            </a:extLst>
          </p:cNvPr>
          <p:cNvCxnSpPr/>
          <p:nvPr userDrawn="1"/>
        </p:nvCxnSpPr>
        <p:spPr>
          <a:xfrm>
            <a:off x="7170486" y="4176642"/>
            <a:ext cx="4023114"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07" name="Group 106">
            <a:extLst>
              <a:ext uri="{FF2B5EF4-FFF2-40B4-BE49-F238E27FC236}">
                <a16:creationId xmlns:a16="http://schemas.microsoft.com/office/drawing/2014/main" id="{39C72177-73C5-408A-8C21-86379F35DFDA}"/>
              </a:ext>
            </a:extLst>
          </p:cNvPr>
          <p:cNvGrpSpPr/>
          <p:nvPr userDrawn="1"/>
        </p:nvGrpSpPr>
        <p:grpSpPr>
          <a:xfrm>
            <a:off x="7170486" y="5015319"/>
            <a:ext cx="4023114" cy="868052"/>
            <a:chOff x="6942744" y="5227726"/>
            <a:chExt cx="6397168" cy="1380293"/>
          </a:xfrm>
        </p:grpSpPr>
        <p:sp>
          <p:nvSpPr>
            <p:cNvPr id="108" name="Rectangle 107">
              <a:extLst>
                <a:ext uri="{FF2B5EF4-FFF2-40B4-BE49-F238E27FC236}">
                  <a16:creationId xmlns:a16="http://schemas.microsoft.com/office/drawing/2014/main" id="{09C4E567-3FDF-4915-8D1F-4D3869F8570F}"/>
                </a:ext>
              </a:extLst>
            </p:cNvPr>
            <p:cNvSpPr/>
            <p:nvPr userDrawn="1"/>
          </p:nvSpPr>
          <p:spPr>
            <a:xfrm>
              <a:off x="8821942" y="5227726"/>
              <a:ext cx="759576" cy="592341"/>
            </a:xfrm>
            <a:prstGeom prst="rect">
              <a:avLst/>
            </a:prstGeom>
            <a:solidFill>
              <a:srgbClr val="1E49E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30</a:t>
              </a:r>
            </a:p>
            <a:p>
              <a:pPr algn="ctr"/>
              <a:r>
                <a:rPr lang="en-GB" sz="800" dirty="0">
                  <a:solidFill>
                    <a:schemeClr val="bg1"/>
                  </a:solidFill>
                </a:rPr>
                <a:t>73</a:t>
              </a:r>
            </a:p>
            <a:p>
              <a:pPr algn="ctr"/>
              <a:r>
                <a:rPr lang="en-GB" sz="800" dirty="0">
                  <a:solidFill>
                    <a:schemeClr val="bg1"/>
                  </a:solidFill>
                </a:rPr>
                <a:t>226</a:t>
              </a:r>
            </a:p>
          </p:txBody>
        </p:sp>
        <p:sp>
          <p:nvSpPr>
            <p:cNvPr id="109" name="Rectangle 108">
              <a:extLst>
                <a:ext uri="{FF2B5EF4-FFF2-40B4-BE49-F238E27FC236}">
                  <a16:creationId xmlns:a16="http://schemas.microsoft.com/office/drawing/2014/main" id="{2DA33985-45D0-4046-B44C-8DCBCFFD86AC}"/>
                </a:ext>
              </a:extLst>
            </p:cNvPr>
            <p:cNvSpPr/>
            <p:nvPr userDrawn="1"/>
          </p:nvSpPr>
          <p:spPr>
            <a:xfrm>
              <a:off x="6942744" y="5227726"/>
              <a:ext cx="759576" cy="592341"/>
            </a:xfrm>
            <a:prstGeom prst="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0</a:t>
              </a:r>
            </a:p>
            <a:p>
              <a:pPr algn="ctr"/>
              <a:r>
                <a:rPr lang="en-GB" sz="800" dirty="0">
                  <a:solidFill>
                    <a:schemeClr val="bg1"/>
                  </a:solidFill>
                </a:rPr>
                <a:t>51</a:t>
              </a:r>
            </a:p>
            <a:p>
              <a:pPr algn="ctr"/>
              <a:r>
                <a:rPr lang="en-GB" sz="800" dirty="0">
                  <a:solidFill>
                    <a:schemeClr val="bg1"/>
                  </a:solidFill>
                </a:rPr>
                <a:t>141</a:t>
              </a:r>
            </a:p>
          </p:txBody>
        </p:sp>
        <p:sp>
          <p:nvSpPr>
            <p:cNvPr id="110" name="Rectangle 109">
              <a:extLst>
                <a:ext uri="{FF2B5EF4-FFF2-40B4-BE49-F238E27FC236}">
                  <a16:creationId xmlns:a16="http://schemas.microsoft.com/office/drawing/2014/main" id="{60024D76-5422-4C07-A547-F2C593130265}"/>
                </a:ext>
              </a:extLst>
            </p:cNvPr>
            <p:cNvSpPr/>
            <p:nvPr userDrawn="1"/>
          </p:nvSpPr>
          <p:spPr>
            <a:xfrm>
              <a:off x="9761541" y="5227726"/>
              <a:ext cx="759576" cy="592341"/>
            </a:xfrm>
            <a:prstGeom prst="rect">
              <a:avLst/>
            </a:prstGeom>
            <a:solidFill>
              <a:srgbClr val="76D2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118</a:t>
              </a:r>
            </a:p>
            <a:p>
              <a:pPr algn="ctr"/>
              <a:r>
                <a:rPr lang="en-GB" sz="800" dirty="0">
                  <a:solidFill>
                    <a:sysClr val="windowText" lastClr="000000"/>
                  </a:solidFill>
                </a:rPr>
                <a:t>210</a:t>
              </a:r>
            </a:p>
            <a:p>
              <a:pPr algn="ctr"/>
              <a:r>
                <a:rPr lang="en-GB" sz="800" dirty="0">
                  <a:solidFill>
                    <a:sysClr val="windowText" lastClr="000000"/>
                  </a:solidFill>
                </a:rPr>
                <a:t>255</a:t>
              </a:r>
            </a:p>
          </p:txBody>
        </p:sp>
        <p:sp>
          <p:nvSpPr>
            <p:cNvPr id="111" name="Rectangle 110">
              <a:extLst>
                <a:ext uri="{FF2B5EF4-FFF2-40B4-BE49-F238E27FC236}">
                  <a16:creationId xmlns:a16="http://schemas.microsoft.com/office/drawing/2014/main" id="{06E42AD4-4E53-43DB-966B-14EA0ED3E458}"/>
                </a:ext>
              </a:extLst>
            </p:cNvPr>
            <p:cNvSpPr/>
            <p:nvPr userDrawn="1"/>
          </p:nvSpPr>
          <p:spPr>
            <a:xfrm>
              <a:off x="11640737" y="5227726"/>
              <a:ext cx="759576" cy="592341"/>
            </a:xfrm>
            <a:prstGeom prst="rect">
              <a:avLst/>
            </a:prstGeom>
            <a:solidFill>
              <a:srgbClr val="B497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180</a:t>
              </a:r>
            </a:p>
            <a:p>
              <a:pPr algn="ctr"/>
              <a:r>
                <a:rPr lang="en-GB" sz="800" dirty="0">
                  <a:solidFill>
                    <a:schemeClr val="bg1"/>
                  </a:solidFill>
                </a:rPr>
                <a:t>151</a:t>
              </a:r>
            </a:p>
            <a:p>
              <a:pPr algn="ctr"/>
              <a:r>
                <a:rPr lang="en-GB" sz="800" dirty="0">
                  <a:solidFill>
                    <a:schemeClr val="bg1"/>
                  </a:solidFill>
                </a:rPr>
                <a:t>255</a:t>
              </a:r>
            </a:p>
          </p:txBody>
        </p:sp>
        <p:sp>
          <p:nvSpPr>
            <p:cNvPr id="112" name="Rectangle 111">
              <a:extLst>
                <a:ext uri="{FF2B5EF4-FFF2-40B4-BE49-F238E27FC236}">
                  <a16:creationId xmlns:a16="http://schemas.microsoft.com/office/drawing/2014/main" id="{3123BFF0-C9BC-4A9F-8C1A-6677CDC1F631}"/>
                </a:ext>
              </a:extLst>
            </p:cNvPr>
            <p:cNvSpPr/>
            <p:nvPr userDrawn="1"/>
          </p:nvSpPr>
          <p:spPr>
            <a:xfrm>
              <a:off x="8821942" y="6015678"/>
              <a:ext cx="759576" cy="592341"/>
            </a:xfrm>
            <a:prstGeom prst="rect">
              <a:avLst/>
            </a:prstGeom>
            <a:solidFill>
              <a:srgbClr val="FD34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253</a:t>
              </a:r>
            </a:p>
            <a:p>
              <a:pPr algn="ctr"/>
              <a:r>
                <a:rPr lang="en-GB" sz="800" dirty="0">
                  <a:solidFill>
                    <a:schemeClr val="bg1"/>
                  </a:solidFill>
                </a:rPr>
                <a:t>52</a:t>
              </a:r>
            </a:p>
            <a:p>
              <a:pPr algn="ctr"/>
              <a:r>
                <a:rPr lang="en-GB" sz="800" dirty="0">
                  <a:solidFill>
                    <a:schemeClr val="bg1"/>
                  </a:solidFill>
                </a:rPr>
                <a:t>156</a:t>
              </a:r>
            </a:p>
          </p:txBody>
        </p:sp>
        <p:sp>
          <p:nvSpPr>
            <p:cNvPr id="113" name="Rectangle 112">
              <a:extLst>
                <a:ext uri="{FF2B5EF4-FFF2-40B4-BE49-F238E27FC236}">
                  <a16:creationId xmlns:a16="http://schemas.microsoft.com/office/drawing/2014/main" id="{2B91896C-FA19-4C29-A6A4-8285D7F3418C}"/>
                </a:ext>
              </a:extLst>
            </p:cNvPr>
            <p:cNvSpPr/>
            <p:nvPr userDrawn="1"/>
          </p:nvSpPr>
          <p:spPr>
            <a:xfrm>
              <a:off x="10701139" y="5227726"/>
              <a:ext cx="759576" cy="592341"/>
            </a:xfrm>
            <a:prstGeom prst="rect">
              <a:avLst/>
            </a:prstGeom>
            <a:solidFill>
              <a:srgbClr val="7213E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114</a:t>
              </a:r>
            </a:p>
            <a:p>
              <a:pPr algn="ctr"/>
              <a:r>
                <a:rPr lang="en-GB" sz="800" dirty="0">
                  <a:solidFill>
                    <a:schemeClr val="bg1"/>
                  </a:solidFill>
                </a:rPr>
                <a:t>19</a:t>
              </a:r>
            </a:p>
            <a:p>
              <a:pPr algn="ctr"/>
              <a:r>
                <a:rPr lang="en-GB" sz="800" dirty="0">
                  <a:solidFill>
                    <a:schemeClr val="bg1"/>
                  </a:solidFill>
                </a:rPr>
                <a:t>234</a:t>
              </a:r>
            </a:p>
          </p:txBody>
        </p:sp>
        <p:sp>
          <p:nvSpPr>
            <p:cNvPr id="114" name="Rectangle 113">
              <a:extLst>
                <a:ext uri="{FF2B5EF4-FFF2-40B4-BE49-F238E27FC236}">
                  <a16:creationId xmlns:a16="http://schemas.microsoft.com/office/drawing/2014/main" id="{48E4376B-58CB-4B0E-AB7F-3AF61E7659F9}"/>
                </a:ext>
              </a:extLst>
            </p:cNvPr>
            <p:cNvSpPr/>
            <p:nvPr userDrawn="1"/>
          </p:nvSpPr>
          <p:spPr>
            <a:xfrm>
              <a:off x="9761541" y="6015678"/>
              <a:ext cx="759576" cy="592341"/>
            </a:xfrm>
            <a:prstGeom prst="rect">
              <a:avLst/>
            </a:prstGeom>
            <a:solidFill>
              <a:srgbClr val="FFA3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255</a:t>
              </a:r>
            </a:p>
            <a:p>
              <a:pPr algn="ctr"/>
              <a:r>
                <a:rPr lang="en-GB" sz="800" dirty="0">
                  <a:solidFill>
                    <a:schemeClr val="bg1"/>
                  </a:solidFill>
                </a:rPr>
                <a:t>163</a:t>
              </a:r>
            </a:p>
            <a:p>
              <a:pPr algn="ctr"/>
              <a:r>
                <a:rPr lang="en-GB" sz="800" dirty="0">
                  <a:solidFill>
                    <a:schemeClr val="bg1"/>
                  </a:solidFill>
                </a:rPr>
                <a:t>218</a:t>
              </a:r>
            </a:p>
          </p:txBody>
        </p:sp>
        <p:sp>
          <p:nvSpPr>
            <p:cNvPr id="115" name="Rectangle 114">
              <a:extLst>
                <a:ext uri="{FF2B5EF4-FFF2-40B4-BE49-F238E27FC236}">
                  <a16:creationId xmlns:a16="http://schemas.microsoft.com/office/drawing/2014/main" id="{6CCBC42E-797C-4CB6-8C59-2D6FCDDB1F33}"/>
                </a:ext>
              </a:extLst>
            </p:cNvPr>
            <p:cNvSpPr/>
            <p:nvPr userDrawn="1"/>
          </p:nvSpPr>
          <p:spPr>
            <a:xfrm>
              <a:off x="6942744" y="6015678"/>
              <a:ext cx="759576" cy="592341"/>
            </a:xfrm>
            <a:prstGeom prst="rect">
              <a:avLst/>
            </a:prstGeom>
            <a:solidFill>
              <a:srgbClr val="00C0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0</a:t>
              </a:r>
            </a:p>
            <a:p>
              <a:pPr algn="ctr"/>
              <a:r>
                <a:rPr lang="en-GB" sz="800" dirty="0">
                  <a:solidFill>
                    <a:schemeClr val="bg1"/>
                  </a:solidFill>
                </a:rPr>
                <a:t>192</a:t>
              </a:r>
            </a:p>
            <a:p>
              <a:pPr algn="ctr"/>
              <a:r>
                <a:rPr lang="en-GB" sz="800" dirty="0">
                  <a:solidFill>
                    <a:schemeClr val="bg1"/>
                  </a:solidFill>
                </a:rPr>
                <a:t>174</a:t>
              </a:r>
            </a:p>
          </p:txBody>
        </p:sp>
        <p:sp>
          <p:nvSpPr>
            <p:cNvPr id="116" name="Rectangle 115">
              <a:extLst>
                <a:ext uri="{FF2B5EF4-FFF2-40B4-BE49-F238E27FC236}">
                  <a16:creationId xmlns:a16="http://schemas.microsoft.com/office/drawing/2014/main" id="{691DA2AF-1629-48DB-9571-C0A4059F3B38}"/>
                </a:ext>
              </a:extLst>
            </p:cNvPr>
            <p:cNvSpPr/>
            <p:nvPr userDrawn="1"/>
          </p:nvSpPr>
          <p:spPr>
            <a:xfrm>
              <a:off x="12580336" y="6015678"/>
              <a:ext cx="759576" cy="592341"/>
            </a:xfrm>
            <a:prstGeom prst="rect">
              <a:avLst/>
            </a:prstGeom>
            <a:solidFill>
              <a:srgbClr val="63EB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99</a:t>
              </a:r>
            </a:p>
            <a:p>
              <a:pPr algn="ctr"/>
              <a:r>
                <a:rPr lang="en-GB" sz="800" dirty="0">
                  <a:solidFill>
                    <a:sysClr val="windowText" lastClr="000000"/>
                  </a:solidFill>
                </a:rPr>
                <a:t>235</a:t>
              </a:r>
            </a:p>
            <a:p>
              <a:pPr algn="ctr"/>
              <a:r>
                <a:rPr lang="en-GB" sz="800" dirty="0">
                  <a:solidFill>
                    <a:sysClr val="windowText" lastClr="000000"/>
                  </a:solidFill>
                </a:rPr>
                <a:t>218</a:t>
              </a:r>
            </a:p>
          </p:txBody>
        </p:sp>
        <p:sp>
          <p:nvSpPr>
            <p:cNvPr id="117" name="Rectangle 116">
              <a:extLst>
                <a:ext uri="{FF2B5EF4-FFF2-40B4-BE49-F238E27FC236}">
                  <a16:creationId xmlns:a16="http://schemas.microsoft.com/office/drawing/2014/main" id="{7004D9F3-522B-4798-8584-5DAEBCA82D69}"/>
                </a:ext>
              </a:extLst>
            </p:cNvPr>
            <p:cNvSpPr/>
            <p:nvPr userDrawn="1"/>
          </p:nvSpPr>
          <p:spPr>
            <a:xfrm>
              <a:off x="7882343" y="5227726"/>
              <a:ext cx="759576" cy="592341"/>
            </a:xfrm>
            <a:prstGeom prst="rect">
              <a:avLst/>
            </a:prstGeom>
            <a:solidFill>
              <a:srgbClr val="00B8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0</a:t>
              </a:r>
            </a:p>
            <a:p>
              <a:pPr algn="ctr"/>
              <a:r>
                <a:rPr lang="en-GB" sz="800" dirty="0">
                  <a:solidFill>
                    <a:schemeClr val="bg1"/>
                  </a:solidFill>
                </a:rPr>
                <a:t>184</a:t>
              </a:r>
            </a:p>
            <a:p>
              <a:pPr algn="ctr"/>
              <a:r>
                <a:rPr lang="en-GB" sz="800" dirty="0">
                  <a:solidFill>
                    <a:schemeClr val="bg1"/>
                  </a:solidFill>
                </a:rPr>
                <a:t>245</a:t>
              </a:r>
            </a:p>
          </p:txBody>
        </p:sp>
        <p:sp>
          <p:nvSpPr>
            <p:cNvPr id="118" name="Rectangle 117">
              <a:extLst>
                <a:ext uri="{FF2B5EF4-FFF2-40B4-BE49-F238E27FC236}">
                  <a16:creationId xmlns:a16="http://schemas.microsoft.com/office/drawing/2014/main" id="{DDFAE922-1756-4DBB-9867-8AF985CB3C58}"/>
                </a:ext>
              </a:extLst>
            </p:cNvPr>
            <p:cNvSpPr/>
            <p:nvPr userDrawn="1"/>
          </p:nvSpPr>
          <p:spPr>
            <a:xfrm>
              <a:off x="11640737" y="6015678"/>
              <a:ext cx="759576" cy="592341"/>
            </a:xfrm>
            <a:prstGeom prst="rect">
              <a:avLst/>
            </a:prstGeom>
            <a:solidFill>
              <a:srgbClr val="510DB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81</a:t>
              </a:r>
            </a:p>
            <a:p>
              <a:pPr algn="ctr"/>
              <a:r>
                <a:rPr lang="en-GB" sz="800" dirty="0">
                  <a:solidFill>
                    <a:schemeClr val="bg1"/>
                  </a:solidFill>
                </a:rPr>
                <a:t>13</a:t>
              </a:r>
            </a:p>
            <a:p>
              <a:pPr algn="ctr"/>
              <a:r>
                <a:rPr lang="en-GB" sz="800" dirty="0">
                  <a:solidFill>
                    <a:schemeClr val="bg1"/>
                  </a:solidFill>
                </a:rPr>
                <a:t>188</a:t>
              </a:r>
            </a:p>
          </p:txBody>
        </p:sp>
        <p:sp>
          <p:nvSpPr>
            <p:cNvPr id="119" name="Rectangle 118">
              <a:extLst>
                <a:ext uri="{FF2B5EF4-FFF2-40B4-BE49-F238E27FC236}">
                  <a16:creationId xmlns:a16="http://schemas.microsoft.com/office/drawing/2014/main" id="{88FF5845-C594-4FAB-AA8F-EA33A333B321}"/>
                </a:ext>
              </a:extLst>
            </p:cNvPr>
            <p:cNvSpPr/>
            <p:nvPr userDrawn="1"/>
          </p:nvSpPr>
          <p:spPr>
            <a:xfrm>
              <a:off x="12580336" y="5227726"/>
              <a:ext cx="759576" cy="592341"/>
            </a:xfrm>
            <a:prstGeom prst="rect">
              <a:avLst/>
            </a:prstGeom>
            <a:solidFill>
              <a:srgbClr val="098E7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9</a:t>
              </a:r>
            </a:p>
            <a:p>
              <a:pPr algn="ctr"/>
              <a:r>
                <a:rPr lang="en-GB" sz="800" dirty="0">
                  <a:solidFill>
                    <a:schemeClr val="bg1"/>
                  </a:solidFill>
                </a:rPr>
                <a:t>142</a:t>
              </a:r>
            </a:p>
            <a:p>
              <a:pPr algn="ctr"/>
              <a:r>
                <a:rPr lang="en-GB" sz="800" dirty="0">
                  <a:solidFill>
                    <a:schemeClr val="bg1"/>
                  </a:solidFill>
                </a:rPr>
                <a:t>126</a:t>
              </a:r>
            </a:p>
          </p:txBody>
        </p:sp>
        <p:sp>
          <p:nvSpPr>
            <p:cNvPr id="120" name="Rectangle 119">
              <a:extLst>
                <a:ext uri="{FF2B5EF4-FFF2-40B4-BE49-F238E27FC236}">
                  <a16:creationId xmlns:a16="http://schemas.microsoft.com/office/drawing/2014/main" id="{BDF8DBD9-3426-4B1A-A0E8-1F5F3DA02FE2}"/>
                </a:ext>
              </a:extLst>
            </p:cNvPr>
            <p:cNvSpPr/>
            <p:nvPr userDrawn="1"/>
          </p:nvSpPr>
          <p:spPr>
            <a:xfrm>
              <a:off x="10701139" y="6015678"/>
              <a:ext cx="759576" cy="592341"/>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102</a:t>
              </a:r>
            </a:p>
            <a:p>
              <a:pPr algn="ctr"/>
              <a:r>
                <a:rPr lang="en-GB" sz="800" dirty="0">
                  <a:solidFill>
                    <a:schemeClr val="bg1"/>
                  </a:solidFill>
                </a:rPr>
                <a:t>102</a:t>
              </a:r>
            </a:p>
            <a:p>
              <a:pPr algn="ctr"/>
              <a:r>
                <a:rPr lang="en-GB" sz="800" dirty="0">
                  <a:solidFill>
                    <a:schemeClr val="bg1"/>
                  </a:solidFill>
                </a:rPr>
                <a:t>102</a:t>
              </a:r>
            </a:p>
          </p:txBody>
        </p:sp>
        <p:sp>
          <p:nvSpPr>
            <p:cNvPr id="121" name="Rectangle 120">
              <a:extLst>
                <a:ext uri="{FF2B5EF4-FFF2-40B4-BE49-F238E27FC236}">
                  <a16:creationId xmlns:a16="http://schemas.microsoft.com/office/drawing/2014/main" id="{7F2702EE-4E6E-4980-B5D2-9FC76A136BA8}"/>
                </a:ext>
              </a:extLst>
            </p:cNvPr>
            <p:cNvSpPr/>
            <p:nvPr userDrawn="1"/>
          </p:nvSpPr>
          <p:spPr>
            <a:xfrm>
              <a:off x="7882343" y="6015678"/>
              <a:ext cx="759576" cy="592341"/>
            </a:xfrm>
            <a:prstGeom prst="rect">
              <a:avLst/>
            </a:prstGeom>
            <a:solidFill>
              <a:srgbClr val="AB0D8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171</a:t>
              </a:r>
            </a:p>
            <a:p>
              <a:pPr algn="ctr"/>
              <a:r>
                <a:rPr lang="en-GB" sz="800" dirty="0">
                  <a:solidFill>
                    <a:schemeClr val="bg1"/>
                  </a:solidFill>
                </a:rPr>
                <a:t>13</a:t>
              </a:r>
            </a:p>
            <a:p>
              <a:pPr algn="ctr"/>
              <a:r>
                <a:rPr lang="en-GB" sz="800" dirty="0">
                  <a:solidFill>
                    <a:schemeClr val="bg1"/>
                  </a:solidFill>
                </a:rPr>
                <a:t>130</a:t>
              </a:r>
            </a:p>
          </p:txBody>
        </p:sp>
      </p:grpSp>
    </p:spTree>
    <p:extLst>
      <p:ext uri="{BB962C8B-B14F-4D97-AF65-F5344CB8AC3E}">
        <p14:creationId xmlns:p14="http://schemas.microsoft.com/office/powerpoint/2010/main" val="165694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73CB1-8B34-8C39-8C38-B54572014738}"/>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B092DCF2-BFF1-0EE9-F7F2-E5ACCDC1D1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9D82C55-91CC-530A-9628-36A803CCAFF2}"/>
              </a:ext>
            </a:extLst>
          </p:cNvPr>
          <p:cNvSpPr>
            <a:spLocks noGrp="1"/>
          </p:cNvSpPr>
          <p:nvPr>
            <p:ph type="dt" sz="half" idx="10"/>
          </p:nvPr>
        </p:nvSpPr>
        <p:spPr/>
        <p:txBody>
          <a:bodyPr/>
          <a:lstStyle/>
          <a:p>
            <a:fld id="{A8E923CB-C9A4-4E7A-8544-12F16D25DC84}" type="datetimeFigureOut">
              <a:rPr lang="en-IE" smtClean="0"/>
              <a:t>07/11/2023</a:t>
            </a:fld>
            <a:endParaRPr lang="en-IE"/>
          </a:p>
        </p:txBody>
      </p:sp>
      <p:sp>
        <p:nvSpPr>
          <p:cNvPr id="5" name="Footer Placeholder 4">
            <a:extLst>
              <a:ext uri="{FF2B5EF4-FFF2-40B4-BE49-F238E27FC236}">
                <a16:creationId xmlns:a16="http://schemas.microsoft.com/office/drawing/2014/main" id="{3AA74D6F-4B4B-D127-4497-E368C260D45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49DFE90-7F9F-D982-EEA0-2B320768D48C}"/>
              </a:ext>
            </a:extLst>
          </p:cNvPr>
          <p:cNvSpPr>
            <a:spLocks noGrp="1"/>
          </p:cNvSpPr>
          <p:nvPr>
            <p:ph type="sldNum" sz="quarter" idx="12"/>
          </p:nvPr>
        </p:nvSpPr>
        <p:spPr/>
        <p:txBody>
          <a:bodyPr/>
          <a:lstStyle/>
          <a:p>
            <a:fld id="{45B141D0-93E9-498D-80DD-171CDD16D543}" type="slidenum">
              <a:rPr lang="en-IE" smtClean="0"/>
              <a:t>‹#›</a:t>
            </a:fld>
            <a:endParaRPr lang="en-IE"/>
          </a:p>
        </p:txBody>
      </p:sp>
    </p:spTree>
    <p:extLst>
      <p:ext uri="{BB962C8B-B14F-4D97-AF65-F5344CB8AC3E}">
        <p14:creationId xmlns:p14="http://schemas.microsoft.com/office/powerpoint/2010/main" val="21372081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Left Horizontal Window_KPMG Blue">
    <p:bg>
      <p:bgPr>
        <a:solidFill>
          <a:schemeClr val="accent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96C774-8B31-4EC8-BF6C-ACF71C2F0C15}"/>
              </a:ext>
            </a:extLst>
          </p:cNvPr>
          <p:cNvSpPr>
            <a:spLocks/>
          </p:cNvSpPr>
          <p:nvPr userDrawn="1"/>
        </p:nvSpPr>
        <p:spPr>
          <a:xfrm>
            <a:off x="998476" y="1485244"/>
            <a:ext cx="6277559" cy="4360622"/>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2" name="Title 1"/>
          <p:cNvSpPr>
            <a:spLocks noGrp="1"/>
          </p:cNvSpPr>
          <p:nvPr>
            <p:ph type="ctrTitle" hasCustomPrompt="1"/>
          </p:nvPr>
        </p:nvSpPr>
        <p:spPr>
          <a:xfrm>
            <a:off x="1274841" y="1764699"/>
            <a:ext cx="5719338" cy="2880000"/>
          </a:xfrm>
          <a:noFill/>
          <a:ln w="3175">
            <a:noFill/>
            <a:prstDash val="lgDash"/>
          </a:ln>
        </p:spPr>
        <p:txBody>
          <a:bodyPr lIns="0" tIns="0" rIns="0" bIns="0" anchor="t" anchorCtr="0">
            <a:noAutofit/>
          </a:bodyPr>
          <a:lstStyle>
            <a:lvl1pPr algn="l">
              <a:defRPr sz="6600" baseline="0">
                <a:solidFill>
                  <a:schemeClr val="bg1"/>
                </a:solidFill>
              </a:defRPr>
            </a:lvl1pPr>
          </a:lstStyle>
          <a:p>
            <a:r>
              <a:rPr lang="en-GB" dirty="0"/>
              <a:t>KPMG Blue | </a:t>
            </a:r>
            <a:br>
              <a:rPr lang="en-GB" dirty="0"/>
            </a:br>
            <a:r>
              <a:rPr lang="en-GB" dirty="0"/>
              <a:t>Title slide text only</a:t>
            </a:r>
            <a:endParaRPr lang="en-US" dirty="0"/>
          </a:p>
        </p:txBody>
      </p:sp>
      <p:sp>
        <p:nvSpPr>
          <p:cNvPr id="7" name="Freeform 19">
            <a:extLst>
              <a:ext uri="{FF2B5EF4-FFF2-40B4-BE49-F238E27FC236}">
                <a16:creationId xmlns:a16="http://schemas.microsoft.com/office/drawing/2014/main" id="{A5A5FA9B-A901-4A1F-9358-436BDE66E0B5}"/>
              </a:ext>
            </a:extLst>
          </p:cNvPr>
          <p:cNvSpPr>
            <a:spLocks noChangeAspect="1" noEditPoints="1"/>
          </p:cNvSpPr>
          <p:nvPr userDrawn="1"/>
        </p:nvSpPr>
        <p:spPr bwMode="auto">
          <a:xfrm>
            <a:off x="998476" y="371311"/>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6" name="Text Placeholder 3"/>
          <p:cNvSpPr>
            <a:spLocks noGrp="1"/>
          </p:cNvSpPr>
          <p:nvPr>
            <p:ph type="body" sz="quarter" idx="11"/>
          </p:nvPr>
        </p:nvSpPr>
        <p:spPr>
          <a:xfrm>
            <a:off x="1274841" y="4752153"/>
            <a:ext cx="5719338"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363497499"/>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Left Vertical Window_KPMG Blue">
    <p:bg>
      <p:bgPr>
        <a:solidFill>
          <a:schemeClr val="accent2"/>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331BAC5B-20A9-435F-8C24-21445B9F4ED5}"/>
              </a:ext>
            </a:extLst>
          </p:cNvPr>
          <p:cNvSpPr>
            <a:spLocks/>
          </p:cNvSpPr>
          <p:nvPr userDrawn="1"/>
        </p:nvSpPr>
        <p:spPr>
          <a:xfrm>
            <a:off x="998476" y="1485244"/>
            <a:ext cx="3030598" cy="4360622"/>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2" name="Title 1"/>
          <p:cNvSpPr>
            <a:spLocks noGrp="1"/>
          </p:cNvSpPr>
          <p:nvPr>
            <p:ph type="ctrTitle" hasCustomPrompt="1"/>
          </p:nvPr>
        </p:nvSpPr>
        <p:spPr>
          <a:xfrm>
            <a:off x="1274841" y="1764699"/>
            <a:ext cx="2469675" cy="2880000"/>
          </a:xfrm>
          <a:noFill/>
          <a:ln w="3175">
            <a:noFill/>
            <a:prstDash val="lgDash"/>
          </a:ln>
        </p:spPr>
        <p:txBody>
          <a:bodyPr lIns="0" tIns="0" rIns="0" bIns="0" anchor="t" anchorCtr="0">
            <a:noAutofit/>
          </a:bodyPr>
          <a:lstStyle>
            <a:lvl1pPr algn="l">
              <a:defRPr sz="6600" baseline="0">
                <a:solidFill>
                  <a:schemeClr val="bg1"/>
                </a:solidFill>
              </a:defRPr>
            </a:lvl1pPr>
          </a:lstStyle>
          <a:p>
            <a:r>
              <a:rPr lang="en-GB" dirty="0"/>
              <a:t>Title slide text only</a:t>
            </a:r>
            <a:endParaRPr lang="en-US" dirty="0"/>
          </a:p>
        </p:txBody>
      </p:sp>
      <p:sp>
        <p:nvSpPr>
          <p:cNvPr id="7" name="Freeform 19">
            <a:extLst>
              <a:ext uri="{FF2B5EF4-FFF2-40B4-BE49-F238E27FC236}">
                <a16:creationId xmlns:a16="http://schemas.microsoft.com/office/drawing/2014/main" id="{A5A5FA9B-A901-4A1F-9358-436BDE66E0B5}"/>
              </a:ext>
            </a:extLst>
          </p:cNvPr>
          <p:cNvSpPr>
            <a:spLocks noChangeAspect="1" noEditPoints="1"/>
          </p:cNvSpPr>
          <p:nvPr userDrawn="1"/>
        </p:nvSpPr>
        <p:spPr bwMode="auto">
          <a:xfrm>
            <a:off x="998476" y="371311"/>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6" name="Text Placeholder 3"/>
          <p:cNvSpPr>
            <a:spLocks noGrp="1"/>
          </p:cNvSpPr>
          <p:nvPr userDrawn="1">
            <p:ph type="body" sz="quarter" idx="11"/>
          </p:nvPr>
        </p:nvSpPr>
        <p:spPr>
          <a:xfrm>
            <a:off x="1274841" y="4752153"/>
            <a:ext cx="2469675"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927523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Right Horizontal Window_Pacific Blue">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96C774-8B31-4EC8-BF6C-ACF71C2F0C15}"/>
              </a:ext>
            </a:extLst>
          </p:cNvPr>
          <p:cNvSpPr>
            <a:spLocks/>
          </p:cNvSpPr>
          <p:nvPr userDrawn="1"/>
        </p:nvSpPr>
        <p:spPr>
          <a:xfrm>
            <a:off x="3405716" y="383795"/>
            <a:ext cx="7794097" cy="5414065"/>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7" name="Freeform 19">
            <a:extLst>
              <a:ext uri="{FF2B5EF4-FFF2-40B4-BE49-F238E27FC236}">
                <a16:creationId xmlns:a16="http://schemas.microsoft.com/office/drawing/2014/main" id="{A5A5FA9B-A901-4A1F-9358-436BDE66E0B5}"/>
              </a:ext>
            </a:extLst>
          </p:cNvPr>
          <p:cNvSpPr>
            <a:spLocks noChangeAspect="1" noEditPoints="1"/>
          </p:cNvSpPr>
          <p:nvPr userDrawn="1"/>
        </p:nvSpPr>
        <p:spPr bwMode="auto">
          <a:xfrm>
            <a:off x="998476" y="371311"/>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GB" dirty="0"/>
          </a:p>
        </p:txBody>
      </p:sp>
      <p:grpSp>
        <p:nvGrpSpPr>
          <p:cNvPr id="3" name="Group 2">
            <a:extLst>
              <a:ext uri="{FF2B5EF4-FFF2-40B4-BE49-F238E27FC236}">
                <a16:creationId xmlns:a16="http://schemas.microsoft.com/office/drawing/2014/main" id="{9BC1A25C-9C23-47D0-BC86-BD2474043CD3}"/>
              </a:ext>
            </a:extLst>
          </p:cNvPr>
          <p:cNvGrpSpPr/>
          <p:nvPr userDrawn="1"/>
        </p:nvGrpSpPr>
        <p:grpSpPr>
          <a:xfrm>
            <a:off x="998476" y="0"/>
            <a:ext cx="911399" cy="1485244"/>
            <a:chOff x="1008000" y="0"/>
            <a:chExt cx="911399" cy="1485244"/>
          </a:xfrm>
          <a:solidFill>
            <a:schemeClr val="bg1">
              <a:alpha val="0"/>
            </a:schemeClr>
          </a:solidFill>
        </p:grpSpPr>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1008000" y="0"/>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GB" dirty="0"/>
            </a:p>
          </p:txBody>
        </p:sp>
        <p:sp>
          <p:nvSpPr>
            <p:cNvPr id="8" name="Freeform 19">
              <a:extLst>
                <a:ext uri="{FF2B5EF4-FFF2-40B4-BE49-F238E27FC236}">
                  <a16:creationId xmlns:a16="http://schemas.microsoft.com/office/drawing/2014/main" id="{C5CCCCF1-8E34-4341-A6C5-97CC39680E55}"/>
                </a:ext>
              </a:extLst>
            </p:cNvPr>
            <p:cNvSpPr>
              <a:spLocks noChangeAspect="1" noEditPoints="1"/>
            </p:cNvSpPr>
            <p:nvPr userDrawn="1"/>
          </p:nvSpPr>
          <p:spPr bwMode="auto">
            <a:xfrm>
              <a:off x="1008000" y="742622"/>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GB" dirty="0"/>
            </a:p>
          </p:txBody>
        </p:sp>
        <p:sp>
          <p:nvSpPr>
            <p:cNvPr id="9" name="Freeform 19">
              <a:extLst>
                <a:ext uri="{FF2B5EF4-FFF2-40B4-BE49-F238E27FC236}">
                  <a16:creationId xmlns:a16="http://schemas.microsoft.com/office/drawing/2014/main" id="{162D722E-1D64-4D54-98B6-8466501BFD3D}"/>
                </a:ext>
              </a:extLst>
            </p:cNvPr>
            <p:cNvSpPr>
              <a:spLocks noChangeAspect="1" noEditPoints="1"/>
            </p:cNvSpPr>
            <p:nvPr userDrawn="1"/>
          </p:nvSpPr>
          <p:spPr bwMode="auto">
            <a:xfrm>
              <a:off x="1008000" y="1113933"/>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GB" dirty="0"/>
            </a:p>
          </p:txBody>
        </p:sp>
      </p:grpSp>
      <p:sp>
        <p:nvSpPr>
          <p:cNvPr id="6" name="Text Placeholder 3"/>
          <p:cNvSpPr>
            <a:spLocks noGrp="1"/>
          </p:cNvSpPr>
          <p:nvPr>
            <p:ph type="body" sz="quarter" idx="11"/>
          </p:nvPr>
        </p:nvSpPr>
        <p:spPr>
          <a:xfrm>
            <a:off x="3672180" y="4722968"/>
            <a:ext cx="7260639"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10" name="Title 9">
            <a:extLst>
              <a:ext uri="{FF2B5EF4-FFF2-40B4-BE49-F238E27FC236}">
                <a16:creationId xmlns:a16="http://schemas.microsoft.com/office/drawing/2014/main" id="{BA9E5DDB-2262-4657-AA4F-9CE87AA83B57}"/>
              </a:ext>
            </a:extLst>
          </p:cNvPr>
          <p:cNvSpPr>
            <a:spLocks noGrp="1"/>
          </p:cNvSpPr>
          <p:nvPr>
            <p:ph type="title"/>
          </p:nvPr>
        </p:nvSpPr>
        <p:spPr>
          <a:xfrm>
            <a:off x="3671123" y="649292"/>
            <a:ext cx="7260639" cy="3950972"/>
          </a:xfrm>
        </p:spPr>
        <p:txBody>
          <a:bodyPr/>
          <a:lstStyle>
            <a:lvl1pPr>
              <a:defRPr lang="en-GB" sz="6600" kern="1200" baseline="0" dirty="0">
                <a:solidFill>
                  <a:schemeClr val="bg1"/>
                </a:solidFill>
                <a:latin typeface="+mj-lt"/>
                <a:ea typeface="+mj-ea"/>
                <a:cs typeface="+mj-cs"/>
              </a:defRPr>
            </a:lvl1pPr>
          </a:lstStyle>
          <a:p>
            <a:r>
              <a:rPr lang="en-US"/>
              <a:t>Click to edit Master title style</a:t>
            </a:r>
            <a:endParaRPr lang="en-GB" dirty="0"/>
          </a:p>
        </p:txBody>
      </p:sp>
    </p:spTree>
    <p:extLst>
      <p:ext uri="{BB962C8B-B14F-4D97-AF65-F5344CB8AC3E}">
        <p14:creationId xmlns:p14="http://schemas.microsoft.com/office/powerpoint/2010/main" val="3781410409"/>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Right Vertical Window_Pacific Blue">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BC1A25C-9C23-47D0-BC86-BD2474043CD3}"/>
              </a:ext>
            </a:extLst>
          </p:cNvPr>
          <p:cNvGrpSpPr/>
          <p:nvPr userDrawn="1"/>
        </p:nvGrpSpPr>
        <p:grpSpPr>
          <a:xfrm>
            <a:off x="998476" y="0"/>
            <a:ext cx="911399" cy="1485244"/>
            <a:chOff x="1008000" y="0"/>
            <a:chExt cx="911399" cy="1485244"/>
          </a:xfrm>
          <a:solidFill>
            <a:schemeClr val="bg1">
              <a:alpha val="0"/>
            </a:schemeClr>
          </a:solidFill>
        </p:grpSpPr>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1008000" y="0"/>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GB" dirty="0"/>
            </a:p>
          </p:txBody>
        </p:sp>
        <p:sp>
          <p:nvSpPr>
            <p:cNvPr id="8" name="Freeform 19">
              <a:extLst>
                <a:ext uri="{FF2B5EF4-FFF2-40B4-BE49-F238E27FC236}">
                  <a16:creationId xmlns:a16="http://schemas.microsoft.com/office/drawing/2014/main" id="{C5CCCCF1-8E34-4341-A6C5-97CC39680E55}"/>
                </a:ext>
              </a:extLst>
            </p:cNvPr>
            <p:cNvSpPr>
              <a:spLocks noChangeAspect="1" noEditPoints="1"/>
            </p:cNvSpPr>
            <p:nvPr userDrawn="1"/>
          </p:nvSpPr>
          <p:spPr bwMode="auto">
            <a:xfrm>
              <a:off x="1008000" y="742622"/>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GB" dirty="0"/>
            </a:p>
          </p:txBody>
        </p:sp>
        <p:sp>
          <p:nvSpPr>
            <p:cNvPr id="9" name="Freeform 19">
              <a:extLst>
                <a:ext uri="{FF2B5EF4-FFF2-40B4-BE49-F238E27FC236}">
                  <a16:creationId xmlns:a16="http://schemas.microsoft.com/office/drawing/2014/main" id="{162D722E-1D64-4D54-98B6-8466501BFD3D}"/>
                </a:ext>
              </a:extLst>
            </p:cNvPr>
            <p:cNvSpPr>
              <a:spLocks noChangeAspect="1" noEditPoints="1"/>
            </p:cNvSpPr>
            <p:nvPr userDrawn="1"/>
          </p:nvSpPr>
          <p:spPr bwMode="auto">
            <a:xfrm>
              <a:off x="1008000" y="1113933"/>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GB" dirty="0"/>
            </a:p>
          </p:txBody>
        </p:sp>
      </p:grpSp>
      <p:sp>
        <p:nvSpPr>
          <p:cNvPr id="104" name="Rectangle 103">
            <a:extLst>
              <a:ext uri="{FF2B5EF4-FFF2-40B4-BE49-F238E27FC236}">
                <a16:creationId xmlns:a16="http://schemas.microsoft.com/office/drawing/2014/main" id="{6A6246C3-5BC1-4146-9E95-B8B3F1B77C22}"/>
              </a:ext>
            </a:extLst>
          </p:cNvPr>
          <p:cNvSpPr>
            <a:spLocks noChangeAspect="1"/>
          </p:cNvSpPr>
          <p:nvPr userDrawn="1"/>
        </p:nvSpPr>
        <p:spPr>
          <a:xfrm>
            <a:off x="7435789" y="371311"/>
            <a:ext cx="3764024" cy="5415923"/>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106" name="Text Placeholder 3">
            <a:extLst>
              <a:ext uri="{FF2B5EF4-FFF2-40B4-BE49-F238E27FC236}">
                <a16:creationId xmlns:a16="http://schemas.microsoft.com/office/drawing/2014/main" id="{E9A5689E-A0AC-4126-A5A7-5CD8528C6C2E}"/>
              </a:ext>
            </a:extLst>
          </p:cNvPr>
          <p:cNvSpPr>
            <a:spLocks noGrp="1"/>
          </p:cNvSpPr>
          <p:nvPr>
            <p:ph type="body" sz="quarter" idx="12"/>
          </p:nvPr>
        </p:nvSpPr>
        <p:spPr>
          <a:xfrm>
            <a:off x="7702252" y="4710484"/>
            <a:ext cx="3229510"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2" name="Title 1"/>
          <p:cNvSpPr>
            <a:spLocks noGrp="1"/>
          </p:cNvSpPr>
          <p:nvPr>
            <p:ph type="ctrTitle" hasCustomPrompt="1"/>
          </p:nvPr>
        </p:nvSpPr>
        <p:spPr>
          <a:xfrm>
            <a:off x="7702252" y="636808"/>
            <a:ext cx="3229510" cy="3950972"/>
          </a:xfrm>
          <a:noFill/>
          <a:ln w="3175">
            <a:noFill/>
            <a:prstDash val="lgDash"/>
          </a:ln>
        </p:spPr>
        <p:txBody>
          <a:bodyPr lIns="0" tIns="0" rIns="0" bIns="0" anchor="t" anchorCtr="0">
            <a:noAutofit/>
          </a:bodyPr>
          <a:lstStyle>
            <a:lvl1pPr algn="l">
              <a:defRPr sz="6600" baseline="0">
                <a:solidFill>
                  <a:schemeClr val="bg1"/>
                </a:solidFill>
              </a:defRPr>
            </a:lvl1pPr>
          </a:lstStyle>
          <a:p>
            <a:r>
              <a:rPr lang="en-GB" dirty="0"/>
              <a:t>Title slide text only</a:t>
            </a:r>
            <a:endParaRPr lang="en-US" dirty="0"/>
          </a:p>
        </p:txBody>
      </p:sp>
      <p:pic>
        <p:nvPicPr>
          <p:cNvPr id="10" name="Graphic 9">
            <a:extLst>
              <a:ext uri="{FF2B5EF4-FFF2-40B4-BE49-F238E27FC236}">
                <a16:creationId xmlns:a16="http://schemas.microsoft.com/office/drawing/2014/main" id="{78DFFAD0-690D-40FA-92E3-26DD5F2CF71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3969939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LE SLIDE Right Vertical Window_Pacific Blue">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sp>
        <p:nvSpPr>
          <p:cNvPr id="7" name="Freeform 19">
            <a:extLst>
              <a:ext uri="{FF2B5EF4-FFF2-40B4-BE49-F238E27FC236}">
                <a16:creationId xmlns:a16="http://schemas.microsoft.com/office/drawing/2014/main" id="{A5A5FA9B-A901-4A1F-9358-436BDE66E0B5}"/>
              </a:ext>
            </a:extLst>
          </p:cNvPr>
          <p:cNvSpPr>
            <a:spLocks noChangeAspect="1" noEditPoints="1"/>
          </p:cNvSpPr>
          <p:nvPr userDrawn="1"/>
        </p:nvSpPr>
        <p:spPr bwMode="auto">
          <a:xfrm>
            <a:off x="998476" y="371311"/>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GB" dirty="0"/>
          </a:p>
        </p:txBody>
      </p:sp>
      <p:grpSp>
        <p:nvGrpSpPr>
          <p:cNvPr id="3" name="Group 2">
            <a:extLst>
              <a:ext uri="{FF2B5EF4-FFF2-40B4-BE49-F238E27FC236}">
                <a16:creationId xmlns:a16="http://schemas.microsoft.com/office/drawing/2014/main" id="{9BC1A25C-9C23-47D0-BC86-BD2474043CD3}"/>
              </a:ext>
            </a:extLst>
          </p:cNvPr>
          <p:cNvGrpSpPr/>
          <p:nvPr userDrawn="1"/>
        </p:nvGrpSpPr>
        <p:grpSpPr>
          <a:xfrm>
            <a:off x="998476" y="0"/>
            <a:ext cx="911399" cy="1485244"/>
            <a:chOff x="1008000" y="0"/>
            <a:chExt cx="911399" cy="1485244"/>
          </a:xfrm>
          <a:solidFill>
            <a:schemeClr val="bg1">
              <a:alpha val="0"/>
            </a:schemeClr>
          </a:solidFill>
        </p:grpSpPr>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1008000" y="0"/>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GB" dirty="0"/>
            </a:p>
          </p:txBody>
        </p:sp>
        <p:sp>
          <p:nvSpPr>
            <p:cNvPr id="8" name="Freeform 19">
              <a:extLst>
                <a:ext uri="{FF2B5EF4-FFF2-40B4-BE49-F238E27FC236}">
                  <a16:creationId xmlns:a16="http://schemas.microsoft.com/office/drawing/2014/main" id="{C5CCCCF1-8E34-4341-A6C5-97CC39680E55}"/>
                </a:ext>
              </a:extLst>
            </p:cNvPr>
            <p:cNvSpPr>
              <a:spLocks noChangeAspect="1" noEditPoints="1"/>
            </p:cNvSpPr>
            <p:nvPr userDrawn="1"/>
          </p:nvSpPr>
          <p:spPr bwMode="auto">
            <a:xfrm>
              <a:off x="1008000" y="742622"/>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GB" dirty="0"/>
            </a:p>
          </p:txBody>
        </p:sp>
        <p:sp>
          <p:nvSpPr>
            <p:cNvPr id="9" name="Freeform 19">
              <a:extLst>
                <a:ext uri="{FF2B5EF4-FFF2-40B4-BE49-F238E27FC236}">
                  <a16:creationId xmlns:a16="http://schemas.microsoft.com/office/drawing/2014/main" id="{162D722E-1D64-4D54-98B6-8466501BFD3D}"/>
                </a:ext>
              </a:extLst>
            </p:cNvPr>
            <p:cNvSpPr>
              <a:spLocks noChangeAspect="1" noEditPoints="1"/>
            </p:cNvSpPr>
            <p:nvPr userDrawn="1"/>
          </p:nvSpPr>
          <p:spPr bwMode="auto">
            <a:xfrm>
              <a:off x="1008000" y="1113933"/>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GB" dirty="0"/>
            </a:p>
          </p:txBody>
        </p:sp>
      </p:grpSp>
      <p:sp>
        <p:nvSpPr>
          <p:cNvPr id="104" name="Rectangle 103">
            <a:extLst>
              <a:ext uri="{FF2B5EF4-FFF2-40B4-BE49-F238E27FC236}">
                <a16:creationId xmlns:a16="http://schemas.microsoft.com/office/drawing/2014/main" id="{6A6246C3-5BC1-4146-9E95-B8B3F1B77C22}"/>
              </a:ext>
            </a:extLst>
          </p:cNvPr>
          <p:cNvSpPr>
            <a:spLocks/>
          </p:cNvSpPr>
          <p:nvPr userDrawn="1"/>
        </p:nvSpPr>
        <p:spPr>
          <a:xfrm>
            <a:off x="7435789" y="383795"/>
            <a:ext cx="3764024" cy="5415923"/>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106" name="Text Placeholder 3">
            <a:extLst>
              <a:ext uri="{FF2B5EF4-FFF2-40B4-BE49-F238E27FC236}">
                <a16:creationId xmlns:a16="http://schemas.microsoft.com/office/drawing/2014/main" id="{E9A5689E-A0AC-4126-A5A7-5CD8528C6C2E}"/>
              </a:ext>
            </a:extLst>
          </p:cNvPr>
          <p:cNvSpPr>
            <a:spLocks noGrp="1"/>
          </p:cNvSpPr>
          <p:nvPr>
            <p:ph type="body" sz="quarter" idx="12"/>
          </p:nvPr>
        </p:nvSpPr>
        <p:spPr>
          <a:xfrm>
            <a:off x="7702252" y="4722968"/>
            <a:ext cx="3229510"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2" name="Title 1"/>
          <p:cNvSpPr>
            <a:spLocks noGrp="1"/>
          </p:cNvSpPr>
          <p:nvPr>
            <p:ph type="ctrTitle" hasCustomPrompt="1"/>
          </p:nvPr>
        </p:nvSpPr>
        <p:spPr>
          <a:xfrm>
            <a:off x="7702252" y="649292"/>
            <a:ext cx="3229510" cy="3950972"/>
          </a:xfrm>
          <a:noFill/>
          <a:ln w="3175">
            <a:noFill/>
            <a:prstDash val="lgDash"/>
          </a:ln>
        </p:spPr>
        <p:txBody>
          <a:bodyPr lIns="0" tIns="0" rIns="0" bIns="0" anchor="t" anchorCtr="0">
            <a:noAutofit/>
          </a:bodyPr>
          <a:lstStyle>
            <a:lvl1pPr algn="l">
              <a:defRPr sz="6600" baseline="0">
                <a:solidFill>
                  <a:schemeClr val="bg1"/>
                </a:solidFill>
              </a:defRPr>
            </a:lvl1pPr>
          </a:lstStyle>
          <a:p>
            <a:r>
              <a:rPr lang="en-GB" dirty="0"/>
              <a:t>Title slide text only</a:t>
            </a:r>
            <a:endParaRPr lang="en-US" dirty="0"/>
          </a:p>
        </p:txBody>
      </p:sp>
    </p:spTree>
    <p:extLst>
      <p:ext uri="{BB962C8B-B14F-4D97-AF65-F5344CB8AC3E}">
        <p14:creationId xmlns:p14="http://schemas.microsoft.com/office/powerpoint/2010/main" val="42243806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SLIDE Left Horizontal Window Image_KPMG Blue">
    <p:bg>
      <p:bgPr>
        <a:solidFill>
          <a:schemeClr val="accent2"/>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200E6EA-7AA4-4C98-8E47-F5F83446E051}"/>
              </a:ext>
            </a:extLst>
          </p:cNvPr>
          <p:cNvSpPr>
            <a:spLocks noGrp="1"/>
          </p:cNvSpPr>
          <p:nvPr>
            <p:ph type="pic" sz="quarter" idx="12"/>
          </p:nvPr>
        </p:nvSpPr>
        <p:spPr>
          <a:xfrm>
            <a:off x="998477" y="1525530"/>
            <a:ext cx="5904966" cy="4101805"/>
          </a:xfrm>
          <a:solidFill>
            <a:schemeClr val="accent1"/>
          </a:solidFill>
        </p:spPr>
        <p:txBody>
          <a:bodyPr anchor="ctr"/>
          <a:lstStyle>
            <a:lvl1pPr algn="ctr">
              <a:defRPr sz="1000" b="0">
                <a:solidFill>
                  <a:schemeClr val="bg1"/>
                </a:solidFill>
              </a:defRPr>
            </a:lvl1pPr>
          </a:lstStyle>
          <a:p>
            <a:r>
              <a:rPr lang="en-US"/>
              <a:t>Click icon to add picture</a:t>
            </a:r>
            <a:endParaRPr lang="en-GB"/>
          </a:p>
        </p:txBody>
      </p:sp>
      <p:sp>
        <p:nvSpPr>
          <p:cNvPr id="2" name="Title 1"/>
          <p:cNvSpPr>
            <a:spLocks noGrp="1"/>
          </p:cNvSpPr>
          <p:nvPr>
            <p:ph type="ctrTitle" hasCustomPrompt="1"/>
          </p:nvPr>
        </p:nvSpPr>
        <p:spPr>
          <a:xfrm>
            <a:off x="7648628" y="1516432"/>
            <a:ext cx="3551186" cy="3098109"/>
          </a:xfrm>
          <a:noFill/>
          <a:ln w="3175">
            <a:noFill/>
            <a:prstDash val="lgDash"/>
          </a:ln>
        </p:spPr>
        <p:txBody>
          <a:bodyPr lIns="0" tIns="0" rIns="0" bIns="0" anchor="t" anchorCtr="0">
            <a:noAutofit/>
          </a:bodyPr>
          <a:lstStyle>
            <a:lvl1pPr algn="l">
              <a:defRPr sz="6600" baseline="0">
                <a:solidFill>
                  <a:schemeClr val="bg1"/>
                </a:solidFill>
              </a:defRPr>
            </a:lvl1pPr>
          </a:lstStyle>
          <a:p>
            <a:r>
              <a:rPr lang="en-GB" dirty="0"/>
              <a:t>Title slide text only</a:t>
            </a:r>
            <a:endParaRPr lang="en-US" dirty="0"/>
          </a:p>
        </p:txBody>
      </p:sp>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7648627" y="1129527"/>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8" name="Freeform 19">
            <a:extLst>
              <a:ext uri="{FF2B5EF4-FFF2-40B4-BE49-F238E27FC236}">
                <a16:creationId xmlns:a16="http://schemas.microsoft.com/office/drawing/2014/main" id="{C5CCCCF1-8E34-4341-A6C5-97CC39680E55}"/>
              </a:ext>
            </a:extLst>
          </p:cNvPr>
          <p:cNvSpPr>
            <a:spLocks noChangeAspect="1" noEditPoints="1"/>
          </p:cNvSpPr>
          <p:nvPr userDrawn="1"/>
        </p:nvSpPr>
        <p:spPr bwMode="auto">
          <a:xfrm>
            <a:off x="7648627" y="1872149"/>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6" name="Text Placeholder 3"/>
          <p:cNvSpPr>
            <a:spLocks noGrp="1"/>
          </p:cNvSpPr>
          <p:nvPr userDrawn="1">
            <p:ph type="body" sz="quarter" idx="11"/>
          </p:nvPr>
        </p:nvSpPr>
        <p:spPr>
          <a:xfrm>
            <a:off x="7648628" y="4817335"/>
            <a:ext cx="3551186"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35" name="Freeform 19">
            <a:extLst>
              <a:ext uri="{FF2B5EF4-FFF2-40B4-BE49-F238E27FC236}">
                <a16:creationId xmlns:a16="http://schemas.microsoft.com/office/drawing/2014/main" id="{63FF197E-1AE7-4604-B3DB-21B6EC509734}"/>
              </a:ext>
            </a:extLst>
          </p:cNvPr>
          <p:cNvSpPr>
            <a:spLocks noChangeAspect="1" noEditPoints="1"/>
          </p:cNvSpPr>
          <p:nvPr userDrawn="1"/>
        </p:nvSpPr>
        <p:spPr bwMode="auto">
          <a:xfrm>
            <a:off x="7647346" y="371311"/>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37317743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SLIDE Left Vertical Window Image_KPMG Blue">
    <p:bg>
      <p:bgPr>
        <a:solidFill>
          <a:schemeClr val="accent2"/>
        </a:solidFill>
        <a:effectLst/>
      </p:bgPr>
    </p:bg>
    <p:spTree>
      <p:nvGrpSpPr>
        <p:cNvPr id="1" name=""/>
        <p:cNvGrpSpPr/>
        <p:nvPr/>
      </p:nvGrpSpPr>
      <p:grpSpPr>
        <a:xfrm>
          <a:off x="0" y="0"/>
          <a:ext cx="0" cy="0"/>
          <a:chOff x="0" y="0"/>
          <a:chExt cx="0" cy="0"/>
        </a:xfrm>
      </p:grpSpPr>
      <p:sp>
        <p:nvSpPr>
          <p:cNvPr id="28" name="Picture Placeholder 3">
            <a:extLst>
              <a:ext uri="{FF2B5EF4-FFF2-40B4-BE49-F238E27FC236}">
                <a16:creationId xmlns:a16="http://schemas.microsoft.com/office/drawing/2014/main" id="{445BA5F7-F13B-4C20-B0E0-112E55400EE4}"/>
              </a:ext>
            </a:extLst>
          </p:cNvPr>
          <p:cNvSpPr>
            <a:spLocks noGrp="1"/>
          </p:cNvSpPr>
          <p:nvPr>
            <p:ph type="pic" sz="quarter" idx="12"/>
          </p:nvPr>
        </p:nvSpPr>
        <p:spPr>
          <a:xfrm>
            <a:off x="998476" y="431800"/>
            <a:ext cx="3764161" cy="5445126"/>
          </a:xfrm>
          <a:solidFill>
            <a:schemeClr val="accent1"/>
          </a:solidFill>
        </p:spPr>
        <p:txBody>
          <a:bodyPr vert="horz" lIns="0" tIns="0" rIns="0" bIns="0" rtlCol="0" anchor="ctr" anchorCtr="0">
            <a:noAutofit/>
          </a:bodyPr>
          <a:lstStyle>
            <a:lvl1pPr>
              <a:defRPr lang="en-GB" sz="1000" b="0">
                <a:solidFill>
                  <a:schemeClr val="bg1"/>
                </a:solidFill>
              </a:defRPr>
            </a:lvl1pPr>
          </a:lstStyle>
          <a:p>
            <a:pPr lvl="0" algn="ctr"/>
            <a:r>
              <a:rPr lang="en-US"/>
              <a:t>Click icon to add picture</a:t>
            </a:r>
            <a:endParaRPr lang="en-GB"/>
          </a:p>
        </p:txBody>
      </p:sp>
      <p:sp>
        <p:nvSpPr>
          <p:cNvPr id="2" name="Title 1"/>
          <p:cNvSpPr>
            <a:spLocks noGrp="1"/>
          </p:cNvSpPr>
          <p:nvPr>
            <p:ph type="ctrTitle" hasCustomPrompt="1"/>
          </p:nvPr>
        </p:nvSpPr>
        <p:spPr>
          <a:xfrm>
            <a:off x="5489910" y="1482358"/>
            <a:ext cx="5301922" cy="3446223"/>
          </a:xfrm>
          <a:noFill/>
          <a:ln w="3175">
            <a:noFill/>
            <a:prstDash val="lgDash"/>
          </a:ln>
        </p:spPr>
        <p:txBody>
          <a:bodyPr lIns="0" tIns="0" rIns="0" bIns="0" anchor="t" anchorCtr="0">
            <a:noAutofit/>
          </a:bodyPr>
          <a:lstStyle>
            <a:lvl1pPr algn="l">
              <a:defRPr sz="6600" baseline="0">
                <a:solidFill>
                  <a:schemeClr val="bg1"/>
                </a:solidFill>
              </a:defRPr>
            </a:lvl1pPr>
          </a:lstStyle>
          <a:p>
            <a:r>
              <a:rPr lang="en-GB" dirty="0"/>
              <a:t>Title slide text only</a:t>
            </a:r>
            <a:endParaRPr lang="en-US" dirty="0"/>
          </a:p>
        </p:txBody>
      </p:sp>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4729193" y="614966"/>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6" name="Text Placeholder 3"/>
          <p:cNvSpPr>
            <a:spLocks noGrp="1"/>
          </p:cNvSpPr>
          <p:nvPr userDrawn="1">
            <p:ph type="body" sz="quarter" idx="11"/>
          </p:nvPr>
        </p:nvSpPr>
        <p:spPr>
          <a:xfrm>
            <a:off x="5489910" y="5035866"/>
            <a:ext cx="5301922"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35" name="Freeform 19">
            <a:extLst>
              <a:ext uri="{FF2B5EF4-FFF2-40B4-BE49-F238E27FC236}">
                <a16:creationId xmlns:a16="http://schemas.microsoft.com/office/drawing/2014/main" id="{8CCE579D-9189-4FA0-AA19-DE69E2B53071}"/>
              </a:ext>
            </a:extLst>
          </p:cNvPr>
          <p:cNvSpPr>
            <a:spLocks noChangeAspect="1" noEditPoints="1"/>
          </p:cNvSpPr>
          <p:nvPr userDrawn="1"/>
        </p:nvSpPr>
        <p:spPr bwMode="auto">
          <a:xfrm>
            <a:off x="5491560" y="371311"/>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3902309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ITLE SLIDE Right Horizontal Window Image_Cobalt Blue">
    <p:bg>
      <p:bgPr>
        <a:solidFill>
          <a:schemeClr val="accent1"/>
        </a:solidFill>
        <a:effectLst/>
      </p:bgPr>
    </p:bg>
    <p:spTree>
      <p:nvGrpSpPr>
        <p:cNvPr id="1" name=""/>
        <p:cNvGrpSpPr/>
        <p:nvPr/>
      </p:nvGrpSpPr>
      <p:grpSpPr>
        <a:xfrm>
          <a:off x="0" y="0"/>
          <a:ext cx="0" cy="0"/>
          <a:chOff x="0" y="0"/>
          <a:chExt cx="0" cy="0"/>
        </a:xfrm>
      </p:grpSpPr>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998476" y="1129527"/>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8" name="Freeform 19">
            <a:extLst>
              <a:ext uri="{FF2B5EF4-FFF2-40B4-BE49-F238E27FC236}">
                <a16:creationId xmlns:a16="http://schemas.microsoft.com/office/drawing/2014/main" id="{C5CCCCF1-8E34-4341-A6C5-97CC39680E55}"/>
              </a:ext>
            </a:extLst>
          </p:cNvPr>
          <p:cNvSpPr>
            <a:spLocks noChangeAspect="1" noEditPoints="1"/>
          </p:cNvSpPr>
          <p:nvPr userDrawn="1"/>
        </p:nvSpPr>
        <p:spPr bwMode="auto">
          <a:xfrm>
            <a:off x="998476" y="1872149"/>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8" name="Picture Placeholder 3">
            <a:extLst>
              <a:ext uri="{FF2B5EF4-FFF2-40B4-BE49-F238E27FC236}">
                <a16:creationId xmlns:a16="http://schemas.microsoft.com/office/drawing/2014/main" id="{1D0B9D96-907F-4E37-B5A7-830AD095F223}"/>
              </a:ext>
            </a:extLst>
          </p:cNvPr>
          <p:cNvSpPr>
            <a:spLocks noGrp="1"/>
          </p:cNvSpPr>
          <p:nvPr>
            <p:ph type="pic" sz="quarter" idx="12"/>
          </p:nvPr>
        </p:nvSpPr>
        <p:spPr>
          <a:xfrm>
            <a:off x="4915965" y="1500838"/>
            <a:ext cx="6277559" cy="4360622"/>
          </a:xfrm>
          <a:solidFill>
            <a:schemeClr val="accent2"/>
          </a:solidFill>
        </p:spPr>
        <p:txBody>
          <a:bodyPr vert="horz" lIns="0" tIns="0" rIns="0" bIns="0" rtlCol="0" anchor="ctr" anchorCtr="0">
            <a:noAutofit/>
          </a:bodyPr>
          <a:lstStyle>
            <a:lvl1pPr>
              <a:defRPr lang="en-GB" sz="1000" b="0">
                <a:solidFill>
                  <a:schemeClr val="bg1"/>
                </a:solidFill>
              </a:defRPr>
            </a:lvl1pPr>
          </a:lstStyle>
          <a:p>
            <a:pPr lvl="0" algn="ctr"/>
            <a:r>
              <a:rPr lang="en-US"/>
              <a:t>Click icon to add picture</a:t>
            </a:r>
            <a:endParaRPr lang="en-GB"/>
          </a:p>
        </p:txBody>
      </p:sp>
      <p:sp>
        <p:nvSpPr>
          <p:cNvPr id="35" name="Freeform 19">
            <a:extLst>
              <a:ext uri="{FF2B5EF4-FFF2-40B4-BE49-F238E27FC236}">
                <a16:creationId xmlns:a16="http://schemas.microsoft.com/office/drawing/2014/main" id="{97111BA8-613B-4984-9EA2-0B67CA521CBE}"/>
              </a:ext>
            </a:extLst>
          </p:cNvPr>
          <p:cNvSpPr>
            <a:spLocks noChangeAspect="1" noEditPoints="1"/>
          </p:cNvSpPr>
          <p:nvPr userDrawn="1"/>
        </p:nvSpPr>
        <p:spPr bwMode="auto">
          <a:xfrm>
            <a:off x="998476" y="371311"/>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34" name="Title 1">
            <a:extLst>
              <a:ext uri="{FF2B5EF4-FFF2-40B4-BE49-F238E27FC236}">
                <a16:creationId xmlns:a16="http://schemas.microsoft.com/office/drawing/2014/main" id="{E8E14845-BB2E-4EA2-8CBD-F35A520E366D}"/>
              </a:ext>
            </a:extLst>
          </p:cNvPr>
          <p:cNvSpPr>
            <a:spLocks noGrp="1"/>
          </p:cNvSpPr>
          <p:nvPr>
            <p:ph type="ctrTitle" hasCustomPrompt="1"/>
          </p:nvPr>
        </p:nvSpPr>
        <p:spPr>
          <a:xfrm>
            <a:off x="998478" y="1500838"/>
            <a:ext cx="3174866" cy="3427743"/>
          </a:xfrm>
          <a:noFill/>
          <a:ln w="3175">
            <a:noFill/>
            <a:prstDash val="lgDash"/>
          </a:ln>
        </p:spPr>
        <p:txBody>
          <a:bodyPr lIns="0" tIns="0" rIns="0" bIns="0" anchor="t" anchorCtr="0">
            <a:noAutofit/>
          </a:bodyPr>
          <a:lstStyle>
            <a:lvl1pPr algn="l">
              <a:defRPr sz="6600" baseline="0">
                <a:solidFill>
                  <a:schemeClr val="bg1"/>
                </a:solidFill>
              </a:defRPr>
            </a:lvl1pPr>
          </a:lstStyle>
          <a:p>
            <a:r>
              <a:rPr lang="en-GB" dirty="0"/>
              <a:t>Title slide text only</a:t>
            </a:r>
            <a:endParaRPr lang="en-US" dirty="0"/>
          </a:p>
        </p:txBody>
      </p:sp>
      <p:sp>
        <p:nvSpPr>
          <p:cNvPr id="40" name="Text Placeholder 3">
            <a:extLst>
              <a:ext uri="{FF2B5EF4-FFF2-40B4-BE49-F238E27FC236}">
                <a16:creationId xmlns:a16="http://schemas.microsoft.com/office/drawing/2014/main" id="{423222F2-0E39-45E4-8918-49125CD7C1EA}"/>
              </a:ext>
            </a:extLst>
          </p:cNvPr>
          <p:cNvSpPr>
            <a:spLocks noGrp="1"/>
          </p:cNvSpPr>
          <p:nvPr>
            <p:ph type="body" sz="quarter" idx="11"/>
          </p:nvPr>
        </p:nvSpPr>
        <p:spPr>
          <a:xfrm>
            <a:off x="998478" y="5035866"/>
            <a:ext cx="3174866"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7922702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ITLE SLIDE Right Vertical Window Image_Cobalt 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98476" y="1485900"/>
            <a:ext cx="5249471" cy="3442681"/>
          </a:xfrm>
          <a:noFill/>
          <a:ln w="3175">
            <a:noFill/>
            <a:prstDash val="lgDash"/>
          </a:ln>
        </p:spPr>
        <p:txBody>
          <a:bodyPr lIns="0" tIns="0" rIns="0" bIns="0" anchor="t" anchorCtr="0">
            <a:noAutofit/>
          </a:bodyPr>
          <a:lstStyle>
            <a:lvl1pPr algn="l">
              <a:defRPr sz="6600" baseline="0">
                <a:solidFill>
                  <a:schemeClr val="bg1"/>
                </a:solidFill>
              </a:defRPr>
            </a:lvl1pPr>
          </a:lstStyle>
          <a:p>
            <a:r>
              <a:rPr lang="en-GB" dirty="0"/>
              <a:t>Title slide text only</a:t>
            </a:r>
            <a:endParaRPr lang="en-US" dirty="0"/>
          </a:p>
        </p:txBody>
      </p:sp>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998476" y="614966"/>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8" name="Freeform 19">
            <a:extLst>
              <a:ext uri="{FF2B5EF4-FFF2-40B4-BE49-F238E27FC236}">
                <a16:creationId xmlns:a16="http://schemas.microsoft.com/office/drawing/2014/main" id="{C5CCCCF1-8E34-4341-A6C5-97CC39680E55}"/>
              </a:ext>
            </a:extLst>
          </p:cNvPr>
          <p:cNvSpPr>
            <a:spLocks noChangeAspect="1" noEditPoints="1"/>
          </p:cNvSpPr>
          <p:nvPr userDrawn="1"/>
        </p:nvSpPr>
        <p:spPr bwMode="auto">
          <a:xfrm>
            <a:off x="998476" y="1357588"/>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6" name="Text Placeholder 3"/>
          <p:cNvSpPr>
            <a:spLocks noGrp="1"/>
          </p:cNvSpPr>
          <p:nvPr userDrawn="1">
            <p:ph type="body" sz="quarter" idx="11"/>
          </p:nvPr>
        </p:nvSpPr>
        <p:spPr>
          <a:xfrm>
            <a:off x="998476" y="5035866"/>
            <a:ext cx="5249471"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28" name="Picture Placeholder 3">
            <a:extLst>
              <a:ext uri="{FF2B5EF4-FFF2-40B4-BE49-F238E27FC236}">
                <a16:creationId xmlns:a16="http://schemas.microsoft.com/office/drawing/2014/main" id="{13BD1F9C-C7CA-4162-BCD4-0E8701D30076}"/>
              </a:ext>
            </a:extLst>
          </p:cNvPr>
          <p:cNvSpPr>
            <a:spLocks noGrp="1"/>
          </p:cNvSpPr>
          <p:nvPr>
            <p:ph type="pic" sz="quarter" idx="12"/>
          </p:nvPr>
        </p:nvSpPr>
        <p:spPr>
          <a:xfrm>
            <a:off x="7422732" y="431801"/>
            <a:ext cx="3770792" cy="5454717"/>
          </a:xfrm>
          <a:solidFill>
            <a:schemeClr val="accent2"/>
          </a:solidFill>
        </p:spPr>
        <p:txBody>
          <a:bodyPr vert="horz" lIns="0" tIns="0" rIns="0" bIns="0" rtlCol="0" anchor="ctr" anchorCtr="0">
            <a:noAutofit/>
          </a:bodyPr>
          <a:lstStyle>
            <a:lvl1pPr>
              <a:defRPr lang="en-GB" sz="1000" b="0">
                <a:solidFill>
                  <a:schemeClr val="bg1"/>
                </a:solidFill>
              </a:defRPr>
            </a:lvl1pPr>
          </a:lstStyle>
          <a:p>
            <a:pPr lvl="0" algn="ctr"/>
            <a:r>
              <a:rPr lang="en-US"/>
              <a:t>Click icon to add picture</a:t>
            </a:r>
            <a:endParaRPr lang="en-GB"/>
          </a:p>
        </p:txBody>
      </p:sp>
      <p:sp>
        <p:nvSpPr>
          <p:cNvPr id="29" name="Freeform 19">
            <a:extLst>
              <a:ext uri="{FF2B5EF4-FFF2-40B4-BE49-F238E27FC236}">
                <a16:creationId xmlns:a16="http://schemas.microsoft.com/office/drawing/2014/main" id="{91BD7904-A0EC-4665-99EF-039A51C5C5BE}"/>
              </a:ext>
            </a:extLst>
          </p:cNvPr>
          <p:cNvSpPr>
            <a:spLocks noChangeAspect="1" noEditPoints="1"/>
          </p:cNvSpPr>
          <p:nvPr userDrawn="1"/>
        </p:nvSpPr>
        <p:spPr bwMode="auto">
          <a:xfrm>
            <a:off x="998476" y="371311"/>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6184477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42050249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Title Only">
    <p:bg>
      <p:bgPr>
        <a:solidFill>
          <a:srgbClr val="ACEAFF"/>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18690576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Only - Dark BG colour">
    <p:bg>
      <p:bgPr>
        <a:solidFill>
          <a:schemeClr val="accent2"/>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4" name="Shape 8">
            <a:extLst>
              <a:ext uri="{FF2B5EF4-FFF2-40B4-BE49-F238E27FC236}">
                <a16:creationId xmlns:a16="http://schemas.microsoft.com/office/drawing/2014/main" id="{FEACBC9C-FDC2-4718-A261-6371F0F60DE3}"/>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6" name="Freeform 19">
            <a:extLst>
              <a:ext uri="{FF2B5EF4-FFF2-40B4-BE49-F238E27FC236}">
                <a16:creationId xmlns:a16="http://schemas.microsoft.com/office/drawing/2014/main" id="{989CBA86-3836-4832-B1AE-9FEA1A8FB1EE}"/>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7" name="TextBox 6">
            <a:extLst>
              <a:ext uri="{FF2B5EF4-FFF2-40B4-BE49-F238E27FC236}">
                <a16:creationId xmlns:a16="http://schemas.microsoft.com/office/drawing/2014/main" id="{7E115E64-AC13-4D9A-A160-F698CCA8CA99}"/>
              </a:ext>
              <a:ext uri="{C183D7F6-B498-43B3-948B-1728B52AA6E4}">
                <adec:decorative xmlns:adec="http://schemas.microsoft.com/office/drawing/2017/decorative" val="1"/>
              </a:ext>
            </a:extLst>
          </p:cNvPr>
          <p:cNvSpPr txBox="1"/>
          <p:nvPr userDrawn="1"/>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solidFill>
                <a:latin typeface="+mn-lt"/>
                <a:ea typeface="+mn-ea"/>
                <a:cs typeface="+mn-cs"/>
              </a:rPr>
              <a:t>© 2022 KPMG, an Irish partnership and a member firm of the KPMG global organization of independent member firms affiliated with KPMG International Limited, a private English company limited by guarantee. All rights reserved.</a:t>
            </a:r>
          </a:p>
        </p:txBody>
      </p:sp>
      <p:cxnSp>
        <p:nvCxnSpPr>
          <p:cNvPr id="8" name="Straight Connector 7">
            <a:extLst>
              <a:ext uri="{FF2B5EF4-FFF2-40B4-BE49-F238E27FC236}">
                <a16:creationId xmlns:a16="http://schemas.microsoft.com/office/drawing/2014/main" id="{156A5C29-C797-4C37-9F34-9C206DC1B640}"/>
              </a:ext>
            </a:extLst>
          </p:cNvPr>
          <p:cNvCxnSpPr/>
          <p:nvPr userDrawn="1"/>
        </p:nvCxnSpPr>
        <p:spPr>
          <a:xfrm>
            <a:off x="10928548"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716181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One Column Tex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998400" y="1330126"/>
            <a:ext cx="10195200" cy="454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3713860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One Column Text_double title">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Click to edit</a:t>
            </a:r>
            <a:br>
              <a:rPr lang="en-US" dirty="0"/>
            </a:br>
            <a:r>
              <a:rPr lang="en-US" dirty="0"/>
              <a:t>Master title style</a:t>
            </a:r>
            <a:endParaRPr lang="en-GB" dirty="0"/>
          </a:p>
        </p:txBody>
      </p:sp>
      <p:sp>
        <p:nvSpPr>
          <p:cNvPr id="4" name="Text Placeholder 3">
            <a:extLst>
              <a:ext uri="{FF2B5EF4-FFF2-40B4-BE49-F238E27FC236}">
                <a16:creationId xmlns:a16="http://schemas.microsoft.com/office/drawing/2014/main" id="{29D2B9FA-46EE-4504-A8DE-8C56CCE29B0B}"/>
              </a:ext>
            </a:extLst>
          </p:cNvPr>
          <p:cNvSpPr>
            <a:spLocks noGrp="1"/>
          </p:cNvSpPr>
          <p:nvPr>
            <p:ph type="body" sz="quarter" idx="10"/>
          </p:nvPr>
        </p:nvSpPr>
        <p:spPr>
          <a:xfrm>
            <a:off x="998538" y="1700213"/>
            <a:ext cx="10201275" cy="4176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688580696"/>
      </p:ext>
    </p:extLst>
  </p:cSld>
  <p:clrMapOvr>
    <a:masterClrMapping/>
  </p:clrMapOvr>
  <p:extLst>
    <p:ext uri="{DCECCB84-F9BA-43D5-87BE-67443E8EF086}">
      <p15:sldGuideLst xmlns:p15="http://schemas.microsoft.com/office/powerpoint/2012/main">
        <p15:guide id="1" orient="horz" pos="107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Left Horizontal Window Image_KPMG Blue">
    <p:bg>
      <p:bgPr>
        <a:solidFill>
          <a:schemeClr val="accent2"/>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200E6EA-7AA4-4C98-8E47-F5F83446E051}"/>
              </a:ext>
            </a:extLst>
          </p:cNvPr>
          <p:cNvSpPr>
            <a:spLocks noGrp="1" noChangeAspect="1"/>
          </p:cNvSpPr>
          <p:nvPr>
            <p:ph type="pic" sz="quarter" idx="12"/>
          </p:nvPr>
        </p:nvSpPr>
        <p:spPr>
          <a:xfrm>
            <a:off x="998477" y="1468380"/>
            <a:ext cx="5885053" cy="4087973"/>
          </a:xfrm>
          <a:solidFill>
            <a:schemeClr val="accent1"/>
          </a:solidFill>
        </p:spPr>
        <p:txBody>
          <a:bodyPr anchor="ctr"/>
          <a:lstStyle>
            <a:lvl1pPr algn="ctr">
              <a:defRPr sz="1000" b="0">
                <a:solidFill>
                  <a:schemeClr val="bg1"/>
                </a:solidFill>
              </a:defRPr>
            </a:lvl1pPr>
          </a:lstStyle>
          <a:p>
            <a:r>
              <a:rPr lang="en-US"/>
              <a:t>Click icon to add picture</a:t>
            </a:r>
            <a:endParaRPr lang="en-GB"/>
          </a:p>
        </p:txBody>
      </p:sp>
      <p:sp>
        <p:nvSpPr>
          <p:cNvPr id="2" name="Title 1"/>
          <p:cNvSpPr>
            <a:spLocks noGrp="1"/>
          </p:cNvSpPr>
          <p:nvPr>
            <p:ph type="ctrTitle" hasCustomPrompt="1"/>
          </p:nvPr>
        </p:nvSpPr>
        <p:spPr>
          <a:xfrm>
            <a:off x="7642337" y="1468380"/>
            <a:ext cx="3551186" cy="3098109"/>
          </a:xfrm>
          <a:noFill/>
          <a:ln w="3175">
            <a:noFill/>
            <a:prstDash val="lgDash"/>
          </a:ln>
        </p:spPr>
        <p:txBody>
          <a:bodyPr lIns="0" tIns="0" rIns="0" bIns="0" anchor="t" anchorCtr="0">
            <a:noAutofit/>
          </a:bodyPr>
          <a:lstStyle>
            <a:lvl1pPr algn="l">
              <a:defRPr sz="6600" baseline="0">
                <a:solidFill>
                  <a:schemeClr val="bg1"/>
                </a:solidFill>
              </a:defRPr>
            </a:lvl1pPr>
          </a:lstStyle>
          <a:p>
            <a:r>
              <a:rPr lang="en-GB" dirty="0"/>
              <a:t>Title slide text only</a:t>
            </a:r>
            <a:endParaRPr lang="en-US" dirty="0"/>
          </a:p>
        </p:txBody>
      </p:sp>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7648627" y="1129527"/>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8" name="Freeform 19">
            <a:extLst>
              <a:ext uri="{FF2B5EF4-FFF2-40B4-BE49-F238E27FC236}">
                <a16:creationId xmlns:a16="http://schemas.microsoft.com/office/drawing/2014/main" id="{C5CCCCF1-8E34-4341-A6C5-97CC39680E55}"/>
              </a:ext>
            </a:extLst>
          </p:cNvPr>
          <p:cNvSpPr>
            <a:spLocks noChangeAspect="1" noEditPoints="1"/>
          </p:cNvSpPr>
          <p:nvPr userDrawn="1"/>
        </p:nvSpPr>
        <p:spPr bwMode="auto">
          <a:xfrm>
            <a:off x="7648627" y="1872149"/>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6" name="Text Placeholder 3"/>
          <p:cNvSpPr>
            <a:spLocks noGrp="1"/>
          </p:cNvSpPr>
          <p:nvPr userDrawn="1">
            <p:ph type="body" sz="quarter" idx="11"/>
          </p:nvPr>
        </p:nvSpPr>
        <p:spPr>
          <a:xfrm>
            <a:off x="7648628" y="4746353"/>
            <a:ext cx="3551186"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pic>
        <p:nvPicPr>
          <p:cNvPr id="9" name="Graphic 8">
            <a:extLst>
              <a:ext uri="{FF2B5EF4-FFF2-40B4-BE49-F238E27FC236}">
                <a16:creationId xmlns:a16="http://schemas.microsoft.com/office/drawing/2014/main" id="{93430CE4-5B69-4517-8F25-A3A23061EE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647346" y="371311"/>
            <a:ext cx="914400" cy="368346"/>
          </a:xfrm>
          <a:prstGeom prst="rect">
            <a:avLst/>
          </a:prstGeom>
        </p:spPr>
      </p:pic>
    </p:spTree>
    <p:extLst>
      <p:ext uri="{BB962C8B-B14F-4D97-AF65-F5344CB8AC3E}">
        <p14:creationId xmlns:p14="http://schemas.microsoft.com/office/powerpoint/2010/main" val="4033362024"/>
      </p:ext>
    </p:extLst>
  </p:cSld>
  <p:clrMapOvr>
    <a:masterClrMapping/>
  </p:clrMapOvr>
  <p:extLst>
    <p:ext uri="{DCECCB84-F9BA-43D5-87BE-67443E8EF086}">
      <p15:sldGuideLst xmlns:p15="http://schemas.microsoft.com/office/powerpoint/2012/main">
        <p15:guide id="1" orient="horz" pos="3498"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One Column Text_double title_KPMG Blue">
    <p:bg>
      <p:bgPr>
        <a:solidFill>
          <a:schemeClr val="accent2"/>
        </a:solidFill>
        <a:effectLst/>
      </p:bgPr>
    </p:bg>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bg1"/>
                </a:solidFill>
              </a:defRPr>
            </a:lvl1pPr>
          </a:lstStyle>
          <a:p>
            <a:r>
              <a:rPr lang="en-US" dirty="0"/>
              <a:t>Click to edit</a:t>
            </a:r>
            <a:br>
              <a:rPr lang="en-US" dirty="0"/>
            </a:br>
            <a:r>
              <a:rPr lang="en-US" dirty="0"/>
              <a:t>Master title style</a:t>
            </a:r>
            <a:endParaRPr lang="en-GB" dirty="0"/>
          </a:p>
        </p:txBody>
      </p:sp>
      <p:sp>
        <p:nvSpPr>
          <p:cNvPr id="4" name="Text Placeholder 3">
            <a:extLst>
              <a:ext uri="{FF2B5EF4-FFF2-40B4-BE49-F238E27FC236}">
                <a16:creationId xmlns:a16="http://schemas.microsoft.com/office/drawing/2014/main" id="{29D2B9FA-46EE-4504-A8DE-8C56CCE29B0B}"/>
              </a:ext>
            </a:extLst>
          </p:cNvPr>
          <p:cNvSpPr>
            <a:spLocks noGrp="1"/>
          </p:cNvSpPr>
          <p:nvPr>
            <p:ph type="body" sz="quarter" idx="10"/>
          </p:nvPr>
        </p:nvSpPr>
        <p:spPr>
          <a:xfrm>
            <a:off x="998538" y="1700213"/>
            <a:ext cx="10201275" cy="4176712"/>
          </a:xfrm>
        </p:spPr>
        <p:txBody>
          <a:bodyPr/>
          <a:lstStyle>
            <a:lvl1pPr>
              <a:defRPr>
                <a:solidFill>
                  <a:schemeClr val="bg1"/>
                </a:solidFill>
              </a:defRPr>
            </a:lvl1pPr>
            <a:lvl2pPr>
              <a:defRPr>
                <a:solidFill>
                  <a:schemeClr val="bg1"/>
                </a:solidFill>
              </a:defRPr>
            </a:lvl2pPr>
            <a:lvl3pPr>
              <a:buClrTx/>
              <a:defRPr>
                <a:solidFill>
                  <a:schemeClr val="bg1"/>
                </a:solidFill>
              </a:defRPr>
            </a:lvl3pPr>
            <a:lvl4pPr marL="361950" indent="-180975">
              <a:buClrTx/>
              <a:defRPr>
                <a:solidFill>
                  <a:schemeClr val="bg1"/>
                </a:solidFill>
              </a:defRPr>
            </a:lvl4pPr>
            <a:lvl5pPr>
              <a:buClrTx/>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Shape 8">
            <a:extLst>
              <a:ext uri="{FF2B5EF4-FFF2-40B4-BE49-F238E27FC236}">
                <a16:creationId xmlns:a16="http://schemas.microsoft.com/office/drawing/2014/main" id="{F4561A05-7671-4539-AB97-A9979F67EB43}"/>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7" name="Freeform 19">
            <a:extLst>
              <a:ext uri="{FF2B5EF4-FFF2-40B4-BE49-F238E27FC236}">
                <a16:creationId xmlns:a16="http://schemas.microsoft.com/office/drawing/2014/main" id="{96D02435-216E-4CEB-A47D-16F13A8C60AB}"/>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solidFill>
                <a:schemeClr val="bg1"/>
              </a:solidFill>
            </a:endParaRPr>
          </a:p>
        </p:txBody>
      </p:sp>
      <p:sp>
        <p:nvSpPr>
          <p:cNvPr id="8" name="TextBox 7">
            <a:extLst>
              <a:ext uri="{FF2B5EF4-FFF2-40B4-BE49-F238E27FC236}">
                <a16:creationId xmlns:a16="http://schemas.microsoft.com/office/drawing/2014/main" id="{1CBF1CF3-C473-4B59-9814-FFEC4D26E803}"/>
              </a:ext>
              <a:ext uri="{C183D7F6-B498-43B3-948B-1728B52AA6E4}">
                <adec:decorative xmlns:adec="http://schemas.microsoft.com/office/drawing/2017/decorative" val="1"/>
              </a:ext>
            </a:extLst>
          </p:cNvPr>
          <p:cNvSpPr txBox="1"/>
          <p:nvPr userDrawn="1"/>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solidFill>
                <a:latin typeface="+mn-lt"/>
                <a:ea typeface="+mn-ea"/>
                <a:cs typeface="+mn-cs"/>
              </a:rPr>
              <a:t>© 2022 KPMG, an Irish partnership and a member firm of the KPMG global organization of independent member firms affiliated with KPMG International Limited, a private English company limited by guarantee. All rights reserved.</a:t>
            </a:r>
          </a:p>
        </p:txBody>
      </p:sp>
      <p:cxnSp>
        <p:nvCxnSpPr>
          <p:cNvPr id="9" name="Straight Connector 8">
            <a:extLst>
              <a:ext uri="{FF2B5EF4-FFF2-40B4-BE49-F238E27FC236}">
                <a16:creationId xmlns:a16="http://schemas.microsoft.com/office/drawing/2014/main" id="{89D5ED2D-F17F-4481-8AE6-4D9EA0535145}"/>
              </a:ext>
            </a:extLst>
          </p:cNvPr>
          <p:cNvCxnSpPr/>
          <p:nvPr userDrawn="1"/>
        </p:nvCxnSpPr>
        <p:spPr>
          <a:xfrm>
            <a:off x="10928548"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3392323"/>
      </p:ext>
    </p:extLst>
  </p:cSld>
  <p:clrMapOvr>
    <a:masterClrMapping/>
  </p:clrMapOvr>
  <p:extLst>
    <p:ext uri="{DCECCB84-F9BA-43D5-87BE-67443E8EF086}">
      <p15:sldGuideLst xmlns:p15="http://schemas.microsoft.com/office/powerpoint/2012/main">
        <p15:guide id="1" orient="horz" pos="107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One Column Text - Dark BG colour">
    <p:bg>
      <p:bgPr>
        <a:solidFill>
          <a:schemeClr val="accent2"/>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1003200" y="432000"/>
            <a:ext cx="10195200" cy="533400"/>
          </a:xfrm>
        </p:spPr>
        <p:txBody>
          <a:bodyPr/>
          <a:lstStyle>
            <a:lvl1pPr>
              <a:defRPr>
                <a:solidFill>
                  <a:schemeClr val="bg1"/>
                </a:solidFill>
              </a:defRPr>
            </a:lvl1pPr>
          </a:lstStyle>
          <a:p>
            <a:r>
              <a:rPr lang="en-US"/>
              <a:t>Click to edit Master title style</a:t>
            </a:r>
            <a:endParaRPr lang="en-GB" dirty="0"/>
          </a:p>
        </p:txBody>
      </p:sp>
      <p:sp>
        <p:nvSpPr>
          <p:cNvPr id="4" name="Shape 8">
            <a:extLst>
              <a:ext uri="{FF2B5EF4-FFF2-40B4-BE49-F238E27FC236}">
                <a16:creationId xmlns:a16="http://schemas.microsoft.com/office/drawing/2014/main" id="{FEACBC9C-FDC2-4718-A261-6371F0F60DE3}"/>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6" name="Freeform 19">
            <a:extLst>
              <a:ext uri="{FF2B5EF4-FFF2-40B4-BE49-F238E27FC236}">
                <a16:creationId xmlns:a16="http://schemas.microsoft.com/office/drawing/2014/main" id="{989CBA86-3836-4832-B1AE-9FEA1A8FB1EE}"/>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7" name="TextBox 6">
            <a:extLst>
              <a:ext uri="{FF2B5EF4-FFF2-40B4-BE49-F238E27FC236}">
                <a16:creationId xmlns:a16="http://schemas.microsoft.com/office/drawing/2014/main" id="{7E115E64-AC13-4D9A-A160-F698CCA8CA99}"/>
              </a:ext>
              <a:ext uri="{C183D7F6-B498-43B3-948B-1728B52AA6E4}">
                <adec:decorative xmlns:adec="http://schemas.microsoft.com/office/drawing/2017/decorative" val="1"/>
              </a:ext>
            </a:extLst>
          </p:cNvPr>
          <p:cNvSpPr txBox="1"/>
          <p:nvPr userDrawn="1"/>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solidFill>
                <a:latin typeface="+mn-lt"/>
                <a:ea typeface="+mn-ea"/>
                <a:cs typeface="+mn-cs"/>
              </a:rPr>
              <a:t>© 2022 KPMG, an Irish partnership and a member firm of the KPMG global organization of independent member firms affiliated with KPMG International Limited, a private English company limited by guarantee. All rights reserved.</a:t>
            </a:r>
          </a:p>
        </p:txBody>
      </p:sp>
      <p:cxnSp>
        <p:nvCxnSpPr>
          <p:cNvPr id="8" name="Straight Connector 7">
            <a:extLst>
              <a:ext uri="{FF2B5EF4-FFF2-40B4-BE49-F238E27FC236}">
                <a16:creationId xmlns:a16="http://schemas.microsoft.com/office/drawing/2014/main" id="{156A5C29-C797-4C37-9F34-9C206DC1B640}"/>
              </a:ext>
            </a:extLst>
          </p:cNvPr>
          <p:cNvCxnSpPr/>
          <p:nvPr userDrawn="1"/>
        </p:nvCxnSpPr>
        <p:spPr>
          <a:xfrm>
            <a:off x="10928548"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Text Placeholder 26">
            <a:extLst>
              <a:ext uri="{FF2B5EF4-FFF2-40B4-BE49-F238E27FC236}">
                <a16:creationId xmlns:a16="http://schemas.microsoft.com/office/drawing/2014/main" id="{2D4DF521-FBEB-4C5C-80DB-DDFC4B7E350A}"/>
              </a:ext>
            </a:extLst>
          </p:cNvPr>
          <p:cNvSpPr>
            <a:spLocks noGrp="1"/>
          </p:cNvSpPr>
          <p:nvPr>
            <p:ph type="body" sz="quarter" idx="10"/>
          </p:nvPr>
        </p:nvSpPr>
        <p:spPr>
          <a:xfrm>
            <a:off x="998400" y="1330126"/>
            <a:ext cx="10201275" cy="4546600"/>
          </a:xfrm>
        </p:spPr>
        <p:txBody>
          <a:bodyPr/>
          <a:lstStyle>
            <a:lvl1pPr>
              <a:defRPr>
                <a:solidFill>
                  <a:schemeClr val="bg1"/>
                </a:solidFill>
              </a:defRPr>
            </a:lvl1pPr>
            <a:lvl2pPr>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4478158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p:spPr>
        <p:txBody>
          <a:bodyPr/>
          <a:lstStyle/>
          <a:p>
            <a:r>
              <a:rPr lang="en-US"/>
              <a:t>Click to edit Master title style</a:t>
            </a:r>
            <a:endParaRPr lang="en-US" dirty="0"/>
          </a:p>
        </p:txBody>
      </p:sp>
      <p:sp>
        <p:nvSpPr>
          <p:cNvPr id="9" name="Text Placeholder 8"/>
          <p:cNvSpPr>
            <a:spLocks noGrp="1"/>
          </p:cNvSpPr>
          <p:nvPr>
            <p:ph type="body" sz="quarter" idx="10"/>
          </p:nvPr>
        </p:nvSpPr>
        <p:spPr>
          <a:xfrm>
            <a:off x="1003200" y="1330126"/>
            <a:ext cx="4968000" cy="454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8"/>
          <p:cNvSpPr>
            <a:spLocks noGrp="1"/>
          </p:cNvSpPr>
          <p:nvPr>
            <p:ph type="body" sz="quarter" idx="11"/>
          </p:nvPr>
        </p:nvSpPr>
        <p:spPr>
          <a:xfrm>
            <a:off x="6220800" y="1330126"/>
            <a:ext cx="4968000" cy="454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94689586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wo Column Text - Dark BG colour">
    <p:bg>
      <p:bgPr>
        <a:solidFill>
          <a:schemeClr val="accent2"/>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1003200" y="432000"/>
            <a:ext cx="10195200" cy="533400"/>
          </a:xfrm>
        </p:spPr>
        <p:txBody>
          <a:bodyPr/>
          <a:lstStyle>
            <a:lvl1pPr>
              <a:defRPr>
                <a:solidFill>
                  <a:schemeClr val="bg1"/>
                </a:solidFill>
              </a:defRPr>
            </a:lvl1pPr>
          </a:lstStyle>
          <a:p>
            <a:r>
              <a:rPr lang="en-US"/>
              <a:t>Click to edit Master title style</a:t>
            </a:r>
            <a:endParaRPr lang="en-GB" dirty="0"/>
          </a:p>
        </p:txBody>
      </p:sp>
      <p:sp>
        <p:nvSpPr>
          <p:cNvPr id="4" name="Shape 8">
            <a:extLst>
              <a:ext uri="{FF2B5EF4-FFF2-40B4-BE49-F238E27FC236}">
                <a16:creationId xmlns:a16="http://schemas.microsoft.com/office/drawing/2014/main" id="{FEACBC9C-FDC2-4718-A261-6371F0F60DE3}"/>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6" name="Freeform 19">
            <a:extLst>
              <a:ext uri="{FF2B5EF4-FFF2-40B4-BE49-F238E27FC236}">
                <a16:creationId xmlns:a16="http://schemas.microsoft.com/office/drawing/2014/main" id="{989CBA86-3836-4832-B1AE-9FEA1A8FB1EE}"/>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7" name="TextBox 6">
            <a:extLst>
              <a:ext uri="{FF2B5EF4-FFF2-40B4-BE49-F238E27FC236}">
                <a16:creationId xmlns:a16="http://schemas.microsoft.com/office/drawing/2014/main" id="{7E115E64-AC13-4D9A-A160-F698CCA8CA99}"/>
              </a:ext>
              <a:ext uri="{C183D7F6-B498-43B3-948B-1728B52AA6E4}">
                <adec:decorative xmlns:adec="http://schemas.microsoft.com/office/drawing/2017/decorative" val="1"/>
              </a:ext>
            </a:extLst>
          </p:cNvPr>
          <p:cNvSpPr txBox="1"/>
          <p:nvPr userDrawn="1"/>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600" kern="1200" noProof="0" dirty="0">
                <a:solidFill>
                  <a:schemeClr val="bg1"/>
                </a:solidFill>
                <a:latin typeface="+mn-lt"/>
                <a:ea typeface="+mn-ea"/>
                <a:cs typeface="+mn-cs"/>
              </a:rPr>
              <a:t>© [year] [legal member firm name], a [jurisdiction] [legal structure] and a member firm of the KPMG global organization of independent member firms affiliated with KPMG International Limited, a private English company limited by guarantee. All rights reserved.</a:t>
            </a:r>
          </a:p>
        </p:txBody>
      </p:sp>
      <p:cxnSp>
        <p:nvCxnSpPr>
          <p:cNvPr id="8" name="Straight Connector 7">
            <a:extLst>
              <a:ext uri="{FF2B5EF4-FFF2-40B4-BE49-F238E27FC236}">
                <a16:creationId xmlns:a16="http://schemas.microsoft.com/office/drawing/2014/main" id="{156A5C29-C797-4C37-9F34-9C206DC1B640}"/>
              </a:ext>
            </a:extLst>
          </p:cNvPr>
          <p:cNvCxnSpPr/>
          <p:nvPr userDrawn="1"/>
        </p:nvCxnSpPr>
        <p:spPr>
          <a:xfrm>
            <a:off x="10928548"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Text Placeholder 26">
            <a:extLst>
              <a:ext uri="{FF2B5EF4-FFF2-40B4-BE49-F238E27FC236}">
                <a16:creationId xmlns:a16="http://schemas.microsoft.com/office/drawing/2014/main" id="{2D4DF521-FBEB-4C5C-80DB-DDFC4B7E350A}"/>
              </a:ext>
            </a:extLst>
          </p:cNvPr>
          <p:cNvSpPr>
            <a:spLocks noGrp="1"/>
          </p:cNvSpPr>
          <p:nvPr>
            <p:ph type="body" sz="quarter" idx="10"/>
          </p:nvPr>
        </p:nvSpPr>
        <p:spPr>
          <a:xfrm>
            <a:off x="998400" y="1330126"/>
            <a:ext cx="4968000" cy="4546600"/>
          </a:xfrm>
        </p:spPr>
        <p:txBody>
          <a:bodyPr/>
          <a:lstStyle>
            <a:lvl1pPr>
              <a:defRPr>
                <a:solidFill>
                  <a:schemeClr val="bg1"/>
                </a:solidFill>
              </a:defRPr>
            </a:lvl1pPr>
            <a:lvl2pPr>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ext Placeholder 27">
            <a:extLst>
              <a:ext uri="{FF2B5EF4-FFF2-40B4-BE49-F238E27FC236}">
                <a16:creationId xmlns:a16="http://schemas.microsoft.com/office/drawing/2014/main" id="{6ED3211B-3C86-4413-BA20-A4F81B443BE8}"/>
              </a:ext>
            </a:extLst>
          </p:cNvPr>
          <p:cNvSpPr>
            <a:spLocks noGrp="1"/>
          </p:cNvSpPr>
          <p:nvPr>
            <p:ph type="body" sz="quarter" idx="11"/>
          </p:nvPr>
        </p:nvSpPr>
        <p:spPr>
          <a:xfrm>
            <a:off x="6220800" y="1330126"/>
            <a:ext cx="4968875" cy="4546600"/>
          </a:xfrm>
        </p:spPr>
        <p:txBody>
          <a:bodyPr/>
          <a:lstStyle>
            <a:lvl1pPr>
              <a:defRPr>
                <a:solidFill>
                  <a:schemeClr val="bg1"/>
                </a:solidFill>
              </a:defRPr>
            </a:lvl1pPr>
            <a:lvl2pPr>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3784014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with Image or Chart">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p:spPr>
        <p:txBody>
          <a:bodyPr/>
          <a:lstStyle/>
          <a:p>
            <a:r>
              <a:rPr lang="en-US"/>
              <a:t>Click to edit Master title style</a:t>
            </a:r>
            <a:endParaRPr lang="en-US" dirty="0"/>
          </a:p>
        </p:txBody>
      </p:sp>
      <p:sp>
        <p:nvSpPr>
          <p:cNvPr id="9" name="Text Placeholder 8"/>
          <p:cNvSpPr>
            <a:spLocks noGrp="1"/>
          </p:cNvSpPr>
          <p:nvPr>
            <p:ph type="body" sz="quarter" idx="10"/>
          </p:nvPr>
        </p:nvSpPr>
        <p:spPr>
          <a:xfrm>
            <a:off x="1003200" y="1330126"/>
            <a:ext cx="4968000" cy="454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Chart Placeholder 4"/>
          <p:cNvSpPr>
            <a:spLocks noGrp="1"/>
          </p:cNvSpPr>
          <p:nvPr>
            <p:ph type="chart" sz="quarter" idx="13"/>
          </p:nvPr>
        </p:nvSpPr>
        <p:spPr>
          <a:xfrm>
            <a:off x="6220800" y="1330126"/>
            <a:ext cx="4968000" cy="4546800"/>
          </a:xfrm>
        </p:spPr>
        <p:txBody>
          <a:bodyPr anchor="ctr"/>
          <a:lstStyle>
            <a:lvl1pPr algn="ctr">
              <a:defRPr/>
            </a:lvl1pPr>
          </a:lstStyle>
          <a:p>
            <a:r>
              <a:rPr lang="en-US"/>
              <a:t>Click icon to add chart</a:t>
            </a:r>
            <a:endParaRPr lang="en-GB" dirty="0"/>
          </a:p>
        </p:txBody>
      </p:sp>
    </p:spTree>
    <p:extLst>
      <p:ext uri="{BB962C8B-B14F-4D97-AF65-F5344CB8AC3E}">
        <p14:creationId xmlns:p14="http://schemas.microsoft.com/office/powerpoint/2010/main" val="182795945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 Column Chart Text">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p:spPr>
        <p:txBody>
          <a:bodyPr/>
          <a:lstStyle/>
          <a:p>
            <a:r>
              <a:rPr lang="en-US"/>
              <a:t>Click to edit Master title style</a:t>
            </a:r>
            <a:endParaRPr lang="en-US" dirty="0"/>
          </a:p>
        </p:txBody>
      </p:sp>
      <p:sp>
        <p:nvSpPr>
          <p:cNvPr id="9" name="Text Placeholder 8"/>
          <p:cNvSpPr>
            <a:spLocks noGrp="1"/>
          </p:cNvSpPr>
          <p:nvPr>
            <p:ph type="body" sz="quarter" idx="10"/>
          </p:nvPr>
        </p:nvSpPr>
        <p:spPr>
          <a:xfrm>
            <a:off x="1003200" y="1331360"/>
            <a:ext cx="10195200" cy="213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Chart Placeholder 4"/>
          <p:cNvSpPr>
            <a:spLocks noGrp="1"/>
          </p:cNvSpPr>
          <p:nvPr>
            <p:ph type="chart" sz="quarter" idx="11"/>
          </p:nvPr>
        </p:nvSpPr>
        <p:spPr>
          <a:xfrm>
            <a:off x="1003200" y="3742126"/>
            <a:ext cx="10195200" cy="2135740"/>
          </a:xfrm>
        </p:spPr>
        <p:txBody>
          <a:bodyPr anchor="ctr"/>
          <a:lstStyle>
            <a:lvl1pPr algn="ctr">
              <a:defRPr/>
            </a:lvl1pPr>
          </a:lstStyle>
          <a:p>
            <a:r>
              <a:rPr lang="en-US"/>
              <a:t>Click icon to add chart</a:t>
            </a:r>
            <a:endParaRPr lang="en-GB" dirty="0"/>
          </a:p>
        </p:txBody>
      </p:sp>
    </p:spTree>
    <p:extLst>
      <p:ext uri="{BB962C8B-B14F-4D97-AF65-F5344CB8AC3E}">
        <p14:creationId xmlns:p14="http://schemas.microsoft.com/office/powerpoint/2010/main" val="413555938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 Column Chart">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p:spPr>
        <p:txBody>
          <a:bodyPr/>
          <a:lstStyle/>
          <a:p>
            <a:r>
              <a:rPr lang="en-US"/>
              <a:t>Click to edit Master title style</a:t>
            </a:r>
            <a:endParaRPr lang="en-US" dirty="0"/>
          </a:p>
        </p:txBody>
      </p:sp>
      <p:sp>
        <p:nvSpPr>
          <p:cNvPr id="5" name="Chart Placeholder 4"/>
          <p:cNvSpPr>
            <a:spLocks noGrp="1"/>
          </p:cNvSpPr>
          <p:nvPr>
            <p:ph type="chart" sz="quarter" idx="11"/>
          </p:nvPr>
        </p:nvSpPr>
        <p:spPr>
          <a:xfrm>
            <a:off x="6220800" y="1330126"/>
            <a:ext cx="4968000" cy="4546800"/>
          </a:xfrm>
        </p:spPr>
        <p:txBody>
          <a:bodyPr anchor="ctr"/>
          <a:lstStyle>
            <a:lvl1pPr algn="ctr">
              <a:defRPr/>
            </a:lvl1pPr>
          </a:lstStyle>
          <a:p>
            <a:r>
              <a:rPr lang="en-US"/>
              <a:t>Click icon to add chart</a:t>
            </a:r>
            <a:endParaRPr lang="en-GB" dirty="0"/>
          </a:p>
        </p:txBody>
      </p:sp>
      <p:sp>
        <p:nvSpPr>
          <p:cNvPr id="6" name="Chart Placeholder 4"/>
          <p:cNvSpPr>
            <a:spLocks noGrp="1"/>
          </p:cNvSpPr>
          <p:nvPr>
            <p:ph type="chart" sz="quarter" idx="12"/>
          </p:nvPr>
        </p:nvSpPr>
        <p:spPr>
          <a:xfrm>
            <a:off x="1003200" y="1330126"/>
            <a:ext cx="4968000" cy="4546800"/>
          </a:xfrm>
        </p:spPr>
        <p:txBody>
          <a:bodyPr anchor="ctr"/>
          <a:lstStyle>
            <a:lvl1pPr algn="ctr">
              <a:defRPr/>
            </a:lvl1pPr>
          </a:lstStyle>
          <a:p>
            <a:r>
              <a:rPr lang="en-US"/>
              <a:t>Click icon to add chart</a:t>
            </a:r>
            <a:endParaRPr lang="en-GB" dirty="0"/>
          </a:p>
        </p:txBody>
      </p:sp>
    </p:spTree>
    <p:extLst>
      <p:ext uri="{BB962C8B-B14F-4D97-AF65-F5344CB8AC3E}">
        <p14:creationId xmlns:p14="http://schemas.microsoft.com/office/powerpoint/2010/main" val="321936871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 Column Chat &amp; Text">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p:spPr>
        <p:txBody>
          <a:bodyPr/>
          <a:lstStyle/>
          <a:p>
            <a:r>
              <a:rPr lang="en-US"/>
              <a:t>Click to edit Master title style</a:t>
            </a:r>
            <a:endParaRPr lang="en-US" dirty="0"/>
          </a:p>
        </p:txBody>
      </p:sp>
      <p:sp>
        <p:nvSpPr>
          <p:cNvPr id="5" name="Chart Placeholder 4"/>
          <p:cNvSpPr>
            <a:spLocks noGrp="1"/>
          </p:cNvSpPr>
          <p:nvPr>
            <p:ph type="chart" sz="quarter" idx="11"/>
          </p:nvPr>
        </p:nvSpPr>
        <p:spPr>
          <a:xfrm>
            <a:off x="4507546" y="3742126"/>
            <a:ext cx="3187200" cy="2134800"/>
          </a:xfrm>
        </p:spPr>
        <p:txBody>
          <a:bodyPr anchor="ctr"/>
          <a:lstStyle>
            <a:lvl1pPr algn="ctr">
              <a:defRPr/>
            </a:lvl1pPr>
          </a:lstStyle>
          <a:p>
            <a:r>
              <a:rPr lang="en-US"/>
              <a:t>Click icon to add chart</a:t>
            </a:r>
            <a:endParaRPr lang="en-GB" dirty="0"/>
          </a:p>
        </p:txBody>
      </p:sp>
      <p:sp>
        <p:nvSpPr>
          <p:cNvPr id="6" name="Chart Placeholder 4"/>
          <p:cNvSpPr>
            <a:spLocks noGrp="1"/>
          </p:cNvSpPr>
          <p:nvPr>
            <p:ph type="chart" sz="quarter" idx="12"/>
          </p:nvPr>
        </p:nvSpPr>
        <p:spPr>
          <a:xfrm>
            <a:off x="1003200" y="3742126"/>
            <a:ext cx="3187200" cy="2134800"/>
          </a:xfrm>
        </p:spPr>
        <p:txBody>
          <a:bodyPr anchor="ctr"/>
          <a:lstStyle>
            <a:lvl1pPr algn="ctr">
              <a:defRPr/>
            </a:lvl1pPr>
          </a:lstStyle>
          <a:p>
            <a:r>
              <a:rPr lang="en-US"/>
              <a:t>Click icon to add chart</a:t>
            </a:r>
            <a:endParaRPr lang="en-GB" dirty="0"/>
          </a:p>
        </p:txBody>
      </p:sp>
      <p:sp>
        <p:nvSpPr>
          <p:cNvPr id="7" name="Text Placeholder 8"/>
          <p:cNvSpPr>
            <a:spLocks noGrp="1"/>
          </p:cNvSpPr>
          <p:nvPr>
            <p:ph type="body" sz="quarter" idx="10"/>
          </p:nvPr>
        </p:nvSpPr>
        <p:spPr>
          <a:xfrm>
            <a:off x="1003200" y="1331360"/>
            <a:ext cx="3187200" cy="213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Chart Placeholder 4"/>
          <p:cNvSpPr>
            <a:spLocks noGrp="1"/>
          </p:cNvSpPr>
          <p:nvPr>
            <p:ph type="chart" sz="quarter" idx="13"/>
          </p:nvPr>
        </p:nvSpPr>
        <p:spPr>
          <a:xfrm>
            <a:off x="8011892" y="3742126"/>
            <a:ext cx="3187200" cy="2134800"/>
          </a:xfrm>
        </p:spPr>
        <p:txBody>
          <a:bodyPr anchor="ctr"/>
          <a:lstStyle>
            <a:lvl1pPr algn="ctr">
              <a:defRPr/>
            </a:lvl1pPr>
          </a:lstStyle>
          <a:p>
            <a:r>
              <a:rPr lang="en-US"/>
              <a:t>Click icon to add chart</a:t>
            </a:r>
            <a:endParaRPr lang="en-GB" dirty="0"/>
          </a:p>
        </p:txBody>
      </p:sp>
      <p:sp>
        <p:nvSpPr>
          <p:cNvPr id="9" name="Text Placeholder 8"/>
          <p:cNvSpPr>
            <a:spLocks noGrp="1"/>
          </p:cNvSpPr>
          <p:nvPr>
            <p:ph type="body" sz="quarter" idx="14"/>
          </p:nvPr>
        </p:nvSpPr>
        <p:spPr>
          <a:xfrm>
            <a:off x="4507546" y="1331360"/>
            <a:ext cx="3187200" cy="213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8"/>
          <p:cNvSpPr>
            <a:spLocks noGrp="1"/>
          </p:cNvSpPr>
          <p:nvPr>
            <p:ph type="body" sz="quarter" idx="15"/>
          </p:nvPr>
        </p:nvSpPr>
        <p:spPr>
          <a:xfrm>
            <a:off x="8011892" y="1331360"/>
            <a:ext cx="3187200" cy="213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15260421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4 Column Image &amp; Text">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p:spPr>
        <p:txBody>
          <a:bodyPr/>
          <a:lstStyle/>
          <a:p>
            <a:r>
              <a:rPr lang="en-US"/>
              <a:t>Click to edit Master title style</a:t>
            </a:r>
            <a:endParaRPr lang="en-US" dirty="0"/>
          </a:p>
        </p:txBody>
      </p:sp>
      <p:sp>
        <p:nvSpPr>
          <p:cNvPr id="7" name="Text Placeholder 8"/>
          <p:cNvSpPr>
            <a:spLocks noGrp="1"/>
          </p:cNvSpPr>
          <p:nvPr>
            <p:ph type="body" sz="quarter" idx="10" hasCustomPrompt="1"/>
          </p:nvPr>
        </p:nvSpPr>
        <p:spPr>
          <a:xfrm>
            <a:off x="1003200" y="3500437"/>
            <a:ext cx="2448000" cy="646331"/>
          </a:xfrm>
        </p:spPr>
        <p:txBody>
          <a:bodyPr>
            <a:spAutoFit/>
          </a:bodyPr>
          <a:lstStyle>
            <a:lvl1pPr>
              <a:defRPr sz="2400">
                <a:solidFill>
                  <a:schemeClr val="accent1"/>
                </a:solidFill>
                <a:latin typeface="+mj-lt"/>
              </a:defRPr>
            </a:lvl1pPr>
            <a:lvl2pPr>
              <a:defRPr sz="1300"/>
            </a:lvl2pPr>
          </a:lstStyle>
          <a:p>
            <a:pPr lvl="0"/>
            <a:r>
              <a:rPr lang="en-US" dirty="0"/>
              <a:t>Partner Name</a:t>
            </a:r>
          </a:p>
          <a:p>
            <a:pPr lvl="1"/>
            <a:r>
              <a:rPr lang="en-US" dirty="0"/>
              <a:t>Sector Name</a:t>
            </a:r>
          </a:p>
        </p:txBody>
      </p:sp>
      <p:sp>
        <p:nvSpPr>
          <p:cNvPr id="9" name="Text Placeholder 8"/>
          <p:cNvSpPr>
            <a:spLocks noGrp="1"/>
          </p:cNvSpPr>
          <p:nvPr>
            <p:ph type="body" sz="quarter" idx="14" hasCustomPrompt="1"/>
          </p:nvPr>
        </p:nvSpPr>
        <p:spPr>
          <a:xfrm>
            <a:off x="3582433" y="3500437"/>
            <a:ext cx="2448000" cy="646331"/>
          </a:xfrm>
        </p:spPr>
        <p:txBody>
          <a:bodyPr>
            <a:spAutoFit/>
          </a:bodyPr>
          <a:lstStyle>
            <a:lvl1pPr>
              <a:defRPr sz="2400">
                <a:latin typeface="+mj-lt"/>
              </a:defRPr>
            </a:lvl1pPr>
            <a:lvl2pPr>
              <a:defRPr sz="1300"/>
            </a:lvl2pPr>
          </a:lstStyle>
          <a:p>
            <a:pPr lvl="0"/>
            <a:r>
              <a:rPr lang="en-US" dirty="0"/>
              <a:t>Partner Name</a:t>
            </a:r>
          </a:p>
          <a:p>
            <a:pPr lvl="1"/>
            <a:r>
              <a:rPr lang="en-US" dirty="0"/>
              <a:t>Sector Name</a:t>
            </a:r>
          </a:p>
        </p:txBody>
      </p:sp>
      <p:sp>
        <p:nvSpPr>
          <p:cNvPr id="10" name="Text Placeholder 8"/>
          <p:cNvSpPr>
            <a:spLocks noGrp="1"/>
          </p:cNvSpPr>
          <p:nvPr>
            <p:ph type="body" sz="quarter" idx="15" hasCustomPrompt="1"/>
          </p:nvPr>
        </p:nvSpPr>
        <p:spPr>
          <a:xfrm>
            <a:off x="6161566" y="3500437"/>
            <a:ext cx="2448000" cy="646331"/>
          </a:xfrm>
        </p:spPr>
        <p:txBody>
          <a:bodyPr>
            <a:spAutoFit/>
          </a:bodyPr>
          <a:lstStyle>
            <a:lvl1pPr>
              <a:defRPr sz="2400">
                <a:solidFill>
                  <a:schemeClr val="accent4"/>
                </a:solidFill>
                <a:latin typeface="+mj-lt"/>
              </a:defRPr>
            </a:lvl1pPr>
            <a:lvl2pPr>
              <a:defRPr sz="1300"/>
            </a:lvl2pPr>
          </a:lstStyle>
          <a:p>
            <a:pPr lvl="0"/>
            <a:r>
              <a:rPr lang="en-US" dirty="0"/>
              <a:t>Partner Name</a:t>
            </a:r>
          </a:p>
          <a:p>
            <a:pPr lvl="1"/>
            <a:r>
              <a:rPr lang="en-US" dirty="0"/>
              <a:t>Sector Name</a:t>
            </a:r>
          </a:p>
        </p:txBody>
      </p:sp>
      <p:sp>
        <p:nvSpPr>
          <p:cNvPr id="11" name="Picture Placeholder 10">
            <a:extLst>
              <a:ext uri="{FF2B5EF4-FFF2-40B4-BE49-F238E27FC236}">
                <a16:creationId xmlns:a16="http://schemas.microsoft.com/office/drawing/2014/main" id="{76D499DA-AB3A-42FA-AEC3-59074A9B1432}"/>
              </a:ext>
            </a:extLst>
          </p:cNvPr>
          <p:cNvSpPr>
            <a:spLocks noGrp="1"/>
          </p:cNvSpPr>
          <p:nvPr>
            <p:ph type="pic" sz="quarter" idx="16"/>
          </p:nvPr>
        </p:nvSpPr>
        <p:spPr>
          <a:xfrm>
            <a:off x="1003300" y="1330324"/>
            <a:ext cx="2448000" cy="1900800"/>
          </a:xfrm>
          <a:solidFill>
            <a:schemeClr val="bg2"/>
          </a:solidFill>
        </p:spPr>
        <p:txBody>
          <a:bodyPr anchor="ctr"/>
          <a:lstStyle>
            <a:lvl1pPr algn="ctr">
              <a:defRPr>
                <a:solidFill>
                  <a:schemeClr val="bg1"/>
                </a:solidFill>
              </a:defRPr>
            </a:lvl1pPr>
          </a:lstStyle>
          <a:p>
            <a:endParaRPr lang="en-GB" dirty="0"/>
          </a:p>
        </p:txBody>
      </p:sp>
      <p:sp>
        <p:nvSpPr>
          <p:cNvPr id="12" name="Picture Placeholder 10">
            <a:extLst>
              <a:ext uri="{FF2B5EF4-FFF2-40B4-BE49-F238E27FC236}">
                <a16:creationId xmlns:a16="http://schemas.microsoft.com/office/drawing/2014/main" id="{30087E5F-B6BA-4B21-AEE1-13ECBDE2B7AD}"/>
              </a:ext>
            </a:extLst>
          </p:cNvPr>
          <p:cNvSpPr>
            <a:spLocks noGrp="1"/>
          </p:cNvSpPr>
          <p:nvPr>
            <p:ph type="pic" sz="quarter" idx="17"/>
          </p:nvPr>
        </p:nvSpPr>
        <p:spPr>
          <a:xfrm>
            <a:off x="3582433" y="1330324"/>
            <a:ext cx="2448000" cy="1900800"/>
          </a:xfrm>
          <a:solidFill>
            <a:schemeClr val="bg2"/>
          </a:solidFill>
        </p:spPr>
        <p:txBody>
          <a:bodyPr anchor="ctr"/>
          <a:lstStyle>
            <a:lvl1pPr algn="ctr">
              <a:defRPr>
                <a:solidFill>
                  <a:schemeClr val="bg1"/>
                </a:solidFill>
              </a:defRPr>
            </a:lvl1pPr>
          </a:lstStyle>
          <a:p>
            <a:endParaRPr lang="en-GB" dirty="0"/>
          </a:p>
        </p:txBody>
      </p:sp>
      <p:sp>
        <p:nvSpPr>
          <p:cNvPr id="13" name="Picture Placeholder 10">
            <a:extLst>
              <a:ext uri="{FF2B5EF4-FFF2-40B4-BE49-F238E27FC236}">
                <a16:creationId xmlns:a16="http://schemas.microsoft.com/office/drawing/2014/main" id="{787444CB-F6F1-40E7-BD1A-43812BC02BEE}"/>
              </a:ext>
            </a:extLst>
          </p:cNvPr>
          <p:cNvSpPr>
            <a:spLocks noGrp="1"/>
          </p:cNvSpPr>
          <p:nvPr>
            <p:ph type="pic" sz="quarter" idx="18"/>
          </p:nvPr>
        </p:nvSpPr>
        <p:spPr>
          <a:xfrm>
            <a:off x="6161566" y="1330324"/>
            <a:ext cx="2448000" cy="1900800"/>
          </a:xfrm>
          <a:solidFill>
            <a:schemeClr val="bg2"/>
          </a:solidFill>
        </p:spPr>
        <p:txBody>
          <a:bodyPr anchor="ctr"/>
          <a:lstStyle>
            <a:lvl1pPr algn="ctr">
              <a:defRPr>
                <a:solidFill>
                  <a:schemeClr val="bg1"/>
                </a:solidFill>
              </a:defRPr>
            </a:lvl1pPr>
          </a:lstStyle>
          <a:p>
            <a:endParaRPr lang="en-GB"/>
          </a:p>
        </p:txBody>
      </p:sp>
      <p:sp>
        <p:nvSpPr>
          <p:cNvPr id="14" name="Picture Placeholder 10">
            <a:extLst>
              <a:ext uri="{FF2B5EF4-FFF2-40B4-BE49-F238E27FC236}">
                <a16:creationId xmlns:a16="http://schemas.microsoft.com/office/drawing/2014/main" id="{BF16C7DF-AAFB-48BF-9719-BEDB49FA0EA7}"/>
              </a:ext>
            </a:extLst>
          </p:cNvPr>
          <p:cNvSpPr>
            <a:spLocks noGrp="1"/>
          </p:cNvSpPr>
          <p:nvPr>
            <p:ph type="pic" sz="quarter" idx="19"/>
          </p:nvPr>
        </p:nvSpPr>
        <p:spPr>
          <a:xfrm>
            <a:off x="8740700" y="1330324"/>
            <a:ext cx="2448000" cy="1900800"/>
          </a:xfrm>
          <a:solidFill>
            <a:schemeClr val="bg2"/>
          </a:solidFill>
        </p:spPr>
        <p:txBody>
          <a:bodyPr anchor="ctr"/>
          <a:lstStyle>
            <a:lvl1pPr algn="ctr">
              <a:defRPr>
                <a:solidFill>
                  <a:schemeClr val="bg1"/>
                </a:solidFill>
              </a:defRPr>
            </a:lvl1pPr>
          </a:lstStyle>
          <a:p>
            <a:endParaRPr lang="en-GB"/>
          </a:p>
        </p:txBody>
      </p:sp>
      <p:sp>
        <p:nvSpPr>
          <p:cNvPr id="16" name="Text Placeholder 15">
            <a:extLst>
              <a:ext uri="{FF2B5EF4-FFF2-40B4-BE49-F238E27FC236}">
                <a16:creationId xmlns:a16="http://schemas.microsoft.com/office/drawing/2014/main" id="{7BE82B65-4225-4835-9D11-414E80A480D6}"/>
              </a:ext>
            </a:extLst>
          </p:cNvPr>
          <p:cNvSpPr>
            <a:spLocks noGrp="1"/>
          </p:cNvSpPr>
          <p:nvPr>
            <p:ph type="body" sz="quarter" idx="20" hasCustomPrompt="1"/>
          </p:nvPr>
        </p:nvSpPr>
        <p:spPr>
          <a:xfrm>
            <a:off x="8740700" y="3500437"/>
            <a:ext cx="2448000" cy="646331"/>
          </a:xfrm>
        </p:spPr>
        <p:txBody>
          <a:bodyPr>
            <a:spAutoFit/>
          </a:bodyPr>
          <a:lstStyle>
            <a:lvl1pPr>
              <a:defRPr sz="2400">
                <a:solidFill>
                  <a:schemeClr val="accent5"/>
                </a:solidFill>
                <a:latin typeface="+mj-lt"/>
              </a:defRPr>
            </a:lvl1pPr>
            <a:lvl2pPr>
              <a:defRPr sz="1300"/>
            </a:lvl2pPr>
          </a:lstStyle>
          <a:p>
            <a:pPr lvl="0"/>
            <a:r>
              <a:rPr lang="en-US" dirty="0"/>
              <a:t>Partner Name</a:t>
            </a:r>
          </a:p>
          <a:p>
            <a:pPr lvl="1"/>
            <a:r>
              <a:rPr lang="en-US" dirty="0"/>
              <a:t>Sector Name</a:t>
            </a:r>
          </a:p>
        </p:txBody>
      </p:sp>
      <p:sp>
        <p:nvSpPr>
          <p:cNvPr id="18" name="Text Placeholder 17">
            <a:extLst>
              <a:ext uri="{FF2B5EF4-FFF2-40B4-BE49-F238E27FC236}">
                <a16:creationId xmlns:a16="http://schemas.microsoft.com/office/drawing/2014/main" id="{E24AF4F7-6286-4F12-8CC6-9D3D2C2EA2F0}"/>
              </a:ext>
            </a:extLst>
          </p:cNvPr>
          <p:cNvSpPr>
            <a:spLocks noGrp="1"/>
          </p:cNvSpPr>
          <p:nvPr>
            <p:ph type="body" sz="quarter" idx="21" hasCustomPrompt="1"/>
          </p:nvPr>
        </p:nvSpPr>
        <p:spPr>
          <a:xfrm>
            <a:off x="2857953" y="1330324"/>
            <a:ext cx="593348" cy="565319"/>
          </a:xfrm>
          <a:custGeom>
            <a:avLst/>
            <a:gdLst>
              <a:gd name="connsiteX0" fmla="*/ 0 w 10000"/>
              <a:gd name="connsiteY0" fmla="*/ 0 h 10000"/>
              <a:gd name="connsiteX1" fmla="*/ 10000 w 10000"/>
              <a:gd name="connsiteY1" fmla="*/ 0 h 10000"/>
              <a:gd name="connsiteX2" fmla="*/ 5000 w 10000"/>
              <a:gd name="connsiteY2" fmla="*/ 10000 h 10000"/>
              <a:gd name="connsiteX3" fmla="*/ 0 w 10000"/>
              <a:gd name="connsiteY3" fmla="*/ 0 h 10000"/>
              <a:gd name="connsiteX0" fmla="*/ 0 w 10000"/>
              <a:gd name="connsiteY0" fmla="*/ 0 h 11392"/>
              <a:gd name="connsiteX1" fmla="*/ 10000 w 10000"/>
              <a:gd name="connsiteY1" fmla="*/ 0 h 11392"/>
              <a:gd name="connsiteX2" fmla="*/ 9996 w 10000"/>
              <a:gd name="connsiteY2" fmla="*/ 11392 h 11392"/>
              <a:gd name="connsiteX3" fmla="*/ 0 w 10000"/>
              <a:gd name="connsiteY3" fmla="*/ 0 h 11392"/>
              <a:gd name="connsiteX0" fmla="*/ 0 w 12833"/>
              <a:gd name="connsiteY0" fmla="*/ 48 h 11392"/>
              <a:gd name="connsiteX1" fmla="*/ 12833 w 12833"/>
              <a:gd name="connsiteY1" fmla="*/ 0 h 11392"/>
              <a:gd name="connsiteX2" fmla="*/ 12829 w 12833"/>
              <a:gd name="connsiteY2" fmla="*/ 11392 h 11392"/>
              <a:gd name="connsiteX3" fmla="*/ 0 w 12833"/>
              <a:gd name="connsiteY3" fmla="*/ 48 h 11392"/>
            </a:gdLst>
            <a:ahLst/>
            <a:cxnLst>
              <a:cxn ang="0">
                <a:pos x="connsiteX0" y="connsiteY0"/>
              </a:cxn>
              <a:cxn ang="0">
                <a:pos x="connsiteX1" y="connsiteY1"/>
              </a:cxn>
              <a:cxn ang="0">
                <a:pos x="connsiteX2" y="connsiteY2"/>
              </a:cxn>
              <a:cxn ang="0">
                <a:pos x="connsiteX3" y="connsiteY3"/>
              </a:cxn>
            </a:cxnLst>
            <a:rect l="l" t="t" r="r" b="b"/>
            <a:pathLst>
              <a:path w="12833" h="11392">
                <a:moveTo>
                  <a:pt x="0" y="48"/>
                </a:moveTo>
                <a:lnTo>
                  <a:pt x="12833" y="0"/>
                </a:lnTo>
                <a:cubicBezTo>
                  <a:pt x="12832" y="3797"/>
                  <a:pt x="12830" y="7595"/>
                  <a:pt x="12829" y="11392"/>
                </a:cubicBezTo>
                <a:lnTo>
                  <a:pt x="0" y="48"/>
                </a:lnTo>
                <a:close/>
              </a:path>
            </a:pathLst>
          </a:custGeom>
          <a:solidFill>
            <a:schemeClr val="accent1"/>
          </a:solidFill>
        </p:spPr>
        <p:txBody>
          <a:bodyPr wrap="none" lIns="216000" tIns="0" bIns="288000" anchor="ctr" anchorCtr="1">
            <a:noAutofit/>
          </a:bodyPr>
          <a:lstStyle>
            <a:lvl1pPr algn="r">
              <a:defRPr lang="en-GB" sz="1600" b="0" kern="1200" spc="20" baseline="0" dirty="0">
                <a:solidFill>
                  <a:schemeClr val="bg1"/>
                </a:solidFill>
                <a:latin typeface="+mn-lt"/>
                <a:ea typeface="+mn-ea"/>
                <a:cs typeface="+mn-cs"/>
              </a:defRPr>
            </a:lvl1pPr>
            <a:lvl5pPr>
              <a:defRPr/>
            </a:lvl5pPr>
          </a:lstStyle>
          <a:p>
            <a:pPr marL="0" lvl="0" indent="0" algn="l" defTabSz="914400" rtl="0" eaLnBrk="1" latinLnBrk="0" hangingPunct="1">
              <a:lnSpc>
                <a:spcPct val="110000"/>
              </a:lnSpc>
              <a:spcBef>
                <a:spcPts val="0"/>
              </a:spcBef>
              <a:spcAft>
                <a:spcPts val="600"/>
              </a:spcAft>
              <a:buFontTx/>
              <a:buNone/>
            </a:pPr>
            <a:r>
              <a:rPr lang="en-US" dirty="0"/>
              <a:t>01</a:t>
            </a:r>
            <a:endParaRPr lang="en-GB" dirty="0"/>
          </a:p>
        </p:txBody>
      </p:sp>
      <p:sp>
        <p:nvSpPr>
          <p:cNvPr id="27" name="Text Placeholder 26">
            <a:extLst>
              <a:ext uri="{FF2B5EF4-FFF2-40B4-BE49-F238E27FC236}">
                <a16:creationId xmlns:a16="http://schemas.microsoft.com/office/drawing/2014/main" id="{8A1AAB6E-94B2-4E91-9CEB-50E84434F063}"/>
              </a:ext>
            </a:extLst>
          </p:cNvPr>
          <p:cNvSpPr>
            <a:spLocks noGrp="1"/>
          </p:cNvSpPr>
          <p:nvPr>
            <p:ph type="body" sz="quarter" idx="25" hasCustomPrompt="1"/>
          </p:nvPr>
        </p:nvSpPr>
        <p:spPr>
          <a:xfrm>
            <a:off x="995363" y="4343400"/>
            <a:ext cx="2448000" cy="1533525"/>
          </a:xfrm>
        </p:spPr>
        <p:txBody>
          <a:bodyPr/>
          <a:lstStyle>
            <a:lvl2pPr>
              <a:defRPr sz="1300"/>
            </a:lvl2pPr>
          </a:lstStyle>
          <a:p>
            <a:pPr lvl="1"/>
            <a:r>
              <a:rPr lang="en-US" dirty="0"/>
              <a:t>Text Placeholder</a:t>
            </a:r>
          </a:p>
        </p:txBody>
      </p:sp>
      <p:sp>
        <p:nvSpPr>
          <p:cNvPr id="29" name="Text Placeholder 28">
            <a:extLst>
              <a:ext uri="{FF2B5EF4-FFF2-40B4-BE49-F238E27FC236}">
                <a16:creationId xmlns:a16="http://schemas.microsoft.com/office/drawing/2014/main" id="{441DA198-669A-415B-9D0E-89D5BDCB8BF1}"/>
              </a:ext>
            </a:extLst>
          </p:cNvPr>
          <p:cNvSpPr>
            <a:spLocks noGrp="1"/>
          </p:cNvSpPr>
          <p:nvPr>
            <p:ph type="body" sz="quarter" idx="26" hasCustomPrompt="1"/>
          </p:nvPr>
        </p:nvSpPr>
        <p:spPr>
          <a:xfrm>
            <a:off x="3582433" y="4343400"/>
            <a:ext cx="2448000" cy="1533525"/>
          </a:xfrm>
        </p:spPr>
        <p:txBody>
          <a:bodyPr/>
          <a:lstStyle>
            <a:lvl2pPr>
              <a:defRPr sz="1300"/>
            </a:lvl2pPr>
          </a:lstStyle>
          <a:p>
            <a:pPr lvl="1"/>
            <a:r>
              <a:rPr lang="en-US" dirty="0"/>
              <a:t>Text Placeholder</a:t>
            </a:r>
          </a:p>
        </p:txBody>
      </p:sp>
      <p:sp>
        <p:nvSpPr>
          <p:cNvPr id="31" name="Text Placeholder 30">
            <a:extLst>
              <a:ext uri="{FF2B5EF4-FFF2-40B4-BE49-F238E27FC236}">
                <a16:creationId xmlns:a16="http://schemas.microsoft.com/office/drawing/2014/main" id="{BDC5114C-C3D2-49E7-A38D-466F95B5A2BA}"/>
              </a:ext>
            </a:extLst>
          </p:cNvPr>
          <p:cNvSpPr>
            <a:spLocks noGrp="1"/>
          </p:cNvSpPr>
          <p:nvPr>
            <p:ph type="body" sz="quarter" idx="27" hasCustomPrompt="1"/>
          </p:nvPr>
        </p:nvSpPr>
        <p:spPr>
          <a:xfrm>
            <a:off x="6161566" y="4343400"/>
            <a:ext cx="2448000" cy="1533525"/>
          </a:xfrm>
        </p:spPr>
        <p:txBody>
          <a:bodyPr/>
          <a:lstStyle>
            <a:lvl2pPr>
              <a:defRPr sz="1300"/>
            </a:lvl2pPr>
          </a:lstStyle>
          <a:p>
            <a:pPr lvl="1"/>
            <a:r>
              <a:rPr lang="en-US" dirty="0"/>
              <a:t>Text Placeholder</a:t>
            </a:r>
          </a:p>
        </p:txBody>
      </p:sp>
      <p:sp>
        <p:nvSpPr>
          <p:cNvPr id="33" name="Text Placeholder 32">
            <a:extLst>
              <a:ext uri="{FF2B5EF4-FFF2-40B4-BE49-F238E27FC236}">
                <a16:creationId xmlns:a16="http://schemas.microsoft.com/office/drawing/2014/main" id="{A468C94C-268F-4547-8993-7B47FB365E82}"/>
              </a:ext>
            </a:extLst>
          </p:cNvPr>
          <p:cNvSpPr>
            <a:spLocks noGrp="1"/>
          </p:cNvSpPr>
          <p:nvPr>
            <p:ph type="body" sz="quarter" idx="28" hasCustomPrompt="1"/>
          </p:nvPr>
        </p:nvSpPr>
        <p:spPr>
          <a:xfrm>
            <a:off x="8740700" y="4343400"/>
            <a:ext cx="2448000" cy="1533525"/>
          </a:xfrm>
        </p:spPr>
        <p:txBody>
          <a:bodyPr/>
          <a:lstStyle>
            <a:lvl2pPr>
              <a:defRPr sz="1300"/>
            </a:lvl2pPr>
          </a:lstStyle>
          <a:p>
            <a:pPr lvl="1"/>
            <a:r>
              <a:rPr lang="en-US" dirty="0"/>
              <a:t>Text Placeholder</a:t>
            </a:r>
          </a:p>
        </p:txBody>
      </p:sp>
      <p:sp>
        <p:nvSpPr>
          <p:cNvPr id="39" name="Text Placeholder 17">
            <a:extLst>
              <a:ext uri="{FF2B5EF4-FFF2-40B4-BE49-F238E27FC236}">
                <a16:creationId xmlns:a16="http://schemas.microsoft.com/office/drawing/2014/main" id="{CA373DA8-5766-4E27-AB6B-2D49F7E78419}"/>
              </a:ext>
            </a:extLst>
          </p:cNvPr>
          <p:cNvSpPr>
            <a:spLocks noGrp="1"/>
          </p:cNvSpPr>
          <p:nvPr>
            <p:ph type="body" sz="quarter" idx="29" hasCustomPrompt="1"/>
          </p:nvPr>
        </p:nvSpPr>
        <p:spPr>
          <a:xfrm>
            <a:off x="5437085" y="1330324"/>
            <a:ext cx="593348" cy="565319"/>
          </a:xfrm>
          <a:custGeom>
            <a:avLst/>
            <a:gdLst>
              <a:gd name="connsiteX0" fmla="*/ 0 w 10000"/>
              <a:gd name="connsiteY0" fmla="*/ 0 h 10000"/>
              <a:gd name="connsiteX1" fmla="*/ 10000 w 10000"/>
              <a:gd name="connsiteY1" fmla="*/ 0 h 10000"/>
              <a:gd name="connsiteX2" fmla="*/ 5000 w 10000"/>
              <a:gd name="connsiteY2" fmla="*/ 10000 h 10000"/>
              <a:gd name="connsiteX3" fmla="*/ 0 w 10000"/>
              <a:gd name="connsiteY3" fmla="*/ 0 h 10000"/>
              <a:gd name="connsiteX0" fmla="*/ 0 w 10000"/>
              <a:gd name="connsiteY0" fmla="*/ 0 h 11392"/>
              <a:gd name="connsiteX1" fmla="*/ 10000 w 10000"/>
              <a:gd name="connsiteY1" fmla="*/ 0 h 11392"/>
              <a:gd name="connsiteX2" fmla="*/ 9996 w 10000"/>
              <a:gd name="connsiteY2" fmla="*/ 11392 h 11392"/>
              <a:gd name="connsiteX3" fmla="*/ 0 w 10000"/>
              <a:gd name="connsiteY3" fmla="*/ 0 h 11392"/>
              <a:gd name="connsiteX0" fmla="*/ 0 w 12833"/>
              <a:gd name="connsiteY0" fmla="*/ 48 h 11392"/>
              <a:gd name="connsiteX1" fmla="*/ 12833 w 12833"/>
              <a:gd name="connsiteY1" fmla="*/ 0 h 11392"/>
              <a:gd name="connsiteX2" fmla="*/ 12829 w 12833"/>
              <a:gd name="connsiteY2" fmla="*/ 11392 h 11392"/>
              <a:gd name="connsiteX3" fmla="*/ 0 w 12833"/>
              <a:gd name="connsiteY3" fmla="*/ 48 h 11392"/>
            </a:gdLst>
            <a:ahLst/>
            <a:cxnLst>
              <a:cxn ang="0">
                <a:pos x="connsiteX0" y="connsiteY0"/>
              </a:cxn>
              <a:cxn ang="0">
                <a:pos x="connsiteX1" y="connsiteY1"/>
              </a:cxn>
              <a:cxn ang="0">
                <a:pos x="connsiteX2" y="connsiteY2"/>
              </a:cxn>
              <a:cxn ang="0">
                <a:pos x="connsiteX3" y="connsiteY3"/>
              </a:cxn>
            </a:cxnLst>
            <a:rect l="l" t="t" r="r" b="b"/>
            <a:pathLst>
              <a:path w="12833" h="11392">
                <a:moveTo>
                  <a:pt x="0" y="48"/>
                </a:moveTo>
                <a:lnTo>
                  <a:pt x="12833" y="0"/>
                </a:lnTo>
                <a:cubicBezTo>
                  <a:pt x="12832" y="3797"/>
                  <a:pt x="12830" y="7595"/>
                  <a:pt x="12829" y="11392"/>
                </a:cubicBezTo>
                <a:lnTo>
                  <a:pt x="0" y="48"/>
                </a:lnTo>
                <a:close/>
              </a:path>
            </a:pathLst>
          </a:custGeom>
          <a:solidFill>
            <a:schemeClr val="accent2"/>
          </a:solidFill>
        </p:spPr>
        <p:txBody>
          <a:bodyPr wrap="none" lIns="216000" tIns="0" bIns="288000" anchor="ctr" anchorCtr="1">
            <a:noAutofit/>
          </a:bodyPr>
          <a:lstStyle>
            <a:lvl1pPr algn="r">
              <a:defRPr lang="en-GB" sz="1600" b="0" kern="1200" spc="20" baseline="0" dirty="0">
                <a:solidFill>
                  <a:schemeClr val="bg1"/>
                </a:solidFill>
                <a:latin typeface="+mn-lt"/>
                <a:ea typeface="+mn-ea"/>
                <a:cs typeface="+mn-cs"/>
              </a:defRPr>
            </a:lvl1pPr>
            <a:lvl5pPr>
              <a:defRPr/>
            </a:lvl5pPr>
          </a:lstStyle>
          <a:p>
            <a:pPr marL="0" lvl="0" indent="0" algn="l" defTabSz="914400" rtl="0" eaLnBrk="1" latinLnBrk="0" hangingPunct="1">
              <a:lnSpc>
                <a:spcPct val="110000"/>
              </a:lnSpc>
              <a:spcBef>
                <a:spcPts val="0"/>
              </a:spcBef>
              <a:spcAft>
                <a:spcPts val="600"/>
              </a:spcAft>
              <a:buFontTx/>
              <a:buNone/>
            </a:pPr>
            <a:r>
              <a:rPr lang="en-US" dirty="0"/>
              <a:t>02</a:t>
            </a:r>
            <a:endParaRPr lang="en-GB" dirty="0"/>
          </a:p>
        </p:txBody>
      </p:sp>
      <p:sp>
        <p:nvSpPr>
          <p:cNvPr id="40" name="Text Placeholder 17">
            <a:extLst>
              <a:ext uri="{FF2B5EF4-FFF2-40B4-BE49-F238E27FC236}">
                <a16:creationId xmlns:a16="http://schemas.microsoft.com/office/drawing/2014/main" id="{72EC7370-28C3-4DEF-9936-6044EC44FDC7}"/>
              </a:ext>
            </a:extLst>
          </p:cNvPr>
          <p:cNvSpPr>
            <a:spLocks noGrp="1"/>
          </p:cNvSpPr>
          <p:nvPr>
            <p:ph type="body" sz="quarter" idx="30" hasCustomPrompt="1"/>
          </p:nvPr>
        </p:nvSpPr>
        <p:spPr>
          <a:xfrm>
            <a:off x="8016218" y="1330324"/>
            <a:ext cx="593348" cy="565319"/>
          </a:xfrm>
          <a:custGeom>
            <a:avLst/>
            <a:gdLst>
              <a:gd name="connsiteX0" fmla="*/ 0 w 10000"/>
              <a:gd name="connsiteY0" fmla="*/ 0 h 10000"/>
              <a:gd name="connsiteX1" fmla="*/ 10000 w 10000"/>
              <a:gd name="connsiteY1" fmla="*/ 0 h 10000"/>
              <a:gd name="connsiteX2" fmla="*/ 5000 w 10000"/>
              <a:gd name="connsiteY2" fmla="*/ 10000 h 10000"/>
              <a:gd name="connsiteX3" fmla="*/ 0 w 10000"/>
              <a:gd name="connsiteY3" fmla="*/ 0 h 10000"/>
              <a:gd name="connsiteX0" fmla="*/ 0 w 10000"/>
              <a:gd name="connsiteY0" fmla="*/ 0 h 11392"/>
              <a:gd name="connsiteX1" fmla="*/ 10000 w 10000"/>
              <a:gd name="connsiteY1" fmla="*/ 0 h 11392"/>
              <a:gd name="connsiteX2" fmla="*/ 9996 w 10000"/>
              <a:gd name="connsiteY2" fmla="*/ 11392 h 11392"/>
              <a:gd name="connsiteX3" fmla="*/ 0 w 10000"/>
              <a:gd name="connsiteY3" fmla="*/ 0 h 11392"/>
              <a:gd name="connsiteX0" fmla="*/ 0 w 12833"/>
              <a:gd name="connsiteY0" fmla="*/ 48 h 11392"/>
              <a:gd name="connsiteX1" fmla="*/ 12833 w 12833"/>
              <a:gd name="connsiteY1" fmla="*/ 0 h 11392"/>
              <a:gd name="connsiteX2" fmla="*/ 12829 w 12833"/>
              <a:gd name="connsiteY2" fmla="*/ 11392 h 11392"/>
              <a:gd name="connsiteX3" fmla="*/ 0 w 12833"/>
              <a:gd name="connsiteY3" fmla="*/ 48 h 11392"/>
            </a:gdLst>
            <a:ahLst/>
            <a:cxnLst>
              <a:cxn ang="0">
                <a:pos x="connsiteX0" y="connsiteY0"/>
              </a:cxn>
              <a:cxn ang="0">
                <a:pos x="connsiteX1" y="connsiteY1"/>
              </a:cxn>
              <a:cxn ang="0">
                <a:pos x="connsiteX2" y="connsiteY2"/>
              </a:cxn>
              <a:cxn ang="0">
                <a:pos x="connsiteX3" y="connsiteY3"/>
              </a:cxn>
            </a:cxnLst>
            <a:rect l="l" t="t" r="r" b="b"/>
            <a:pathLst>
              <a:path w="12833" h="11392">
                <a:moveTo>
                  <a:pt x="0" y="48"/>
                </a:moveTo>
                <a:lnTo>
                  <a:pt x="12833" y="0"/>
                </a:lnTo>
                <a:cubicBezTo>
                  <a:pt x="12832" y="3797"/>
                  <a:pt x="12830" y="7595"/>
                  <a:pt x="12829" y="11392"/>
                </a:cubicBezTo>
                <a:lnTo>
                  <a:pt x="0" y="48"/>
                </a:lnTo>
                <a:close/>
              </a:path>
            </a:pathLst>
          </a:custGeom>
          <a:solidFill>
            <a:schemeClr val="accent4"/>
          </a:solidFill>
        </p:spPr>
        <p:txBody>
          <a:bodyPr wrap="none" lIns="216000" tIns="0" bIns="288000" anchor="ctr" anchorCtr="1">
            <a:noAutofit/>
          </a:bodyPr>
          <a:lstStyle>
            <a:lvl1pPr algn="r">
              <a:defRPr lang="en-GB" sz="1600" b="0" kern="1200" spc="20" baseline="0" dirty="0">
                <a:solidFill>
                  <a:schemeClr val="bg1"/>
                </a:solidFill>
                <a:latin typeface="+mn-lt"/>
                <a:ea typeface="+mn-ea"/>
                <a:cs typeface="+mn-cs"/>
              </a:defRPr>
            </a:lvl1pPr>
            <a:lvl5pPr>
              <a:defRPr/>
            </a:lvl5pPr>
          </a:lstStyle>
          <a:p>
            <a:pPr marL="0" lvl="0" indent="0" algn="l" defTabSz="914400" rtl="0" eaLnBrk="1" latinLnBrk="0" hangingPunct="1">
              <a:lnSpc>
                <a:spcPct val="110000"/>
              </a:lnSpc>
              <a:spcBef>
                <a:spcPts val="0"/>
              </a:spcBef>
              <a:spcAft>
                <a:spcPts val="600"/>
              </a:spcAft>
              <a:buFontTx/>
              <a:buNone/>
            </a:pPr>
            <a:r>
              <a:rPr lang="en-US" dirty="0"/>
              <a:t>03</a:t>
            </a:r>
            <a:endParaRPr lang="en-GB" dirty="0"/>
          </a:p>
        </p:txBody>
      </p:sp>
      <p:sp>
        <p:nvSpPr>
          <p:cNvPr id="41" name="Text Placeholder 17">
            <a:extLst>
              <a:ext uri="{FF2B5EF4-FFF2-40B4-BE49-F238E27FC236}">
                <a16:creationId xmlns:a16="http://schemas.microsoft.com/office/drawing/2014/main" id="{CA9841A3-E975-4AA0-932D-99A38F361989}"/>
              </a:ext>
            </a:extLst>
          </p:cNvPr>
          <p:cNvSpPr>
            <a:spLocks noGrp="1"/>
          </p:cNvSpPr>
          <p:nvPr>
            <p:ph type="body" sz="quarter" idx="31" hasCustomPrompt="1"/>
          </p:nvPr>
        </p:nvSpPr>
        <p:spPr>
          <a:xfrm>
            <a:off x="10595352" y="1330324"/>
            <a:ext cx="593348" cy="565319"/>
          </a:xfrm>
          <a:custGeom>
            <a:avLst/>
            <a:gdLst>
              <a:gd name="connsiteX0" fmla="*/ 0 w 10000"/>
              <a:gd name="connsiteY0" fmla="*/ 0 h 10000"/>
              <a:gd name="connsiteX1" fmla="*/ 10000 w 10000"/>
              <a:gd name="connsiteY1" fmla="*/ 0 h 10000"/>
              <a:gd name="connsiteX2" fmla="*/ 5000 w 10000"/>
              <a:gd name="connsiteY2" fmla="*/ 10000 h 10000"/>
              <a:gd name="connsiteX3" fmla="*/ 0 w 10000"/>
              <a:gd name="connsiteY3" fmla="*/ 0 h 10000"/>
              <a:gd name="connsiteX0" fmla="*/ 0 w 10000"/>
              <a:gd name="connsiteY0" fmla="*/ 0 h 11392"/>
              <a:gd name="connsiteX1" fmla="*/ 10000 w 10000"/>
              <a:gd name="connsiteY1" fmla="*/ 0 h 11392"/>
              <a:gd name="connsiteX2" fmla="*/ 9996 w 10000"/>
              <a:gd name="connsiteY2" fmla="*/ 11392 h 11392"/>
              <a:gd name="connsiteX3" fmla="*/ 0 w 10000"/>
              <a:gd name="connsiteY3" fmla="*/ 0 h 11392"/>
              <a:gd name="connsiteX0" fmla="*/ 0 w 12833"/>
              <a:gd name="connsiteY0" fmla="*/ 48 h 11392"/>
              <a:gd name="connsiteX1" fmla="*/ 12833 w 12833"/>
              <a:gd name="connsiteY1" fmla="*/ 0 h 11392"/>
              <a:gd name="connsiteX2" fmla="*/ 12829 w 12833"/>
              <a:gd name="connsiteY2" fmla="*/ 11392 h 11392"/>
              <a:gd name="connsiteX3" fmla="*/ 0 w 12833"/>
              <a:gd name="connsiteY3" fmla="*/ 48 h 11392"/>
            </a:gdLst>
            <a:ahLst/>
            <a:cxnLst>
              <a:cxn ang="0">
                <a:pos x="connsiteX0" y="connsiteY0"/>
              </a:cxn>
              <a:cxn ang="0">
                <a:pos x="connsiteX1" y="connsiteY1"/>
              </a:cxn>
              <a:cxn ang="0">
                <a:pos x="connsiteX2" y="connsiteY2"/>
              </a:cxn>
              <a:cxn ang="0">
                <a:pos x="connsiteX3" y="connsiteY3"/>
              </a:cxn>
            </a:cxnLst>
            <a:rect l="l" t="t" r="r" b="b"/>
            <a:pathLst>
              <a:path w="12833" h="11392">
                <a:moveTo>
                  <a:pt x="0" y="48"/>
                </a:moveTo>
                <a:lnTo>
                  <a:pt x="12833" y="0"/>
                </a:lnTo>
                <a:cubicBezTo>
                  <a:pt x="12832" y="3797"/>
                  <a:pt x="12830" y="7595"/>
                  <a:pt x="12829" y="11392"/>
                </a:cubicBezTo>
                <a:lnTo>
                  <a:pt x="0" y="48"/>
                </a:lnTo>
                <a:close/>
              </a:path>
            </a:pathLst>
          </a:custGeom>
          <a:solidFill>
            <a:schemeClr val="accent5"/>
          </a:solidFill>
        </p:spPr>
        <p:txBody>
          <a:bodyPr wrap="none" lIns="216000" tIns="0" bIns="288000" anchor="ctr" anchorCtr="1">
            <a:noAutofit/>
          </a:bodyPr>
          <a:lstStyle>
            <a:lvl1pPr algn="r">
              <a:defRPr lang="en-GB" sz="1600" b="0" kern="1200" spc="20" baseline="0" dirty="0">
                <a:solidFill>
                  <a:schemeClr val="bg1"/>
                </a:solidFill>
                <a:latin typeface="+mn-lt"/>
                <a:ea typeface="+mn-ea"/>
                <a:cs typeface="+mn-cs"/>
              </a:defRPr>
            </a:lvl1pPr>
            <a:lvl5pPr>
              <a:defRPr/>
            </a:lvl5pPr>
          </a:lstStyle>
          <a:p>
            <a:pPr marL="0" lvl="0" indent="0" algn="l" defTabSz="914400" rtl="0" eaLnBrk="1" latinLnBrk="0" hangingPunct="1">
              <a:lnSpc>
                <a:spcPct val="110000"/>
              </a:lnSpc>
              <a:spcBef>
                <a:spcPts val="0"/>
              </a:spcBef>
              <a:spcAft>
                <a:spcPts val="600"/>
              </a:spcAft>
              <a:buFontTx/>
              <a:buNone/>
            </a:pPr>
            <a:r>
              <a:rPr lang="en-US" dirty="0"/>
              <a:t>04</a:t>
            </a:r>
            <a:endParaRPr lang="en-GB" dirty="0"/>
          </a:p>
        </p:txBody>
      </p:sp>
    </p:spTree>
    <p:extLst>
      <p:ext uri="{BB962C8B-B14F-4D97-AF65-F5344CB8AC3E}">
        <p14:creationId xmlns:p14="http://schemas.microsoft.com/office/powerpoint/2010/main" val="10090616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rocess 5 Columns">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p:spPr>
        <p:txBody>
          <a:bodyPr/>
          <a:lstStyle/>
          <a:p>
            <a:r>
              <a:rPr lang="en-US"/>
              <a:t>Click to edit Master title style</a:t>
            </a:r>
            <a:endParaRPr lang="en-US" dirty="0"/>
          </a:p>
        </p:txBody>
      </p:sp>
      <p:sp>
        <p:nvSpPr>
          <p:cNvPr id="9" name="Text Placeholder 8"/>
          <p:cNvSpPr>
            <a:spLocks noGrp="1"/>
          </p:cNvSpPr>
          <p:nvPr>
            <p:ph type="body" sz="quarter" idx="10"/>
          </p:nvPr>
        </p:nvSpPr>
        <p:spPr>
          <a:xfrm>
            <a:off x="1003201" y="1936712"/>
            <a:ext cx="1728000" cy="3940213"/>
          </a:xfrm>
          <a:solidFill>
            <a:schemeClr val="accent1">
              <a:alpha val="25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8"/>
          <p:cNvSpPr>
            <a:spLocks noGrp="1"/>
          </p:cNvSpPr>
          <p:nvPr>
            <p:ph type="body" sz="quarter" idx="11"/>
          </p:nvPr>
        </p:nvSpPr>
        <p:spPr>
          <a:xfrm>
            <a:off x="3068984" y="1936712"/>
            <a:ext cx="1728000" cy="3940213"/>
          </a:xfrm>
          <a:solidFill>
            <a:schemeClr val="accent1">
              <a:alpha val="25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8"/>
          <p:cNvSpPr>
            <a:spLocks noGrp="1"/>
          </p:cNvSpPr>
          <p:nvPr>
            <p:ph type="body" sz="quarter" idx="12"/>
          </p:nvPr>
        </p:nvSpPr>
        <p:spPr>
          <a:xfrm>
            <a:off x="5134768" y="1936712"/>
            <a:ext cx="1728000" cy="3940213"/>
          </a:xfrm>
          <a:solidFill>
            <a:schemeClr val="accent1">
              <a:alpha val="25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8"/>
          <p:cNvSpPr>
            <a:spLocks noGrp="1"/>
          </p:cNvSpPr>
          <p:nvPr>
            <p:ph type="body" sz="quarter" idx="13"/>
          </p:nvPr>
        </p:nvSpPr>
        <p:spPr>
          <a:xfrm>
            <a:off x="7200552" y="1936712"/>
            <a:ext cx="1728000" cy="3940213"/>
          </a:xfrm>
          <a:solidFill>
            <a:schemeClr val="accent1">
              <a:alpha val="25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2"/>
          <p:cNvSpPr>
            <a:spLocks noGrp="1"/>
          </p:cNvSpPr>
          <p:nvPr>
            <p:ph type="body" sz="quarter" idx="14" hasCustomPrompt="1"/>
          </p:nvPr>
        </p:nvSpPr>
        <p:spPr>
          <a:xfrm>
            <a:off x="1003200" y="1331913"/>
            <a:ext cx="1935163"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3068984" y="1331913"/>
            <a:ext cx="1935163"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5134768" y="1331913"/>
            <a:ext cx="1935163"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7200552" y="1331913"/>
            <a:ext cx="1935163"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1" name="Text Placeholder 12"/>
          <p:cNvSpPr>
            <a:spLocks noGrp="1"/>
          </p:cNvSpPr>
          <p:nvPr>
            <p:ph type="body" sz="quarter" idx="18" hasCustomPrompt="1"/>
          </p:nvPr>
        </p:nvSpPr>
        <p:spPr>
          <a:xfrm>
            <a:off x="9266337" y="1331913"/>
            <a:ext cx="1935163"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2" name="Text Placeholder 8"/>
          <p:cNvSpPr>
            <a:spLocks noGrp="1"/>
          </p:cNvSpPr>
          <p:nvPr>
            <p:ph type="body" sz="quarter" idx="19"/>
          </p:nvPr>
        </p:nvSpPr>
        <p:spPr>
          <a:xfrm>
            <a:off x="9266337" y="1936712"/>
            <a:ext cx="1728000" cy="3940213"/>
          </a:xfrm>
          <a:solidFill>
            <a:schemeClr val="accent1">
              <a:alpha val="25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639520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Left Vertical Window Image_KPMG Blue">
    <p:bg>
      <p:bgPr>
        <a:solidFill>
          <a:schemeClr val="accent2"/>
        </a:solidFill>
        <a:effectLst/>
      </p:bgPr>
    </p:bg>
    <p:spTree>
      <p:nvGrpSpPr>
        <p:cNvPr id="1" name=""/>
        <p:cNvGrpSpPr/>
        <p:nvPr/>
      </p:nvGrpSpPr>
      <p:grpSpPr>
        <a:xfrm>
          <a:off x="0" y="0"/>
          <a:ext cx="0" cy="0"/>
          <a:chOff x="0" y="0"/>
          <a:chExt cx="0" cy="0"/>
        </a:xfrm>
      </p:grpSpPr>
      <p:sp>
        <p:nvSpPr>
          <p:cNvPr id="28" name="Picture Placeholder 3">
            <a:extLst>
              <a:ext uri="{FF2B5EF4-FFF2-40B4-BE49-F238E27FC236}">
                <a16:creationId xmlns:a16="http://schemas.microsoft.com/office/drawing/2014/main" id="{445BA5F7-F13B-4C20-B0E0-112E55400EE4}"/>
              </a:ext>
            </a:extLst>
          </p:cNvPr>
          <p:cNvSpPr>
            <a:spLocks noGrp="1" noChangeAspect="1"/>
          </p:cNvSpPr>
          <p:nvPr>
            <p:ph type="pic" sz="quarter" idx="12"/>
          </p:nvPr>
        </p:nvSpPr>
        <p:spPr>
          <a:xfrm>
            <a:off x="998477" y="371311"/>
            <a:ext cx="3727618" cy="5392264"/>
          </a:xfrm>
          <a:solidFill>
            <a:schemeClr val="accent1"/>
          </a:solidFill>
        </p:spPr>
        <p:txBody>
          <a:bodyPr vert="horz" lIns="0" tIns="0" rIns="0" bIns="0" rtlCol="0" anchor="ctr" anchorCtr="0">
            <a:noAutofit/>
          </a:bodyPr>
          <a:lstStyle>
            <a:lvl1pPr>
              <a:defRPr lang="en-GB" sz="1000" b="0">
                <a:solidFill>
                  <a:schemeClr val="bg1"/>
                </a:solidFill>
              </a:defRPr>
            </a:lvl1pPr>
          </a:lstStyle>
          <a:p>
            <a:pPr lvl="0" algn="ctr"/>
            <a:r>
              <a:rPr lang="en-US"/>
              <a:t>Click icon to add picture</a:t>
            </a:r>
            <a:endParaRPr lang="en-GB"/>
          </a:p>
        </p:txBody>
      </p:sp>
      <p:sp>
        <p:nvSpPr>
          <p:cNvPr id="2" name="Title 1"/>
          <p:cNvSpPr>
            <a:spLocks noGrp="1"/>
          </p:cNvSpPr>
          <p:nvPr>
            <p:ph type="ctrTitle" hasCustomPrompt="1"/>
          </p:nvPr>
        </p:nvSpPr>
        <p:spPr>
          <a:xfrm>
            <a:off x="5489910" y="1453783"/>
            <a:ext cx="5301922" cy="3446223"/>
          </a:xfrm>
          <a:noFill/>
          <a:ln w="3175">
            <a:noFill/>
            <a:prstDash val="lgDash"/>
          </a:ln>
        </p:spPr>
        <p:txBody>
          <a:bodyPr lIns="0" tIns="0" rIns="0" bIns="0" anchor="t" anchorCtr="0">
            <a:noAutofit/>
          </a:bodyPr>
          <a:lstStyle>
            <a:lvl1pPr algn="l">
              <a:defRPr sz="6600" baseline="0">
                <a:solidFill>
                  <a:schemeClr val="bg1"/>
                </a:solidFill>
              </a:defRPr>
            </a:lvl1pPr>
          </a:lstStyle>
          <a:p>
            <a:r>
              <a:rPr lang="en-GB" dirty="0"/>
              <a:t>Title slide text only</a:t>
            </a:r>
            <a:endParaRPr lang="en-US" dirty="0"/>
          </a:p>
        </p:txBody>
      </p:sp>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4729193" y="614966"/>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6" name="Text Placeholder 3"/>
          <p:cNvSpPr>
            <a:spLocks noGrp="1"/>
          </p:cNvSpPr>
          <p:nvPr userDrawn="1">
            <p:ph type="body" sz="quarter" idx="11"/>
          </p:nvPr>
        </p:nvSpPr>
        <p:spPr>
          <a:xfrm>
            <a:off x="5489910" y="4953575"/>
            <a:ext cx="5301922"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pic>
        <p:nvPicPr>
          <p:cNvPr id="7" name="Graphic 6">
            <a:extLst>
              <a:ext uri="{FF2B5EF4-FFF2-40B4-BE49-F238E27FC236}">
                <a16:creationId xmlns:a16="http://schemas.microsoft.com/office/drawing/2014/main" id="{3FEB65A9-A8F4-40C5-AC08-82132F1B1BD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491560" y="371311"/>
            <a:ext cx="914400" cy="368346"/>
          </a:xfrm>
          <a:prstGeom prst="rect">
            <a:avLst/>
          </a:prstGeom>
        </p:spPr>
      </p:pic>
    </p:spTree>
    <p:extLst>
      <p:ext uri="{BB962C8B-B14F-4D97-AF65-F5344CB8AC3E}">
        <p14:creationId xmlns:p14="http://schemas.microsoft.com/office/powerpoint/2010/main" val="245474452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rocess 5 Columns_Cobalt Blue">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p:spPr>
        <p:txBody>
          <a:bodyPr/>
          <a:lstStyle>
            <a:lvl1pPr>
              <a:defRPr>
                <a:solidFill>
                  <a:schemeClr val="accent1"/>
                </a:solidFill>
              </a:defRPr>
            </a:lvl1pPr>
          </a:lstStyle>
          <a:p>
            <a:r>
              <a:rPr lang="en-US"/>
              <a:t>Click to edit Master title style</a:t>
            </a:r>
            <a:endParaRPr lang="en-US" dirty="0"/>
          </a:p>
        </p:txBody>
      </p:sp>
      <p:sp>
        <p:nvSpPr>
          <p:cNvPr id="27" name="Text Placeholder 8">
            <a:extLst>
              <a:ext uri="{FF2B5EF4-FFF2-40B4-BE49-F238E27FC236}">
                <a16:creationId xmlns:a16="http://schemas.microsoft.com/office/drawing/2014/main" id="{A68D3E60-F95F-4250-92C1-89CF93433E23}"/>
              </a:ext>
            </a:extLst>
          </p:cNvPr>
          <p:cNvSpPr>
            <a:spLocks noGrp="1"/>
          </p:cNvSpPr>
          <p:nvPr>
            <p:ph type="body" sz="quarter" idx="10"/>
          </p:nvPr>
        </p:nvSpPr>
        <p:spPr>
          <a:xfrm>
            <a:off x="1003201" y="1936712"/>
            <a:ext cx="1728000" cy="3940213"/>
          </a:xfrm>
          <a:solidFill>
            <a:schemeClr val="accent1">
              <a:alpha val="25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8" name="Text Placeholder 8">
            <a:extLst>
              <a:ext uri="{FF2B5EF4-FFF2-40B4-BE49-F238E27FC236}">
                <a16:creationId xmlns:a16="http://schemas.microsoft.com/office/drawing/2014/main" id="{8D8E592C-F128-4E4B-970B-BFB5C0F2A492}"/>
              </a:ext>
            </a:extLst>
          </p:cNvPr>
          <p:cNvSpPr>
            <a:spLocks noGrp="1"/>
          </p:cNvSpPr>
          <p:nvPr>
            <p:ph type="body" sz="quarter" idx="11"/>
          </p:nvPr>
        </p:nvSpPr>
        <p:spPr>
          <a:xfrm>
            <a:off x="3068984" y="1936712"/>
            <a:ext cx="1728000" cy="3940213"/>
          </a:xfrm>
          <a:solidFill>
            <a:schemeClr val="accent1">
              <a:alpha val="25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 name="Text Placeholder 8">
            <a:extLst>
              <a:ext uri="{FF2B5EF4-FFF2-40B4-BE49-F238E27FC236}">
                <a16:creationId xmlns:a16="http://schemas.microsoft.com/office/drawing/2014/main" id="{EE6B17CD-E0EF-40A4-A171-4E4B731CE0D9}"/>
              </a:ext>
            </a:extLst>
          </p:cNvPr>
          <p:cNvSpPr>
            <a:spLocks noGrp="1"/>
          </p:cNvSpPr>
          <p:nvPr>
            <p:ph type="body" sz="quarter" idx="12"/>
          </p:nvPr>
        </p:nvSpPr>
        <p:spPr>
          <a:xfrm>
            <a:off x="5134768" y="1936712"/>
            <a:ext cx="1728000" cy="3940213"/>
          </a:xfrm>
          <a:solidFill>
            <a:schemeClr val="accent1">
              <a:alpha val="25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0" name="Text Placeholder 8">
            <a:extLst>
              <a:ext uri="{FF2B5EF4-FFF2-40B4-BE49-F238E27FC236}">
                <a16:creationId xmlns:a16="http://schemas.microsoft.com/office/drawing/2014/main" id="{03C9A44B-2A8F-416D-A76B-F3A018572E3F}"/>
              </a:ext>
            </a:extLst>
          </p:cNvPr>
          <p:cNvSpPr>
            <a:spLocks noGrp="1"/>
          </p:cNvSpPr>
          <p:nvPr>
            <p:ph type="body" sz="quarter" idx="13"/>
          </p:nvPr>
        </p:nvSpPr>
        <p:spPr>
          <a:xfrm>
            <a:off x="7200552" y="1936712"/>
            <a:ext cx="1728000" cy="3940213"/>
          </a:xfrm>
          <a:solidFill>
            <a:schemeClr val="accent1">
              <a:alpha val="25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1" name="Text Placeholder 12">
            <a:extLst>
              <a:ext uri="{FF2B5EF4-FFF2-40B4-BE49-F238E27FC236}">
                <a16:creationId xmlns:a16="http://schemas.microsoft.com/office/drawing/2014/main" id="{D3A5B3AC-C2E0-40CF-9D31-036461F790D0}"/>
              </a:ext>
            </a:extLst>
          </p:cNvPr>
          <p:cNvSpPr>
            <a:spLocks noGrp="1"/>
          </p:cNvSpPr>
          <p:nvPr>
            <p:ph type="body" sz="quarter" idx="14" hasCustomPrompt="1"/>
          </p:nvPr>
        </p:nvSpPr>
        <p:spPr>
          <a:xfrm>
            <a:off x="1003200" y="1331913"/>
            <a:ext cx="1935163"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32" name="Text Placeholder 12">
            <a:extLst>
              <a:ext uri="{FF2B5EF4-FFF2-40B4-BE49-F238E27FC236}">
                <a16:creationId xmlns:a16="http://schemas.microsoft.com/office/drawing/2014/main" id="{969E3860-942E-40E2-A1C8-AF5DF29675F7}"/>
              </a:ext>
            </a:extLst>
          </p:cNvPr>
          <p:cNvSpPr>
            <a:spLocks noGrp="1"/>
          </p:cNvSpPr>
          <p:nvPr>
            <p:ph type="body" sz="quarter" idx="15" hasCustomPrompt="1"/>
          </p:nvPr>
        </p:nvSpPr>
        <p:spPr>
          <a:xfrm>
            <a:off x="3068984" y="1331913"/>
            <a:ext cx="1935163"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33" name="Text Placeholder 12">
            <a:extLst>
              <a:ext uri="{FF2B5EF4-FFF2-40B4-BE49-F238E27FC236}">
                <a16:creationId xmlns:a16="http://schemas.microsoft.com/office/drawing/2014/main" id="{8E580107-2025-4C04-9884-4A6DBB63DE03}"/>
              </a:ext>
            </a:extLst>
          </p:cNvPr>
          <p:cNvSpPr>
            <a:spLocks noGrp="1"/>
          </p:cNvSpPr>
          <p:nvPr>
            <p:ph type="body" sz="quarter" idx="16" hasCustomPrompt="1"/>
          </p:nvPr>
        </p:nvSpPr>
        <p:spPr>
          <a:xfrm>
            <a:off x="5134768" y="1331913"/>
            <a:ext cx="1935163"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34" name="Text Placeholder 12">
            <a:extLst>
              <a:ext uri="{FF2B5EF4-FFF2-40B4-BE49-F238E27FC236}">
                <a16:creationId xmlns:a16="http://schemas.microsoft.com/office/drawing/2014/main" id="{BC4D5128-392D-4FC9-A83F-FA43203A40D7}"/>
              </a:ext>
            </a:extLst>
          </p:cNvPr>
          <p:cNvSpPr>
            <a:spLocks noGrp="1"/>
          </p:cNvSpPr>
          <p:nvPr>
            <p:ph type="body" sz="quarter" idx="17" hasCustomPrompt="1"/>
          </p:nvPr>
        </p:nvSpPr>
        <p:spPr>
          <a:xfrm>
            <a:off x="7200552" y="1331913"/>
            <a:ext cx="1935163"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35" name="Text Placeholder 12">
            <a:extLst>
              <a:ext uri="{FF2B5EF4-FFF2-40B4-BE49-F238E27FC236}">
                <a16:creationId xmlns:a16="http://schemas.microsoft.com/office/drawing/2014/main" id="{A8EB5529-8601-4864-9983-FBB672B8B9FF}"/>
              </a:ext>
            </a:extLst>
          </p:cNvPr>
          <p:cNvSpPr>
            <a:spLocks noGrp="1"/>
          </p:cNvSpPr>
          <p:nvPr>
            <p:ph type="body" sz="quarter" idx="18" hasCustomPrompt="1"/>
          </p:nvPr>
        </p:nvSpPr>
        <p:spPr>
          <a:xfrm>
            <a:off x="9266337" y="1331913"/>
            <a:ext cx="1935163"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36" name="Text Placeholder 8">
            <a:extLst>
              <a:ext uri="{FF2B5EF4-FFF2-40B4-BE49-F238E27FC236}">
                <a16:creationId xmlns:a16="http://schemas.microsoft.com/office/drawing/2014/main" id="{4715BC67-F699-49E6-B5D7-22ED9DFA817E}"/>
              </a:ext>
            </a:extLst>
          </p:cNvPr>
          <p:cNvSpPr>
            <a:spLocks noGrp="1"/>
          </p:cNvSpPr>
          <p:nvPr>
            <p:ph type="body" sz="quarter" idx="19"/>
          </p:nvPr>
        </p:nvSpPr>
        <p:spPr>
          <a:xfrm>
            <a:off x="9266337" y="1936712"/>
            <a:ext cx="1728000" cy="3940213"/>
          </a:xfrm>
          <a:solidFill>
            <a:schemeClr val="accent1">
              <a:alpha val="25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05743780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rocess 6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3580C36-1E70-46DD-9783-AFD66B7DEC90}"/>
              </a:ext>
            </a:extLst>
          </p:cNvPr>
          <p:cNvSpPr/>
          <p:nvPr userDrawn="1"/>
        </p:nvSpPr>
        <p:spPr>
          <a:xfrm>
            <a:off x="0" y="0"/>
            <a:ext cx="12192000" cy="2686050"/>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500" dirty="0" err="1">
              <a:solidFill>
                <a:schemeClr val="bg1"/>
              </a:solidFill>
            </a:endParaRPr>
          </a:p>
        </p:txBody>
      </p:sp>
      <p:sp>
        <p:nvSpPr>
          <p:cNvPr id="2" name="Title 1"/>
          <p:cNvSpPr>
            <a:spLocks noGrp="1"/>
          </p:cNvSpPr>
          <p:nvPr>
            <p:ph type="title"/>
          </p:nvPr>
        </p:nvSpPr>
        <p:spPr>
          <a:xfrm>
            <a:off x="1003200" y="432000"/>
            <a:ext cx="10185600" cy="518400"/>
          </a:xfrm>
        </p:spPr>
        <p:txBody>
          <a:bodyPr/>
          <a:lstStyle>
            <a:lvl1pPr>
              <a:defRPr>
                <a:solidFill>
                  <a:schemeClr val="bg1"/>
                </a:solidFill>
              </a:defRPr>
            </a:lvl1pPr>
          </a:lstStyle>
          <a:p>
            <a:r>
              <a:rPr lang="en-US"/>
              <a:t>Click to edit Master title style</a:t>
            </a:r>
            <a:endParaRPr lang="en-US" dirty="0"/>
          </a:p>
        </p:txBody>
      </p:sp>
      <p:sp>
        <p:nvSpPr>
          <p:cNvPr id="9" name="Text Placeholder 8"/>
          <p:cNvSpPr>
            <a:spLocks noGrp="1"/>
          </p:cNvSpPr>
          <p:nvPr>
            <p:ph type="body" sz="quarter" idx="10"/>
          </p:nvPr>
        </p:nvSpPr>
        <p:spPr>
          <a:xfrm>
            <a:off x="1003200" y="2009775"/>
            <a:ext cx="1598613" cy="3867150"/>
          </a:xfrm>
          <a:solidFill>
            <a:schemeClr val="bg1"/>
          </a:solidFill>
          <a:ln w="6350">
            <a:solidFill>
              <a:schemeClr val="accent1"/>
            </a:solidFill>
          </a:ln>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8"/>
          <p:cNvSpPr>
            <a:spLocks noGrp="1"/>
          </p:cNvSpPr>
          <p:nvPr>
            <p:ph type="body" sz="quarter" idx="11"/>
          </p:nvPr>
        </p:nvSpPr>
        <p:spPr>
          <a:xfrm>
            <a:off x="2720597" y="2009775"/>
            <a:ext cx="1598613" cy="3867150"/>
          </a:xfrm>
          <a:solidFill>
            <a:schemeClr val="bg1"/>
          </a:solidFill>
          <a:ln w="6350">
            <a:solidFill>
              <a:schemeClr val="accent1"/>
            </a:solidFill>
          </a:ln>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8"/>
          <p:cNvSpPr>
            <a:spLocks noGrp="1"/>
          </p:cNvSpPr>
          <p:nvPr>
            <p:ph type="body" sz="quarter" idx="12"/>
          </p:nvPr>
        </p:nvSpPr>
        <p:spPr>
          <a:xfrm>
            <a:off x="4437994" y="2009775"/>
            <a:ext cx="1598613" cy="3867150"/>
          </a:xfrm>
          <a:solidFill>
            <a:schemeClr val="bg1"/>
          </a:solidFill>
          <a:ln w="6350">
            <a:solidFill>
              <a:schemeClr val="accent1"/>
            </a:solidFill>
          </a:ln>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8"/>
          <p:cNvSpPr>
            <a:spLocks noGrp="1"/>
          </p:cNvSpPr>
          <p:nvPr>
            <p:ph type="body" sz="quarter" idx="13"/>
          </p:nvPr>
        </p:nvSpPr>
        <p:spPr>
          <a:xfrm>
            <a:off x="6155391" y="2009775"/>
            <a:ext cx="1598613" cy="3867150"/>
          </a:xfrm>
          <a:solidFill>
            <a:schemeClr val="bg1"/>
          </a:solidFill>
          <a:ln w="6350">
            <a:solidFill>
              <a:schemeClr val="accent1"/>
            </a:solidFill>
          </a:ln>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ext Placeholder 8"/>
          <p:cNvSpPr>
            <a:spLocks noGrp="1"/>
          </p:cNvSpPr>
          <p:nvPr>
            <p:ph type="body" sz="quarter" idx="19"/>
          </p:nvPr>
        </p:nvSpPr>
        <p:spPr>
          <a:xfrm>
            <a:off x="9590187" y="2009775"/>
            <a:ext cx="1598613" cy="3867150"/>
          </a:xfrm>
          <a:solidFill>
            <a:schemeClr val="bg1"/>
          </a:solidFill>
          <a:ln w="6350">
            <a:solidFill>
              <a:schemeClr val="accent1"/>
            </a:solidFill>
          </a:ln>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Text Placeholder 8">
            <a:extLst>
              <a:ext uri="{FF2B5EF4-FFF2-40B4-BE49-F238E27FC236}">
                <a16:creationId xmlns:a16="http://schemas.microsoft.com/office/drawing/2014/main" id="{E469478F-D315-4922-A7E4-E575455BF352}"/>
              </a:ext>
            </a:extLst>
          </p:cNvPr>
          <p:cNvSpPr>
            <a:spLocks noGrp="1"/>
          </p:cNvSpPr>
          <p:nvPr>
            <p:ph type="body" sz="quarter" idx="20"/>
          </p:nvPr>
        </p:nvSpPr>
        <p:spPr>
          <a:xfrm>
            <a:off x="7872788" y="2009775"/>
            <a:ext cx="1598613" cy="3867150"/>
          </a:xfrm>
          <a:solidFill>
            <a:schemeClr val="bg1"/>
          </a:solidFill>
          <a:ln w="6350">
            <a:solidFill>
              <a:schemeClr val="accent1"/>
            </a:solidFill>
          </a:ln>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id="{38557E01-A30E-46EA-BAB3-4F33E0992F32}"/>
              </a:ext>
            </a:extLst>
          </p:cNvPr>
          <p:cNvSpPr>
            <a:spLocks noGrp="1"/>
          </p:cNvSpPr>
          <p:nvPr>
            <p:ph type="body" sz="quarter" idx="21"/>
          </p:nvPr>
        </p:nvSpPr>
        <p:spPr>
          <a:xfrm>
            <a:off x="995363" y="1330325"/>
            <a:ext cx="10185400" cy="538609"/>
          </a:xfrm>
        </p:spPr>
        <p:txBody>
          <a:bodyPr>
            <a:sp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37652755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rocess 4 Columns">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p:spPr>
        <p:txBody>
          <a:bodyPr/>
          <a:lstStyle/>
          <a:p>
            <a:r>
              <a:rPr lang="en-US"/>
              <a:t>Click to edit Master title style</a:t>
            </a:r>
            <a:endParaRPr lang="en-US" dirty="0"/>
          </a:p>
        </p:txBody>
      </p:sp>
      <p:sp>
        <p:nvSpPr>
          <p:cNvPr id="9" name="Text Placeholder 8"/>
          <p:cNvSpPr>
            <a:spLocks noGrp="1"/>
          </p:cNvSpPr>
          <p:nvPr>
            <p:ph type="body" sz="quarter" idx="10"/>
          </p:nvPr>
        </p:nvSpPr>
        <p:spPr>
          <a:xfrm>
            <a:off x="1003200" y="1936713"/>
            <a:ext cx="2196000" cy="3940213"/>
          </a:xfrm>
          <a:solidFill>
            <a:srgbClr val="DCE6EE"/>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8"/>
          <p:cNvSpPr>
            <a:spLocks noGrp="1"/>
          </p:cNvSpPr>
          <p:nvPr>
            <p:ph type="body" sz="quarter" idx="11"/>
          </p:nvPr>
        </p:nvSpPr>
        <p:spPr>
          <a:xfrm>
            <a:off x="3593775" y="1936713"/>
            <a:ext cx="2196000" cy="3940213"/>
          </a:xfrm>
          <a:solidFill>
            <a:srgbClr val="DCE6EE"/>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8"/>
          <p:cNvSpPr>
            <a:spLocks noGrp="1"/>
          </p:cNvSpPr>
          <p:nvPr>
            <p:ph type="body" sz="quarter" idx="12"/>
          </p:nvPr>
        </p:nvSpPr>
        <p:spPr>
          <a:xfrm>
            <a:off x="6184350" y="1936713"/>
            <a:ext cx="2196000" cy="3940213"/>
          </a:xfrm>
          <a:solidFill>
            <a:srgbClr val="DCE6EE"/>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8"/>
          <p:cNvSpPr>
            <a:spLocks noGrp="1"/>
          </p:cNvSpPr>
          <p:nvPr>
            <p:ph type="body" sz="quarter" idx="13"/>
          </p:nvPr>
        </p:nvSpPr>
        <p:spPr>
          <a:xfrm>
            <a:off x="8774926" y="1936713"/>
            <a:ext cx="2196000" cy="3940213"/>
          </a:xfrm>
          <a:solidFill>
            <a:srgbClr val="DCE6EE"/>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2"/>
          <p:cNvSpPr>
            <a:spLocks noGrp="1"/>
          </p:cNvSpPr>
          <p:nvPr>
            <p:ph type="body" sz="quarter" idx="14" hasCustomPrompt="1"/>
          </p:nvPr>
        </p:nvSpPr>
        <p:spPr>
          <a:xfrm>
            <a:off x="1003200" y="1331913"/>
            <a:ext cx="2424887"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3593775" y="1331913"/>
            <a:ext cx="2424887"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6184350" y="1331913"/>
            <a:ext cx="2424887"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8774926" y="1331913"/>
            <a:ext cx="2424887"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Tree>
    <p:extLst>
      <p:ext uri="{BB962C8B-B14F-4D97-AF65-F5344CB8AC3E}">
        <p14:creationId xmlns:p14="http://schemas.microsoft.com/office/powerpoint/2010/main" val="105398453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Process 4 Columns_Cobalt Blue">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p:spPr>
        <p:txBody>
          <a:bodyPr/>
          <a:lstStyle>
            <a:lvl1pPr>
              <a:defRPr>
                <a:solidFill>
                  <a:schemeClr val="accent1"/>
                </a:solidFill>
              </a:defRPr>
            </a:lvl1pPr>
          </a:lstStyle>
          <a:p>
            <a:r>
              <a:rPr lang="en-US"/>
              <a:t>Click to edit Master title style</a:t>
            </a:r>
            <a:endParaRPr lang="en-US" dirty="0"/>
          </a:p>
        </p:txBody>
      </p:sp>
      <p:sp>
        <p:nvSpPr>
          <p:cNvPr id="11" name="Text Placeholder 8">
            <a:extLst>
              <a:ext uri="{FF2B5EF4-FFF2-40B4-BE49-F238E27FC236}">
                <a16:creationId xmlns:a16="http://schemas.microsoft.com/office/drawing/2014/main" id="{ABA5FBEF-FE77-4CC8-B2D5-D94327DAF658}"/>
              </a:ext>
            </a:extLst>
          </p:cNvPr>
          <p:cNvSpPr>
            <a:spLocks noGrp="1"/>
          </p:cNvSpPr>
          <p:nvPr>
            <p:ph type="body" sz="quarter" idx="10"/>
          </p:nvPr>
        </p:nvSpPr>
        <p:spPr>
          <a:xfrm>
            <a:off x="1003200" y="1936713"/>
            <a:ext cx="2196000" cy="3940213"/>
          </a:xfrm>
          <a:solidFill>
            <a:srgbClr val="DCE6EE"/>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ext Placeholder 8">
            <a:extLst>
              <a:ext uri="{FF2B5EF4-FFF2-40B4-BE49-F238E27FC236}">
                <a16:creationId xmlns:a16="http://schemas.microsoft.com/office/drawing/2014/main" id="{659D9BAA-2BF4-4A94-BAA4-5D091A296246}"/>
              </a:ext>
            </a:extLst>
          </p:cNvPr>
          <p:cNvSpPr>
            <a:spLocks noGrp="1"/>
          </p:cNvSpPr>
          <p:nvPr>
            <p:ph type="body" sz="quarter" idx="11"/>
          </p:nvPr>
        </p:nvSpPr>
        <p:spPr>
          <a:xfrm>
            <a:off x="3593775" y="1936713"/>
            <a:ext cx="2196000" cy="3940213"/>
          </a:xfrm>
          <a:solidFill>
            <a:srgbClr val="DCE6EE"/>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Text Placeholder 8">
            <a:extLst>
              <a:ext uri="{FF2B5EF4-FFF2-40B4-BE49-F238E27FC236}">
                <a16:creationId xmlns:a16="http://schemas.microsoft.com/office/drawing/2014/main" id="{E3D170C1-7106-44D2-A62F-A804F244A090}"/>
              </a:ext>
            </a:extLst>
          </p:cNvPr>
          <p:cNvSpPr>
            <a:spLocks noGrp="1"/>
          </p:cNvSpPr>
          <p:nvPr>
            <p:ph type="body" sz="quarter" idx="12"/>
          </p:nvPr>
        </p:nvSpPr>
        <p:spPr>
          <a:xfrm>
            <a:off x="6184350" y="1936713"/>
            <a:ext cx="2196000" cy="3940213"/>
          </a:xfrm>
          <a:solidFill>
            <a:srgbClr val="DCE6EE"/>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8" name="Text Placeholder 8">
            <a:extLst>
              <a:ext uri="{FF2B5EF4-FFF2-40B4-BE49-F238E27FC236}">
                <a16:creationId xmlns:a16="http://schemas.microsoft.com/office/drawing/2014/main" id="{5DDAC4CF-AC2F-4D83-9FB0-DDFB71EE9A2C}"/>
              </a:ext>
            </a:extLst>
          </p:cNvPr>
          <p:cNvSpPr>
            <a:spLocks noGrp="1"/>
          </p:cNvSpPr>
          <p:nvPr>
            <p:ph type="body" sz="quarter" idx="13"/>
          </p:nvPr>
        </p:nvSpPr>
        <p:spPr>
          <a:xfrm>
            <a:off x="8774926" y="1936713"/>
            <a:ext cx="2196000" cy="3940213"/>
          </a:xfrm>
          <a:solidFill>
            <a:srgbClr val="DCE6EE"/>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Text Placeholder 12">
            <a:extLst>
              <a:ext uri="{FF2B5EF4-FFF2-40B4-BE49-F238E27FC236}">
                <a16:creationId xmlns:a16="http://schemas.microsoft.com/office/drawing/2014/main" id="{3C84B130-9B9F-460C-87A1-4E3012ECEA7A}"/>
              </a:ext>
            </a:extLst>
          </p:cNvPr>
          <p:cNvSpPr>
            <a:spLocks noGrp="1"/>
          </p:cNvSpPr>
          <p:nvPr>
            <p:ph type="body" sz="quarter" idx="14" hasCustomPrompt="1"/>
          </p:nvPr>
        </p:nvSpPr>
        <p:spPr>
          <a:xfrm>
            <a:off x="1003200" y="1331913"/>
            <a:ext cx="2424887"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20" name="Text Placeholder 12">
            <a:extLst>
              <a:ext uri="{FF2B5EF4-FFF2-40B4-BE49-F238E27FC236}">
                <a16:creationId xmlns:a16="http://schemas.microsoft.com/office/drawing/2014/main" id="{FC076374-F8FA-413A-9C7F-81C823512353}"/>
              </a:ext>
            </a:extLst>
          </p:cNvPr>
          <p:cNvSpPr>
            <a:spLocks noGrp="1"/>
          </p:cNvSpPr>
          <p:nvPr>
            <p:ph type="body" sz="quarter" idx="15" hasCustomPrompt="1"/>
          </p:nvPr>
        </p:nvSpPr>
        <p:spPr>
          <a:xfrm>
            <a:off x="3593775" y="1331913"/>
            <a:ext cx="2424887"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21" name="Text Placeholder 12">
            <a:extLst>
              <a:ext uri="{FF2B5EF4-FFF2-40B4-BE49-F238E27FC236}">
                <a16:creationId xmlns:a16="http://schemas.microsoft.com/office/drawing/2014/main" id="{92DC24D7-E120-435A-8A2A-98E939AC4C9C}"/>
              </a:ext>
            </a:extLst>
          </p:cNvPr>
          <p:cNvSpPr>
            <a:spLocks noGrp="1"/>
          </p:cNvSpPr>
          <p:nvPr>
            <p:ph type="body" sz="quarter" idx="16" hasCustomPrompt="1"/>
          </p:nvPr>
        </p:nvSpPr>
        <p:spPr>
          <a:xfrm>
            <a:off x="6184350" y="1331913"/>
            <a:ext cx="2424887"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22" name="Text Placeholder 12">
            <a:extLst>
              <a:ext uri="{FF2B5EF4-FFF2-40B4-BE49-F238E27FC236}">
                <a16:creationId xmlns:a16="http://schemas.microsoft.com/office/drawing/2014/main" id="{41F15369-328E-43E6-894F-1F86414EB3F0}"/>
              </a:ext>
            </a:extLst>
          </p:cNvPr>
          <p:cNvSpPr>
            <a:spLocks noGrp="1"/>
          </p:cNvSpPr>
          <p:nvPr>
            <p:ph type="body" sz="quarter" idx="17" hasCustomPrompt="1"/>
          </p:nvPr>
        </p:nvSpPr>
        <p:spPr>
          <a:xfrm>
            <a:off x="8774926" y="1331913"/>
            <a:ext cx="2424887"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Tree>
    <p:extLst>
      <p:ext uri="{BB962C8B-B14F-4D97-AF65-F5344CB8AC3E}">
        <p14:creationId xmlns:p14="http://schemas.microsoft.com/office/powerpoint/2010/main" val="395099322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Quad Box with Icon and Center Text Box">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19862B5-E58D-4F98-8070-F04E6659AC38}"/>
              </a:ext>
            </a:extLst>
          </p:cNvPr>
          <p:cNvSpPr>
            <a:spLocks noGrp="1"/>
          </p:cNvSpPr>
          <p:nvPr>
            <p:ph type="body" sz="quarter" idx="53"/>
          </p:nvPr>
        </p:nvSpPr>
        <p:spPr>
          <a:xfrm>
            <a:off x="1003346" y="1330325"/>
            <a:ext cx="4967685" cy="2132614"/>
          </a:xfrm>
          <a:custGeom>
            <a:avLst/>
            <a:gdLst>
              <a:gd name="connsiteX0" fmla="*/ 0 w 4967685"/>
              <a:gd name="connsiteY0" fmla="*/ 0 h 2132614"/>
              <a:gd name="connsiteX1" fmla="*/ 4967685 w 4967685"/>
              <a:gd name="connsiteY1" fmla="*/ 0 h 2132614"/>
              <a:gd name="connsiteX2" fmla="*/ 4967685 w 4967685"/>
              <a:gd name="connsiteY2" fmla="*/ 1013538 h 2132614"/>
              <a:gd name="connsiteX3" fmla="*/ 3364916 w 4967685"/>
              <a:gd name="connsiteY3" fmla="*/ 1013538 h 2132614"/>
              <a:gd name="connsiteX4" fmla="*/ 3364916 w 4967685"/>
              <a:gd name="connsiteY4" fmla="*/ 2132614 h 2132614"/>
              <a:gd name="connsiteX5" fmla="*/ 0 w 4967685"/>
              <a:gd name="connsiteY5" fmla="*/ 2132614 h 213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67685" h="2132614">
                <a:moveTo>
                  <a:pt x="0" y="0"/>
                </a:moveTo>
                <a:lnTo>
                  <a:pt x="4967685" y="0"/>
                </a:lnTo>
                <a:lnTo>
                  <a:pt x="4967685" y="1013538"/>
                </a:lnTo>
                <a:lnTo>
                  <a:pt x="3364916" y="1013538"/>
                </a:lnTo>
                <a:lnTo>
                  <a:pt x="3364916" y="2132614"/>
                </a:lnTo>
                <a:lnTo>
                  <a:pt x="0" y="2132614"/>
                </a:lnTo>
                <a:close/>
              </a:path>
            </a:pathLst>
          </a:custGeom>
          <a:solidFill>
            <a:srgbClr val="DCE6EE"/>
          </a:solidFill>
          <a:ln w="12700">
            <a:noFill/>
          </a:ln>
        </p:spPr>
        <p:txBody>
          <a:bodyPr wrap="square" lIns="108000" tIns="108000" rIns="1872000" bIns="108000">
            <a:noAutofit/>
          </a:bodyPr>
          <a:lstStyle>
            <a:lvl1pPr>
              <a:defRPr sz="1500">
                <a:latin typeface="+mn-lt"/>
              </a:defRPr>
            </a:lvl1pPr>
            <a:lvl2pPr>
              <a:defRPr sz="1500">
                <a:latin typeface="+mn-lt"/>
              </a:defRPr>
            </a:lvl2pPr>
            <a:lvl3pPr>
              <a:defRPr sz="1500">
                <a:latin typeface="+mn-lt"/>
              </a:defRPr>
            </a:lvl3pPr>
            <a:lvl4pPr>
              <a:defRPr sz="1500">
                <a:latin typeface="+mn-lt"/>
              </a:defRPr>
            </a:lvl4pPr>
            <a:lvl5pPr>
              <a:defRPr sz="15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8" name="Text Placeholder 17">
            <a:extLst>
              <a:ext uri="{FF2B5EF4-FFF2-40B4-BE49-F238E27FC236}">
                <a16:creationId xmlns:a16="http://schemas.microsoft.com/office/drawing/2014/main" id="{AEEBDCDC-F212-4ED4-8D32-7B1BC919EF2D}"/>
              </a:ext>
            </a:extLst>
          </p:cNvPr>
          <p:cNvSpPr>
            <a:spLocks noGrp="1"/>
          </p:cNvSpPr>
          <p:nvPr>
            <p:ph type="body" sz="quarter" idx="55"/>
          </p:nvPr>
        </p:nvSpPr>
        <p:spPr>
          <a:xfrm>
            <a:off x="6220971" y="1330325"/>
            <a:ext cx="4970724" cy="2132614"/>
          </a:xfrm>
          <a:custGeom>
            <a:avLst/>
            <a:gdLst>
              <a:gd name="connsiteX0" fmla="*/ 0 w 4970724"/>
              <a:gd name="connsiteY0" fmla="*/ 0 h 2132614"/>
              <a:gd name="connsiteX1" fmla="*/ 4970724 w 4970724"/>
              <a:gd name="connsiteY1" fmla="*/ 0 h 2132614"/>
              <a:gd name="connsiteX2" fmla="*/ 4970724 w 4970724"/>
              <a:gd name="connsiteY2" fmla="*/ 2132614 h 2132614"/>
              <a:gd name="connsiteX3" fmla="*/ 1602767 w 4970724"/>
              <a:gd name="connsiteY3" fmla="*/ 2132614 h 2132614"/>
              <a:gd name="connsiteX4" fmla="*/ 1602767 w 4970724"/>
              <a:gd name="connsiteY4" fmla="*/ 1013538 h 2132614"/>
              <a:gd name="connsiteX5" fmla="*/ 0 w 4970724"/>
              <a:gd name="connsiteY5" fmla="*/ 1013538 h 213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0724" h="2132614">
                <a:moveTo>
                  <a:pt x="0" y="0"/>
                </a:moveTo>
                <a:lnTo>
                  <a:pt x="4970724" y="0"/>
                </a:lnTo>
                <a:lnTo>
                  <a:pt x="4970724" y="2132614"/>
                </a:lnTo>
                <a:lnTo>
                  <a:pt x="1602767" y="2132614"/>
                </a:lnTo>
                <a:lnTo>
                  <a:pt x="1602767" y="1013538"/>
                </a:lnTo>
                <a:lnTo>
                  <a:pt x="0" y="1013538"/>
                </a:lnTo>
                <a:close/>
              </a:path>
            </a:pathLst>
          </a:custGeom>
          <a:solidFill>
            <a:srgbClr val="DCE6EE"/>
          </a:solidFill>
          <a:ln w="12700">
            <a:noFill/>
          </a:ln>
        </p:spPr>
        <p:txBody>
          <a:bodyPr wrap="square" lIns="1872000" tIns="108000" rIns="108000" bIns="108000">
            <a:noAutofit/>
          </a:bodyPr>
          <a:lstStyle>
            <a:lvl1pPr>
              <a:defRPr sz="1500">
                <a:latin typeface="+mn-lt"/>
              </a:defRPr>
            </a:lvl1pPr>
            <a:lvl2pPr>
              <a:defRPr sz="1500">
                <a:latin typeface="+mn-lt"/>
              </a:defRPr>
            </a:lvl2pPr>
            <a:lvl3pPr>
              <a:defRPr sz="1500">
                <a:latin typeface="+mn-lt"/>
              </a:defRPr>
            </a:lvl3pPr>
            <a:lvl4pPr>
              <a:defRPr sz="1500">
                <a:latin typeface="+mn-lt"/>
              </a:defRPr>
            </a:lvl4pPr>
            <a:lvl5pPr>
              <a:defRPr sz="15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p:nvPr>
        </p:nvSpPr>
        <p:spPr>
          <a:xfrm>
            <a:off x="1003200" y="432000"/>
            <a:ext cx="10185600" cy="518400"/>
          </a:xfrm>
        </p:spPr>
        <p:txBody>
          <a:bodyPr/>
          <a:lstStyle/>
          <a:p>
            <a:r>
              <a:rPr lang="en-US"/>
              <a:t>Click to edit Master title style</a:t>
            </a:r>
            <a:endParaRPr lang="en-US" dirty="0"/>
          </a:p>
        </p:txBody>
      </p:sp>
      <p:sp>
        <p:nvSpPr>
          <p:cNvPr id="20" name="Text Placeholder 19">
            <a:extLst>
              <a:ext uri="{FF2B5EF4-FFF2-40B4-BE49-F238E27FC236}">
                <a16:creationId xmlns:a16="http://schemas.microsoft.com/office/drawing/2014/main" id="{BE0E984E-3A85-42BD-A2C6-26D3EB300D8B}"/>
              </a:ext>
            </a:extLst>
          </p:cNvPr>
          <p:cNvSpPr>
            <a:spLocks noGrp="1"/>
          </p:cNvSpPr>
          <p:nvPr>
            <p:ph type="body" sz="quarter" idx="54"/>
          </p:nvPr>
        </p:nvSpPr>
        <p:spPr>
          <a:xfrm>
            <a:off x="1003346" y="3747502"/>
            <a:ext cx="4967685" cy="2132614"/>
          </a:xfrm>
          <a:custGeom>
            <a:avLst/>
            <a:gdLst>
              <a:gd name="connsiteX0" fmla="*/ 0 w 4967685"/>
              <a:gd name="connsiteY0" fmla="*/ 0 h 2132614"/>
              <a:gd name="connsiteX1" fmla="*/ 3364916 w 4967685"/>
              <a:gd name="connsiteY1" fmla="*/ 0 h 2132614"/>
              <a:gd name="connsiteX2" fmla="*/ 3364916 w 4967685"/>
              <a:gd name="connsiteY2" fmla="*/ 1119077 h 2132614"/>
              <a:gd name="connsiteX3" fmla="*/ 4967685 w 4967685"/>
              <a:gd name="connsiteY3" fmla="*/ 1119077 h 2132614"/>
              <a:gd name="connsiteX4" fmla="*/ 4967685 w 4967685"/>
              <a:gd name="connsiteY4" fmla="*/ 2132614 h 2132614"/>
              <a:gd name="connsiteX5" fmla="*/ 0 w 4967685"/>
              <a:gd name="connsiteY5" fmla="*/ 2132614 h 213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67685" h="2132614">
                <a:moveTo>
                  <a:pt x="0" y="0"/>
                </a:moveTo>
                <a:lnTo>
                  <a:pt x="3364916" y="0"/>
                </a:lnTo>
                <a:lnTo>
                  <a:pt x="3364916" y="1119077"/>
                </a:lnTo>
                <a:lnTo>
                  <a:pt x="4967685" y="1119077"/>
                </a:lnTo>
                <a:lnTo>
                  <a:pt x="4967685" y="2132614"/>
                </a:lnTo>
                <a:lnTo>
                  <a:pt x="0" y="2132614"/>
                </a:lnTo>
                <a:close/>
              </a:path>
            </a:pathLst>
          </a:custGeom>
          <a:solidFill>
            <a:srgbClr val="DCE6EE"/>
          </a:solidFill>
          <a:ln w="12700">
            <a:noFill/>
          </a:ln>
        </p:spPr>
        <p:txBody>
          <a:bodyPr wrap="square" lIns="108000" tIns="108000" rIns="1872000" bIns="108000">
            <a:noAutofit/>
          </a:bodyPr>
          <a:lstStyle>
            <a:lvl1pPr>
              <a:defRPr sz="1500">
                <a:latin typeface="+mn-lt"/>
              </a:defRPr>
            </a:lvl1pPr>
            <a:lvl2pPr>
              <a:defRPr sz="1500">
                <a:latin typeface="+mn-lt"/>
              </a:defRPr>
            </a:lvl2pPr>
            <a:lvl3pPr>
              <a:defRPr sz="1500">
                <a:latin typeface="+mn-lt"/>
              </a:defRPr>
            </a:lvl3pPr>
            <a:lvl4pPr>
              <a:defRPr sz="1500">
                <a:latin typeface="+mn-lt"/>
              </a:defRPr>
            </a:lvl4pPr>
            <a:lvl5pPr>
              <a:defRPr sz="15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Text Placeholder 18">
            <a:extLst>
              <a:ext uri="{FF2B5EF4-FFF2-40B4-BE49-F238E27FC236}">
                <a16:creationId xmlns:a16="http://schemas.microsoft.com/office/drawing/2014/main" id="{4DB6DB5B-6EBB-4E77-8ECE-2DE4424BD660}"/>
              </a:ext>
            </a:extLst>
          </p:cNvPr>
          <p:cNvSpPr>
            <a:spLocks noGrp="1"/>
          </p:cNvSpPr>
          <p:nvPr>
            <p:ph type="body" sz="quarter" idx="56"/>
          </p:nvPr>
        </p:nvSpPr>
        <p:spPr>
          <a:xfrm>
            <a:off x="6220971" y="3747502"/>
            <a:ext cx="4970724" cy="2132614"/>
          </a:xfrm>
          <a:custGeom>
            <a:avLst/>
            <a:gdLst>
              <a:gd name="connsiteX0" fmla="*/ 1602767 w 4970724"/>
              <a:gd name="connsiteY0" fmla="*/ 0 h 2132614"/>
              <a:gd name="connsiteX1" fmla="*/ 4970724 w 4970724"/>
              <a:gd name="connsiteY1" fmla="*/ 0 h 2132614"/>
              <a:gd name="connsiteX2" fmla="*/ 4970724 w 4970724"/>
              <a:gd name="connsiteY2" fmla="*/ 2132614 h 2132614"/>
              <a:gd name="connsiteX3" fmla="*/ 0 w 4970724"/>
              <a:gd name="connsiteY3" fmla="*/ 2132614 h 2132614"/>
              <a:gd name="connsiteX4" fmla="*/ 0 w 4970724"/>
              <a:gd name="connsiteY4" fmla="*/ 1119077 h 2132614"/>
              <a:gd name="connsiteX5" fmla="*/ 1602767 w 4970724"/>
              <a:gd name="connsiteY5" fmla="*/ 1119077 h 213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0724" h="2132614">
                <a:moveTo>
                  <a:pt x="1602767" y="0"/>
                </a:moveTo>
                <a:lnTo>
                  <a:pt x="4970724" y="0"/>
                </a:lnTo>
                <a:lnTo>
                  <a:pt x="4970724" y="2132614"/>
                </a:lnTo>
                <a:lnTo>
                  <a:pt x="0" y="2132614"/>
                </a:lnTo>
                <a:lnTo>
                  <a:pt x="0" y="1119077"/>
                </a:lnTo>
                <a:lnTo>
                  <a:pt x="1602767" y="1119077"/>
                </a:lnTo>
                <a:close/>
              </a:path>
            </a:pathLst>
          </a:custGeom>
          <a:solidFill>
            <a:srgbClr val="DCE6EE"/>
          </a:solidFill>
          <a:ln w="12700">
            <a:noFill/>
          </a:ln>
        </p:spPr>
        <p:txBody>
          <a:bodyPr wrap="square" lIns="1872000" tIns="108000" rIns="108000" bIns="108000">
            <a:noAutofit/>
          </a:bodyPr>
          <a:lstStyle>
            <a:lvl1pPr>
              <a:defRPr sz="1500">
                <a:latin typeface="+mn-lt"/>
              </a:defRPr>
            </a:lvl1pPr>
            <a:lvl2pPr>
              <a:defRPr sz="1500">
                <a:latin typeface="+mn-lt"/>
              </a:defRPr>
            </a:lvl2pPr>
            <a:lvl3pPr>
              <a:defRPr sz="1500">
                <a:latin typeface="+mn-lt"/>
              </a:defRPr>
            </a:lvl3pPr>
            <a:lvl4pPr>
              <a:defRPr sz="1500">
                <a:latin typeface="+mn-lt"/>
              </a:defRPr>
            </a:lvl4pPr>
            <a:lvl5pPr>
              <a:defRPr sz="15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Text Placeholder 10"/>
          <p:cNvSpPr>
            <a:spLocks noGrp="1"/>
          </p:cNvSpPr>
          <p:nvPr>
            <p:ph type="body" sz="quarter" idx="21"/>
          </p:nvPr>
        </p:nvSpPr>
        <p:spPr bwMode="gray">
          <a:xfrm>
            <a:off x="4571176" y="2546022"/>
            <a:ext cx="3049649" cy="2118398"/>
          </a:xfrm>
          <a:prstGeom prst="rect">
            <a:avLst/>
          </a:prstGeom>
          <a:solidFill>
            <a:schemeClr val="accent2"/>
          </a:solidFill>
          <a:ln>
            <a:noFill/>
          </a:ln>
        </p:spPr>
        <p:txBody>
          <a:bodyPr lIns="108000" tIns="108000" rIns="108000" bIns="108000" anchor="ctr" anchorCtr="1">
            <a:noAutofit/>
          </a:bodyPr>
          <a:lstStyle>
            <a:lvl1pPr algn="ctr">
              <a:defRPr sz="1400">
                <a:solidFill>
                  <a:schemeClr val="bg1"/>
                </a:solidFill>
                <a:latin typeface="+mn-lt"/>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7655167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 Column Blue Heading">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p:spPr>
        <p:txBody>
          <a:bodyPr/>
          <a:lstStyle/>
          <a:p>
            <a:r>
              <a:rPr lang="en-US"/>
              <a:t>Click to edit Master title style</a:t>
            </a:r>
            <a:endParaRPr lang="en-US" dirty="0"/>
          </a:p>
        </p:txBody>
      </p:sp>
      <p:sp>
        <p:nvSpPr>
          <p:cNvPr id="19" name="Text Placeholder 8"/>
          <p:cNvSpPr>
            <a:spLocks noGrp="1"/>
          </p:cNvSpPr>
          <p:nvPr>
            <p:ph type="body" sz="quarter" idx="19"/>
          </p:nvPr>
        </p:nvSpPr>
        <p:spPr>
          <a:xfrm>
            <a:off x="1003200" y="1720713"/>
            <a:ext cx="4968000" cy="4156211"/>
          </a:xfrm>
          <a:solidFill>
            <a:srgbClr val="DCE6EE"/>
          </a:solidFill>
          <a:ln w="12700">
            <a:noFill/>
          </a:ln>
        </p:spPr>
        <p:txBody>
          <a:bodyPr lIns="108000" tIns="108000" rIns="108000" bIns="108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0" name="Text Placeholder 8"/>
          <p:cNvSpPr>
            <a:spLocks noGrp="1"/>
          </p:cNvSpPr>
          <p:nvPr>
            <p:ph type="body" sz="quarter" idx="20"/>
          </p:nvPr>
        </p:nvSpPr>
        <p:spPr>
          <a:xfrm>
            <a:off x="1003200" y="1331913"/>
            <a:ext cx="4968000" cy="388800"/>
          </a:xfrm>
          <a:solidFill>
            <a:schemeClr val="accent2"/>
          </a:solidFill>
          <a:ln w="12700">
            <a:noFill/>
          </a:ln>
        </p:spPr>
        <p:txBody>
          <a:bodyPr lIns="108000" tIns="108000" rIns="108000" bIns="108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16" name="Text Placeholder 8"/>
          <p:cNvSpPr>
            <a:spLocks noGrp="1"/>
          </p:cNvSpPr>
          <p:nvPr>
            <p:ph type="body" sz="quarter" idx="21"/>
          </p:nvPr>
        </p:nvSpPr>
        <p:spPr>
          <a:xfrm>
            <a:off x="6220800" y="1720713"/>
            <a:ext cx="4968000" cy="4156211"/>
          </a:xfrm>
          <a:solidFill>
            <a:srgbClr val="DCE6EE"/>
          </a:solidFill>
          <a:ln w="12700">
            <a:noFill/>
          </a:ln>
        </p:spPr>
        <p:txBody>
          <a:bodyPr lIns="108000" tIns="108000" rIns="108000" bIns="108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7" name="Text Placeholder 8"/>
          <p:cNvSpPr>
            <a:spLocks noGrp="1"/>
          </p:cNvSpPr>
          <p:nvPr>
            <p:ph type="body" sz="quarter" idx="22"/>
          </p:nvPr>
        </p:nvSpPr>
        <p:spPr>
          <a:xfrm>
            <a:off x="6220800" y="1331913"/>
            <a:ext cx="4968000" cy="388800"/>
          </a:xfrm>
          <a:solidFill>
            <a:schemeClr val="accent2"/>
          </a:solidFill>
          <a:ln w="12700">
            <a:noFill/>
          </a:ln>
        </p:spPr>
        <p:txBody>
          <a:bodyPr lIns="108000" tIns="108000" rIns="108000" bIns="108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Tree>
    <p:extLst>
      <p:ext uri="{BB962C8B-B14F-4D97-AF65-F5344CB8AC3E}">
        <p14:creationId xmlns:p14="http://schemas.microsoft.com/office/powerpoint/2010/main" val="123304472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Four Quad Boxes">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p:spPr>
        <p:txBody>
          <a:bodyPr/>
          <a:lstStyle/>
          <a:p>
            <a:r>
              <a:rPr lang="en-US"/>
              <a:t>Click to edit Master title style</a:t>
            </a:r>
            <a:endParaRPr lang="en-US" dirty="0"/>
          </a:p>
        </p:txBody>
      </p:sp>
      <p:sp>
        <p:nvSpPr>
          <p:cNvPr id="13" name="Text Placeholder 8"/>
          <p:cNvSpPr>
            <a:spLocks noGrp="1"/>
          </p:cNvSpPr>
          <p:nvPr>
            <p:ph type="body" sz="quarter" idx="19"/>
          </p:nvPr>
        </p:nvSpPr>
        <p:spPr>
          <a:xfrm>
            <a:off x="1003200" y="1720714"/>
            <a:ext cx="4968000" cy="1746205"/>
          </a:xfrm>
          <a:solidFill>
            <a:srgbClr val="DCE6EE"/>
          </a:solidFill>
          <a:ln w="12700">
            <a:noFill/>
          </a:ln>
        </p:spPr>
        <p:txBody>
          <a:bodyPr lIns="108000" tIns="108000" rIns="108000" bIns="108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Text Placeholder 8"/>
          <p:cNvSpPr>
            <a:spLocks noGrp="1"/>
          </p:cNvSpPr>
          <p:nvPr>
            <p:ph type="body" sz="quarter" idx="20"/>
          </p:nvPr>
        </p:nvSpPr>
        <p:spPr>
          <a:xfrm>
            <a:off x="1003200" y="1331913"/>
            <a:ext cx="4968000" cy="388800"/>
          </a:xfrm>
          <a:solidFill>
            <a:schemeClr val="accent2"/>
          </a:solidFill>
          <a:ln w="12700">
            <a:noFill/>
          </a:ln>
        </p:spPr>
        <p:txBody>
          <a:bodyPr lIns="108000" tIns="108000" rIns="108000" bIns="108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15" name="Text Placeholder 8"/>
          <p:cNvSpPr>
            <a:spLocks noGrp="1"/>
          </p:cNvSpPr>
          <p:nvPr>
            <p:ph type="body" sz="quarter" idx="21"/>
          </p:nvPr>
        </p:nvSpPr>
        <p:spPr>
          <a:xfrm>
            <a:off x="6220800" y="1720714"/>
            <a:ext cx="4968000" cy="1746205"/>
          </a:xfrm>
          <a:solidFill>
            <a:srgbClr val="DCE6EE"/>
          </a:solidFill>
          <a:ln w="12700">
            <a:noFill/>
          </a:ln>
        </p:spPr>
        <p:txBody>
          <a:bodyPr lIns="108000" tIns="108000" rIns="108000" bIns="108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8" name="Text Placeholder 8"/>
          <p:cNvSpPr>
            <a:spLocks noGrp="1"/>
          </p:cNvSpPr>
          <p:nvPr>
            <p:ph type="body" sz="quarter" idx="22"/>
          </p:nvPr>
        </p:nvSpPr>
        <p:spPr>
          <a:xfrm>
            <a:off x="6220800" y="1331913"/>
            <a:ext cx="4968000" cy="388800"/>
          </a:xfrm>
          <a:solidFill>
            <a:schemeClr val="accent2"/>
          </a:solidFill>
          <a:ln w="12700">
            <a:noFill/>
          </a:ln>
        </p:spPr>
        <p:txBody>
          <a:bodyPr lIns="108000" tIns="108000" rIns="108000" bIns="108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21" name="Text Placeholder 8"/>
          <p:cNvSpPr>
            <a:spLocks noGrp="1"/>
          </p:cNvSpPr>
          <p:nvPr>
            <p:ph type="body" sz="quarter" idx="23"/>
          </p:nvPr>
        </p:nvSpPr>
        <p:spPr>
          <a:xfrm>
            <a:off x="1003200" y="4130720"/>
            <a:ext cx="4968000" cy="1746205"/>
          </a:xfrm>
          <a:solidFill>
            <a:srgbClr val="DCE6EE"/>
          </a:solidFill>
          <a:ln w="12700">
            <a:noFill/>
          </a:ln>
        </p:spPr>
        <p:txBody>
          <a:bodyPr lIns="108000" tIns="108000" rIns="108000" bIns="108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2" name="Text Placeholder 8"/>
          <p:cNvSpPr>
            <a:spLocks noGrp="1"/>
          </p:cNvSpPr>
          <p:nvPr>
            <p:ph type="body" sz="quarter" idx="24"/>
          </p:nvPr>
        </p:nvSpPr>
        <p:spPr>
          <a:xfrm>
            <a:off x="1003200" y="3741920"/>
            <a:ext cx="4968000" cy="388800"/>
          </a:xfrm>
          <a:solidFill>
            <a:schemeClr val="accent2"/>
          </a:solidFill>
          <a:ln w="12700">
            <a:noFill/>
          </a:ln>
        </p:spPr>
        <p:txBody>
          <a:bodyPr lIns="108000" tIns="108000" rIns="108000" bIns="108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23" name="Text Placeholder 8"/>
          <p:cNvSpPr>
            <a:spLocks noGrp="1"/>
          </p:cNvSpPr>
          <p:nvPr>
            <p:ph type="body" sz="quarter" idx="25"/>
          </p:nvPr>
        </p:nvSpPr>
        <p:spPr>
          <a:xfrm>
            <a:off x="6220800" y="4130720"/>
            <a:ext cx="4968000" cy="1746205"/>
          </a:xfrm>
          <a:solidFill>
            <a:srgbClr val="DCE6EE"/>
          </a:solidFill>
          <a:ln w="12700">
            <a:noFill/>
          </a:ln>
        </p:spPr>
        <p:txBody>
          <a:bodyPr lIns="108000" tIns="108000" rIns="108000" bIns="108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4" name="Text Placeholder 8"/>
          <p:cNvSpPr>
            <a:spLocks noGrp="1"/>
          </p:cNvSpPr>
          <p:nvPr>
            <p:ph type="body" sz="quarter" idx="26"/>
          </p:nvPr>
        </p:nvSpPr>
        <p:spPr>
          <a:xfrm>
            <a:off x="6220800" y="3741920"/>
            <a:ext cx="4968000" cy="388800"/>
          </a:xfrm>
          <a:solidFill>
            <a:schemeClr val="accent2"/>
          </a:solidFill>
          <a:ln w="12700">
            <a:noFill/>
          </a:ln>
        </p:spPr>
        <p:txBody>
          <a:bodyPr lIns="108000" tIns="108000" rIns="108000" bIns="108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Tree>
    <p:extLst>
      <p:ext uri="{BB962C8B-B14F-4D97-AF65-F5344CB8AC3E}">
        <p14:creationId xmlns:p14="http://schemas.microsoft.com/office/powerpoint/2010/main" val="12548230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Four Quad Boxes BG Dark Colour">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p:spPr>
        <p:txBody>
          <a:bodyPr/>
          <a:lstStyle>
            <a:lvl1pPr>
              <a:defRPr>
                <a:solidFill>
                  <a:schemeClr val="bg1"/>
                </a:solidFill>
              </a:defRPr>
            </a:lvl1pPr>
          </a:lstStyle>
          <a:p>
            <a:r>
              <a:rPr lang="en-US"/>
              <a:t>Click to edit Master title style</a:t>
            </a:r>
            <a:endParaRPr lang="en-US" dirty="0"/>
          </a:p>
        </p:txBody>
      </p:sp>
      <p:sp>
        <p:nvSpPr>
          <p:cNvPr id="11" name="Shape 8">
            <a:extLst>
              <a:ext uri="{FF2B5EF4-FFF2-40B4-BE49-F238E27FC236}">
                <a16:creationId xmlns:a16="http://schemas.microsoft.com/office/drawing/2014/main" id="{1763B05F-830B-4267-AD78-15D92D15E48D}"/>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16" name="Freeform 19">
            <a:extLst>
              <a:ext uri="{FF2B5EF4-FFF2-40B4-BE49-F238E27FC236}">
                <a16:creationId xmlns:a16="http://schemas.microsoft.com/office/drawing/2014/main" id="{1B12696F-A472-4363-9634-056AC4D96D09}"/>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7" name="TextBox 16">
            <a:extLst>
              <a:ext uri="{FF2B5EF4-FFF2-40B4-BE49-F238E27FC236}">
                <a16:creationId xmlns:a16="http://schemas.microsoft.com/office/drawing/2014/main" id="{94359EB3-99CA-467E-9F82-D5B531A28A37}"/>
              </a:ext>
              <a:ext uri="{C183D7F6-B498-43B3-948B-1728B52AA6E4}">
                <adec:decorative xmlns:adec="http://schemas.microsoft.com/office/drawing/2017/decorative" val="1"/>
              </a:ext>
            </a:extLst>
          </p:cNvPr>
          <p:cNvSpPr txBox="1"/>
          <p:nvPr userDrawn="1"/>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solidFill>
                <a:latin typeface="+mn-lt"/>
                <a:ea typeface="+mn-ea"/>
                <a:cs typeface="+mn-cs"/>
              </a:rPr>
              <a:t>© 2022 KPMG, an Irish partnership and a member firm of the KPMG global organization of independent member firms affiliated with KPMG International Limited, a private English company limited by guarantee. All rights reserved.</a:t>
            </a:r>
          </a:p>
        </p:txBody>
      </p:sp>
      <p:cxnSp>
        <p:nvCxnSpPr>
          <p:cNvPr id="19" name="Straight Connector 18">
            <a:extLst>
              <a:ext uri="{FF2B5EF4-FFF2-40B4-BE49-F238E27FC236}">
                <a16:creationId xmlns:a16="http://schemas.microsoft.com/office/drawing/2014/main" id="{E4C51904-D930-45AA-AF92-A006847C8BF5}"/>
              </a:ext>
            </a:extLst>
          </p:cNvPr>
          <p:cNvCxnSpPr/>
          <p:nvPr userDrawn="1"/>
        </p:nvCxnSpPr>
        <p:spPr>
          <a:xfrm>
            <a:off x="10928548"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69" name="Text Placeholder 8">
            <a:extLst>
              <a:ext uri="{FF2B5EF4-FFF2-40B4-BE49-F238E27FC236}">
                <a16:creationId xmlns:a16="http://schemas.microsoft.com/office/drawing/2014/main" id="{2086F202-0162-4310-A956-FCCC9474338A}"/>
              </a:ext>
            </a:extLst>
          </p:cNvPr>
          <p:cNvSpPr>
            <a:spLocks noGrp="1"/>
          </p:cNvSpPr>
          <p:nvPr>
            <p:ph type="body" sz="quarter" idx="19"/>
          </p:nvPr>
        </p:nvSpPr>
        <p:spPr>
          <a:xfrm>
            <a:off x="1003200" y="1720714"/>
            <a:ext cx="4968000" cy="1746205"/>
          </a:xfrm>
          <a:solidFill>
            <a:srgbClr val="DCE6EE"/>
          </a:solidFill>
          <a:ln w="12700">
            <a:noFill/>
          </a:ln>
        </p:spPr>
        <p:txBody>
          <a:bodyPr lIns="108000" tIns="108000" rIns="108000" bIns="108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0" name="Text Placeholder 8">
            <a:extLst>
              <a:ext uri="{FF2B5EF4-FFF2-40B4-BE49-F238E27FC236}">
                <a16:creationId xmlns:a16="http://schemas.microsoft.com/office/drawing/2014/main" id="{E8B6691E-17EA-480D-B598-F314E1A68EB3}"/>
              </a:ext>
            </a:extLst>
          </p:cNvPr>
          <p:cNvSpPr>
            <a:spLocks noGrp="1"/>
          </p:cNvSpPr>
          <p:nvPr>
            <p:ph type="body" sz="quarter" idx="20"/>
          </p:nvPr>
        </p:nvSpPr>
        <p:spPr>
          <a:xfrm>
            <a:off x="1003200" y="1331913"/>
            <a:ext cx="4968000" cy="388800"/>
          </a:xfrm>
          <a:solidFill>
            <a:schemeClr val="accent1"/>
          </a:solidFill>
          <a:ln w="12700">
            <a:noFill/>
          </a:ln>
        </p:spPr>
        <p:txBody>
          <a:bodyPr lIns="108000" tIns="108000" rIns="108000" bIns="108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71" name="Text Placeholder 8">
            <a:extLst>
              <a:ext uri="{FF2B5EF4-FFF2-40B4-BE49-F238E27FC236}">
                <a16:creationId xmlns:a16="http://schemas.microsoft.com/office/drawing/2014/main" id="{59F2358C-C167-462D-9F76-6D66B9B409BE}"/>
              </a:ext>
            </a:extLst>
          </p:cNvPr>
          <p:cNvSpPr>
            <a:spLocks noGrp="1"/>
          </p:cNvSpPr>
          <p:nvPr>
            <p:ph type="body" sz="quarter" idx="21"/>
          </p:nvPr>
        </p:nvSpPr>
        <p:spPr>
          <a:xfrm>
            <a:off x="6220800" y="1720714"/>
            <a:ext cx="4968000" cy="1746205"/>
          </a:xfrm>
          <a:solidFill>
            <a:srgbClr val="DCE6EE"/>
          </a:solidFill>
          <a:ln w="12700">
            <a:noFill/>
          </a:ln>
        </p:spPr>
        <p:txBody>
          <a:bodyPr lIns="108000" tIns="108000" rIns="108000" bIns="108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2" name="Text Placeholder 8">
            <a:extLst>
              <a:ext uri="{FF2B5EF4-FFF2-40B4-BE49-F238E27FC236}">
                <a16:creationId xmlns:a16="http://schemas.microsoft.com/office/drawing/2014/main" id="{B2FCC9C9-35DE-4F3C-A352-30EE65DD5B86}"/>
              </a:ext>
            </a:extLst>
          </p:cNvPr>
          <p:cNvSpPr>
            <a:spLocks noGrp="1"/>
          </p:cNvSpPr>
          <p:nvPr>
            <p:ph type="body" sz="quarter" idx="22"/>
          </p:nvPr>
        </p:nvSpPr>
        <p:spPr>
          <a:xfrm>
            <a:off x="6220800" y="1331913"/>
            <a:ext cx="4968000" cy="388800"/>
          </a:xfrm>
          <a:solidFill>
            <a:schemeClr val="accent1"/>
          </a:solidFill>
          <a:ln w="12700">
            <a:noFill/>
          </a:ln>
        </p:spPr>
        <p:txBody>
          <a:bodyPr lIns="108000" tIns="108000" rIns="108000" bIns="108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73" name="Text Placeholder 8">
            <a:extLst>
              <a:ext uri="{FF2B5EF4-FFF2-40B4-BE49-F238E27FC236}">
                <a16:creationId xmlns:a16="http://schemas.microsoft.com/office/drawing/2014/main" id="{EA017BC0-9170-4186-94F7-40E80F981A05}"/>
              </a:ext>
            </a:extLst>
          </p:cNvPr>
          <p:cNvSpPr>
            <a:spLocks noGrp="1"/>
          </p:cNvSpPr>
          <p:nvPr>
            <p:ph type="body" sz="quarter" idx="23"/>
          </p:nvPr>
        </p:nvSpPr>
        <p:spPr>
          <a:xfrm>
            <a:off x="1003200" y="4130720"/>
            <a:ext cx="4968000" cy="1746205"/>
          </a:xfrm>
          <a:solidFill>
            <a:srgbClr val="DCE6EE"/>
          </a:solidFill>
          <a:ln w="12700">
            <a:noFill/>
          </a:ln>
        </p:spPr>
        <p:txBody>
          <a:bodyPr lIns="108000" tIns="108000" rIns="108000" bIns="108000"/>
          <a:lstStyle>
            <a:lvl1pPr>
              <a:defRPr sz="1500"/>
            </a:lvl1pPr>
            <a:lvl2pPr>
              <a:defRPr sz="1500"/>
            </a:lvl2pPr>
            <a:lvl3pPr>
              <a:defRPr sz="1500"/>
            </a:lvl3pPr>
            <a:lvl4pPr>
              <a:defRPr sz="1500"/>
            </a:lvl4pPr>
            <a:lvl5pPr>
              <a:defRPr sz="15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4" name="Text Placeholder 8">
            <a:extLst>
              <a:ext uri="{FF2B5EF4-FFF2-40B4-BE49-F238E27FC236}">
                <a16:creationId xmlns:a16="http://schemas.microsoft.com/office/drawing/2014/main" id="{0383342E-84C2-404C-8D37-45747A191605}"/>
              </a:ext>
            </a:extLst>
          </p:cNvPr>
          <p:cNvSpPr>
            <a:spLocks noGrp="1"/>
          </p:cNvSpPr>
          <p:nvPr>
            <p:ph type="body" sz="quarter" idx="24"/>
          </p:nvPr>
        </p:nvSpPr>
        <p:spPr>
          <a:xfrm>
            <a:off x="1003200" y="3741920"/>
            <a:ext cx="4968000" cy="388800"/>
          </a:xfrm>
          <a:solidFill>
            <a:schemeClr val="accent1"/>
          </a:solidFill>
          <a:ln w="12700">
            <a:noFill/>
          </a:ln>
        </p:spPr>
        <p:txBody>
          <a:bodyPr lIns="108000" tIns="108000" rIns="108000" bIns="108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75" name="Text Placeholder 8">
            <a:extLst>
              <a:ext uri="{FF2B5EF4-FFF2-40B4-BE49-F238E27FC236}">
                <a16:creationId xmlns:a16="http://schemas.microsoft.com/office/drawing/2014/main" id="{BE27B3E2-E887-473C-8464-38B061F67EA7}"/>
              </a:ext>
            </a:extLst>
          </p:cNvPr>
          <p:cNvSpPr>
            <a:spLocks noGrp="1"/>
          </p:cNvSpPr>
          <p:nvPr>
            <p:ph type="body" sz="quarter" idx="25"/>
          </p:nvPr>
        </p:nvSpPr>
        <p:spPr>
          <a:xfrm>
            <a:off x="6220800" y="4130720"/>
            <a:ext cx="4968000" cy="1746205"/>
          </a:xfrm>
          <a:solidFill>
            <a:srgbClr val="DCE6EE"/>
          </a:solidFill>
          <a:ln w="12700">
            <a:noFill/>
          </a:ln>
        </p:spPr>
        <p:txBody>
          <a:bodyPr lIns="108000" tIns="108000" rIns="108000" bIns="108000"/>
          <a:lstStyle>
            <a:lvl1pPr>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6" name="Text Placeholder 8">
            <a:extLst>
              <a:ext uri="{FF2B5EF4-FFF2-40B4-BE49-F238E27FC236}">
                <a16:creationId xmlns:a16="http://schemas.microsoft.com/office/drawing/2014/main" id="{4C0C9B8C-19B0-44D7-9F0F-975D45D4007F}"/>
              </a:ext>
            </a:extLst>
          </p:cNvPr>
          <p:cNvSpPr>
            <a:spLocks noGrp="1"/>
          </p:cNvSpPr>
          <p:nvPr>
            <p:ph type="body" sz="quarter" idx="26"/>
          </p:nvPr>
        </p:nvSpPr>
        <p:spPr>
          <a:xfrm>
            <a:off x="6220800" y="3741920"/>
            <a:ext cx="4968000" cy="388800"/>
          </a:xfrm>
          <a:solidFill>
            <a:schemeClr val="accent1"/>
          </a:solidFill>
          <a:ln w="12700">
            <a:noFill/>
          </a:ln>
        </p:spPr>
        <p:txBody>
          <a:bodyPr lIns="108000" tIns="108000" rIns="108000" bIns="108000" anchor="ctr"/>
          <a:lstStyle>
            <a:lvl1pPr>
              <a:defRPr sz="15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Tree>
    <p:extLst>
      <p:ext uri="{BB962C8B-B14F-4D97-AF65-F5344CB8AC3E}">
        <p14:creationId xmlns:p14="http://schemas.microsoft.com/office/powerpoint/2010/main" val="345824683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Divider 1">
    <p:bg>
      <p:bgPr>
        <a:solidFill>
          <a:schemeClr val="accent2"/>
        </a:solidFill>
        <a:effectLst/>
      </p:bgPr>
    </p:bg>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79D65585-570B-4F7D-B4BC-0F7CFAF52BAF}"/>
              </a:ext>
            </a:extLst>
          </p:cNvPr>
          <p:cNvSpPr>
            <a:spLocks/>
          </p:cNvSpPr>
          <p:nvPr userDrawn="1"/>
        </p:nvSpPr>
        <p:spPr>
          <a:xfrm>
            <a:off x="998476" y="971550"/>
            <a:ext cx="7091424" cy="4925962"/>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11" name="Title 1">
            <a:extLst>
              <a:ext uri="{FF2B5EF4-FFF2-40B4-BE49-F238E27FC236}">
                <a16:creationId xmlns:a16="http://schemas.microsoft.com/office/drawing/2014/main" id="{D07C0B89-7E09-423B-A068-1AF6A41E8CE4}"/>
              </a:ext>
            </a:extLst>
          </p:cNvPr>
          <p:cNvSpPr>
            <a:spLocks noGrp="1"/>
          </p:cNvSpPr>
          <p:nvPr>
            <p:ph type="ctrTitle" hasCustomPrompt="1"/>
          </p:nvPr>
        </p:nvSpPr>
        <p:spPr>
          <a:xfrm>
            <a:off x="1289860" y="2398601"/>
            <a:ext cx="5252400" cy="2367199"/>
          </a:xfrm>
          <a:noFill/>
        </p:spPr>
        <p:txBody>
          <a:bodyPr lIns="0" tIns="0" rIns="0" bIns="0" anchor="t" anchorCtr="0"/>
          <a:lstStyle>
            <a:lvl1pPr algn="l">
              <a:defRPr sz="8000" baseline="0">
                <a:solidFill>
                  <a:schemeClr val="bg1"/>
                </a:solidFill>
              </a:defRPr>
            </a:lvl1pPr>
          </a:lstStyle>
          <a:p>
            <a:r>
              <a:rPr lang="en-GB" dirty="0"/>
              <a:t>Title slide text only</a:t>
            </a:r>
            <a:endParaRPr lang="en-US" dirty="0"/>
          </a:p>
        </p:txBody>
      </p:sp>
      <p:sp>
        <p:nvSpPr>
          <p:cNvPr id="12" name="Text Placeholder 3">
            <a:extLst>
              <a:ext uri="{FF2B5EF4-FFF2-40B4-BE49-F238E27FC236}">
                <a16:creationId xmlns:a16="http://schemas.microsoft.com/office/drawing/2014/main" id="{9BE67C5C-769B-4AEA-A1B7-EFD4A3AA2397}"/>
              </a:ext>
            </a:extLst>
          </p:cNvPr>
          <p:cNvSpPr>
            <a:spLocks noGrp="1"/>
          </p:cNvSpPr>
          <p:nvPr>
            <p:ph type="body" sz="quarter" idx="11"/>
          </p:nvPr>
        </p:nvSpPr>
        <p:spPr>
          <a:xfrm>
            <a:off x="1289860" y="5046651"/>
            <a:ext cx="5252400" cy="507831"/>
          </a:xfrm>
        </p:spPr>
        <p:txBody>
          <a:bodyPr wrap="square" anchor="b">
            <a:sp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4" name="Text Placeholder 3">
            <a:extLst>
              <a:ext uri="{FF2B5EF4-FFF2-40B4-BE49-F238E27FC236}">
                <a16:creationId xmlns:a16="http://schemas.microsoft.com/office/drawing/2014/main" id="{B5E8B0BD-68A6-4AD8-A640-99B893F06320}"/>
              </a:ext>
            </a:extLst>
          </p:cNvPr>
          <p:cNvSpPr>
            <a:spLocks noGrp="1"/>
          </p:cNvSpPr>
          <p:nvPr>
            <p:ph type="body" sz="quarter" idx="12" hasCustomPrompt="1"/>
          </p:nvPr>
        </p:nvSpPr>
        <p:spPr>
          <a:xfrm>
            <a:off x="1289860" y="1140069"/>
            <a:ext cx="1082675" cy="812530"/>
          </a:xfrm>
        </p:spPr>
        <p:txBody>
          <a:bodyPr>
            <a:spAutoFit/>
          </a:bodyPr>
          <a:lstStyle>
            <a:lvl1pPr>
              <a:lnSpc>
                <a:spcPct val="80000"/>
              </a:lnSpc>
              <a:defRPr lang="en-US" sz="6600" kern="1200" baseline="0" dirty="0" smtClean="0">
                <a:solidFill>
                  <a:schemeClr val="bg1"/>
                </a:solidFill>
                <a:latin typeface="+mj-lt"/>
                <a:ea typeface="+mj-ea"/>
                <a:cs typeface="+mj-cs"/>
              </a:defRPr>
            </a:lvl1pPr>
          </a:lstStyle>
          <a:p>
            <a:pPr lvl="0"/>
            <a:r>
              <a:rPr lang="en-US" dirty="0"/>
              <a:t>00</a:t>
            </a:r>
          </a:p>
        </p:txBody>
      </p:sp>
    </p:spTree>
    <p:extLst>
      <p:ext uri="{BB962C8B-B14F-4D97-AF65-F5344CB8AC3E}">
        <p14:creationId xmlns:p14="http://schemas.microsoft.com/office/powerpoint/2010/main" val="113699070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Divider 2">
    <p:bg>
      <p:bgPr>
        <a:gradFill flip="none" rotWithShape="1">
          <a:gsLst>
            <a:gs pos="0">
              <a:schemeClr val="accent5"/>
            </a:gs>
            <a:gs pos="100000">
              <a:schemeClr val="accent1"/>
            </a:gs>
          </a:gsLst>
          <a:lin ang="0" scaled="0"/>
          <a:tileRect/>
        </a:gra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BAF31653-DA95-4567-9106-71E1E49BA627}"/>
              </a:ext>
            </a:extLst>
          </p:cNvPr>
          <p:cNvSpPr>
            <a:spLocks/>
          </p:cNvSpPr>
          <p:nvPr userDrawn="1"/>
        </p:nvSpPr>
        <p:spPr>
          <a:xfrm>
            <a:off x="998476" y="971550"/>
            <a:ext cx="7091424" cy="4925962"/>
          </a:xfrm>
          <a:prstGeom prst="rect">
            <a:avLst/>
          </a:prstGeom>
          <a:gradFill>
            <a:gsLst>
              <a:gs pos="100000">
                <a:srgbClr val="ACEAFF"/>
              </a:gs>
              <a:gs pos="0">
                <a:schemeClr val="accent4"/>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60" name="Text Placeholder 3">
            <a:extLst>
              <a:ext uri="{FF2B5EF4-FFF2-40B4-BE49-F238E27FC236}">
                <a16:creationId xmlns:a16="http://schemas.microsoft.com/office/drawing/2014/main" id="{2925CE2F-8945-49DE-BCC2-8BCACF480E4F}"/>
              </a:ext>
            </a:extLst>
          </p:cNvPr>
          <p:cNvSpPr>
            <a:spLocks noGrp="1"/>
          </p:cNvSpPr>
          <p:nvPr>
            <p:ph type="body" sz="quarter" idx="13"/>
          </p:nvPr>
        </p:nvSpPr>
        <p:spPr>
          <a:xfrm>
            <a:off x="1289860" y="5046651"/>
            <a:ext cx="5252400" cy="507831"/>
          </a:xfrm>
        </p:spPr>
        <p:txBody>
          <a:bodyPr wrap="square" anchor="b">
            <a:spAutoFit/>
          </a:bodyPr>
          <a:lstStyle>
            <a:lvl1pPr>
              <a:defRPr sz="1400">
                <a:solidFill>
                  <a:schemeClr val="accent2"/>
                </a:solidFill>
              </a:defRPr>
            </a:lvl1pPr>
            <a:lvl2pPr>
              <a:defRPr sz="1400">
                <a:solidFill>
                  <a:schemeClr val="accent2"/>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61" name="Text Placeholder 3">
            <a:extLst>
              <a:ext uri="{FF2B5EF4-FFF2-40B4-BE49-F238E27FC236}">
                <a16:creationId xmlns:a16="http://schemas.microsoft.com/office/drawing/2014/main" id="{C346F2F1-AF73-4284-8702-745152AF5399}"/>
              </a:ext>
            </a:extLst>
          </p:cNvPr>
          <p:cNvSpPr>
            <a:spLocks noGrp="1"/>
          </p:cNvSpPr>
          <p:nvPr>
            <p:ph type="body" sz="quarter" idx="14" hasCustomPrompt="1"/>
          </p:nvPr>
        </p:nvSpPr>
        <p:spPr>
          <a:xfrm>
            <a:off x="1289860" y="1140069"/>
            <a:ext cx="1082675" cy="812530"/>
          </a:xfrm>
        </p:spPr>
        <p:txBody>
          <a:bodyPr>
            <a:spAutoFit/>
          </a:bodyPr>
          <a:lstStyle>
            <a:lvl1pPr>
              <a:lnSpc>
                <a:spcPct val="80000"/>
              </a:lnSpc>
              <a:defRPr lang="en-US" sz="6600" kern="1200" baseline="0" dirty="0" smtClean="0">
                <a:solidFill>
                  <a:schemeClr val="accent2"/>
                </a:solidFill>
                <a:latin typeface="+mj-lt"/>
                <a:ea typeface="+mj-ea"/>
                <a:cs typeface="+mj-cs"/>
              </a:defRPr>
            </a:lvl1pPr>
          </a:lstStyle>
          <a:p>
            <a:pPr lvl="0"/>
            <a:r>
              <a:rPr lang="en-US" dirty="0"/>
              <a:t>00</a:t>
            </a:r>
          </a:p>
        </p:txBody>
      </p:sp>
      <p:sp>
        <p:nvSpPr>
          <p:cNvPr id="11" name="Title 1">
            <a:extLst>
              <a:ext uri="{FF2B5EF4-FFF2-40B4-BE49-F238E27FC236}">
                <a16:creationId xmlns:a16="http://schemas.microsoft.com/office/drawing/2014/main" id="{D07C0B89-7E09-423B-A068-1AF6A41E8CE4}"/>
              </a:ext>
            </a:extLst>
          </p:cNvPr>
          <p:cNvSpPr>
            <a:spLocks noGrp="1"/>
          </p:cNvSpPr>
          <p:nvPr>
            <p:ph type="ctrTitle" hasCustomPrompt="1"/>
          </p:nvPr>
        </p:nvSpPr>
        <p:spPr>
          <a:xfrm>
            <a:off x="1289860" y="2398601"/>
            <a:ext cx="5252400" cy="2367199"/>
          </a:xfrm>
          <a:noFill/>
        </p:spPr>
        <p:txBody>
          <a:bodyPr lIns="0" tIns="0" rIns="0" bIns="0" anchor="t" anchorCtr="0"/>
          <a:lstStyle>
            <a:lvl1pPr algn="l">
              <a:defRPr sz="8000" baseline="0">
                <a:solidFill>
                  <a:schemeClr val="accent2"/>
                </a:solidFill>
              </a:defRPr>
            </a:lvl1pPr>
          </a:lstStyle>
          <a:p>
            <a:r>
              <a:rPr lang="en-GB" dirty="0"/>
              <a:t>Title slide text only</a:t>
            </a:r>
            <a:endParaRPr lang="en-US" dirty="0"/>
          </a:p>
        </p:txBody>
      </p:sp>
    </p:spTree>
    <p:extLst>
      <p:ext uri="{BB962C8B-B14F-4D97-AF65-F5344CB8AC3E}">
        <p14:creationId xmlns:p14="http://schemas.microsoft.com/office/powerpoint/2010/main" val="322505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Right Horizontal Window Image_Cobalt Blue">
    <p:bg>
      <p:bgPr>
        <a:solidFill>
          <a:schemeClr val="accent1"/>
        </a:solidFill>
        <a:effectLst/>
      </p:bgPr>
    </p:bg>
    <p:spTree>
      <p:nvGrpSpPr>
        <p:cNvPr id="1" name=""/>
        <p:cNvGrpSpPr/>
        <p:nvPr/>
      </p:nvGrpSpPr>
      <p:grpSpPr>
        <a:xfrm>
          <a:off x="0" y="0"/>
          <a:ext cx="0" cy="0"/>
          <a:chOff x="0" y="0"/>
          <a:chExt cx="0" cy="0"/>
        </a:xfrm>
      </p:grpSpPr>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998476" y="1129527"/>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8" name="Freeform 19">
            <a:extLst>
              <a:ext uri="{FF2B5EF4-FFF2-40B4-BE49-F238E27FC236}">
                <a16:creationId xmlns:a16="http://schemas.microsoft.com/office/drawing/2014/main" id="{C5CCCCF1-8E34-4341-A6C5-97CC39680E55}"/>
              </a:ext>
            </a:extLst>
          </p:cNvPr>
          <p:cNvSpPr>
            <a:spLocks noChangeAspect="1" noEditPoints="1"/>
          </p:cNvSpPr>
          <p:nvPr userDrawn="1"/>
        </p:nvSpPr>
        <p:spPr bwMode="auto">
          <a:xfrm>
            <a:off x="998476" y="1872149"/>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8" name="Picture Placeholder 3">
            <a:extLst>
              <a:ext uri="{FF2B5EF4-FFF2-40B4-BE49-F238E27FC236}">
                <a16:creationId xmlns:a16="http://schemas.microsoft.com/office/drawing/2014/main" id="{1D0B9D96-907F-4E37-B5A7-830AD095F223}"/>
              </a:ext>
            </a:extLst>
          </p:cNvPr>
          <p:cNvSpPr>
            <a:spLocks noGrp="1" noChangeAspect="1"/>
          </p:cNvSpPr>
          <p:nvPr>
            <p:ph type="pic" sz="quarter" idx="12"/>
          </p:nvPr>
        </p:nvSpPr>
        <p:spPr>
          <a:xfrm>
            <a:off x="4915965" y="1456388"/>
            <a:ext cx="6283848" cy="4364991"/>
          </a:xfrm>
          <a:solidFill>
            <a:schemeClr val="accent2"/>
          </a:solidFill>
        </p:spPr>
        <p:txBody>
          <a:bodyPr vert="horz" lIns="0" tIns="0" rIns="0" bIns="0" rtlCol="0" anchor="ctr" anchorCtr="0">
            <a:noAutofit/>
          </a:bodyPr>
          <a:lstStyle>
            <a:lvl1pPr>
              <a:defRPr lang="en-GB" sz="1000" b="0">
                <a:solidFill>
                  <a:schemeClr val="bg1"/>
                </a:solidFill>
              </a:defRPr>
            </a:lvl1pPr>
          </a:lstStyle>
          <a:p>
            <a:pPr lvl="0" algn="ctr"/>
            <a:r>
              <a:rPr lang="en-US"/>
              <a:t>Click icon to add picture</a:t>
            </a:r>
            <a:endParaRPr lang="en-GB"/>
          </a:p>
        </p:txBody>
      </p:sp>
      <p:sp>
        <p:nvSpPr>
          <p:cNvPr id="34" name="Title 1">
            <a:extLst>
              <a:ext uri="{FF2B5EF4-FFF2-40B4-BE49-F238E27FC236}">
                <a16:creationId xmlns:a16="http://schemas.microsoft.com/office/drawing/2014/main" id="{E8E14845-BB2E-4EA2-8CBD-F35A520E366D}"/>
              </a:ext>
            </a:extLst>
          </p:cNvPr>
          <p:cNvSpPr>
            <a:spLocks noGrp="1"/>
          </p:cNvSpPr>
          <p:nvPr>
            <p:ph type="ctrTitle" hasCustomPrompt="1"/>
          </p:nvPr>
        </p:nvSpPr>
        <p:spPr>
          <a:xfrm>
            <a:off x="998478" y="1456388"/>
            <a:ext cx="3174866" cy="3427743"/>
          </a:xfrm>
          <a:noFill/>
          <a:ln w="3175">
            <a:noFill/>
            <a:prstDash val="lgDash"/>
          </a:ln>
        </p:spPr>
        <p:txBody>
          <a:bodyPr lIns="0" tIns="0" rIns="0" bIns="0" anchor="t" anchorCtr="0">
            <a:noAutofit/>
          </a:bodyPr>
          <a:lstStyle>
            <a:lvl1pPr algn="l">
              <a:defRPr sz="6600" baseline="0">
                <a:solidFill>
                  <a:schemeClr val="bg1"/>
                </a:solidFill>
              </a:defRPr>
            </a:lvl1pPr>
          </a:lstStyle>
          <a:p>
            <a:r>
              <a:rPr lang="en-GB" dirty="0"/>
              <a:t>Title slide text only</a:t>
            </a:r>
            <a:endParaRPr lang="en-US" dirty="0"/>
          </a:p>
        </p:txBody>
      </p:sp>
      <p:sp>
        <p:nvSpPr>
          <p:cNvPr id="40" name="Text Placeholder 3">
            <a:extLst>
              <a:ext uri="{FF2B5EF4-FFF2-40B4-BE49-F238E27FC236}">
                <a16:creationId xmlns:a16="http://schemas.microsoft.com/office/drawing/2014/main" id="{423222F2-0E39-45E4-8918-49125CD7C1EA}"/>
              </a:ext>
            </a:extLst>
          </p:cNvPr>
          <p:cNvSpPr>
            <a:spLocks noGrp="1"/>
          </p:cNvSpPr>
          <p:nvPr>
            <p:ph type="body" sz="quarter" idx="11"/>
          </p:nvPr>
        </p:nvSpPr>
        <p:spPr>
          <a:xfrm>
            <a:off x="998478" y="5007010"/>
            <a:ext cx="3174866"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pic>
        <p:nvPicPr>
          <p:cNvPr id="9" name="Graphic 8">
            <a:extLst>
              <a:ext uri="{FF2B5EF4-FFF2-40B4-BE49-F238E27FC236}">
                <a16:creationId xmlns:a16="http://schemas.microsoft.com/office/drawing/2014/main" id="{323EE304-3FCA-4CF8-84B4-178F6B5C57A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382617521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solidFill>
          <a:schemeClr val="accent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EA87A788-0BF5-4419-BCFC-809F6D2E93AA}"/>
              </a:ext>
            </a:extLst>
          </p:cNvPr>
          <p:cNvSpPr>
            <a:spLocks/>
          </p:cNvSpPr>
          <p:nvPr userDrawn="1"/>
        </p:nvSpPr>
        <p:spPr>
          <a:xfrm>
            <a:off x="998476" y="971550"/>
            <a:ext cx="7091424" cy="4925962"/>
          </a:xfrm>
          <a:prstGeom prst="rect">
            <a:avLst/>
          </a:prstGeom>
          <a:gradFill>
            <a:gsLst>
              <a:gs pos="0">
                <a:schemeClr val="accent4"/>
              </a:gs>
              <a:gs pos="100000">
                <a:srgbClr val="ACEAFF"/>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11" name="Title 1">
            <a:extLst>
              <a:ext uri="{FF2B5EF4-FFF2-40B4-BE49-F238E27FC236}">
                <a16:creationId xmlns:a16="http://schemas.microsoft.com/office/drawing/2014/main" id="{D07C0B89-7E09-423B-A068-1AF6A41E8CE4}"/>
              </a:ext>
            </a:extLst>
          </p:cNvPr>
          <p:cNvSpPr>
            <a:spLocks noGrp="1"/>
          </p:cNvSpPr>
          <p:nvPr>
            <p:ph type="ctrTitle" hasCustomPrompt="1"/>
          </p:nvPr>
        </p:nvSpPr>
        <p:spPr>
          <a:xfrm>
            <a:off x="1289860" y="2398601"/>
            <a:ext cx="5252400" cy="2367199"/>
          </a:xfrm>
          <a:noFill/>
        </p:spPr>
        <p:txBody>
          <a:bodyPr lIns="0" tIns="0" rIns="0" bIns="0" anchor="t" anchorCtr="0"/>
          <a:lstStyle>
            <a:lvl1pPr algn="l">
              <a:defRPr sz="8000" baseline="0">
                <a:solidFill>
                  <a:schemeClr val="accent2"/>
                </a:solidFill>
              </a:defRPr>
            </a:lvl1pPr>
          </a:lstStyle>
          <a:p>
            <a:r>
              <a:rPr lang="en-GB" dirty="0"/>
              <a:t>Title slide text only</a:t>
            </a:r>
            <a:endParaRPr lang="en-US" dirty="0"/>
          </a:p>
        </p:txBody>
      </p:sp>
      <p:sp>
        <p:nvSpPr>
          <p:cNvPr id="60" name="Text Placeholder 3">
            <a:extLst>
              <a:ext uri="{FF2B5EF4-FFF2-40B4-BE49-F238E27FC236}">
                <a16:creationId xmlns:a16="http://schemas.microsoft.com/office/drawing/2014/main" id="{5F7723F4-8321-43A3-962F-3DEEE5C6DEAE}"/>
              </a:ext>
            </a:extLst>
          </p:cNvPr>
          <p:cNvSpPr>
            <a:spLocks noGrp="1"/>
          </p:cNvSpPr>
          <p:nvPr>
            <p:ph type="body" sz="quarter" idx="13"/>
          </p:nvPr>
        </p:nvSpPr>
        <p:spPr>
          <a:xfrm>
            <a:off x="1289860" y="5046651"/>
            <a:ext cx="5252400" cy="507831"/>
          </a:xfrm>
        </p:spPr>
        <p:txBody>
          <a:bodyPr wrap="square" anchor="b">
            <a:spAutoFit/>
          </a:bodyPr>
          <a:lstStyle>
            <a:lvl1pPr>
              <a:defRPr sz="1400">
                <a:solidFill>
                  <a:schemeClr val="accent2"/>
                </a:solidFill>
              </a:defRPr>
            </a:lvl1pPr>
            <a:lvl2pPr>
              <a:defRPr sz="1400">
                <a:solidFill>
                  <a:schemeClr val="accent2"/>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61" name="Text Placeholder 3">
            <a:extLst>
              <a:ext uri="{FF2B5EF4-FFF2-40B4-BE49-F238E27FC236}">
                <a16:creationId xmlns:a16="http://schemas.microsoft.com/office/drawing/2014/main" id="{17B18B8B-EB09-48D8-AC31-3A9DFAC0B74C}"/>
              </a:ext>
            </a:extLst>
          </p:cNvPr>
          <p:cNvSpPr>
            <a:spLocks noGrp="1"/>
          </p:cNvSpPr>
          <p:nvPr>
            <p:ph type="body" sz="quarter" idx="14" hasCustomPrompt="1"/>
          </p:nvPr>
        </p:nvSpPr>
        <p:spPr>
          <a:xfrm>
            <a:off x="1289860" y="1140069"/>
            <a:ext cx="1082675" cy="812530"/>
          </a:xfrm>
        </p:spPr>
        <p:txBody>
          <a:bodyPr>
            <a:spAutoFit/>
          </a:bodyPr>
          <a:lstStyle>
            <a:lvl1pPr>
              <a:lnSpc>
                <a:spcPct val="80000"/>
              </a:lnSpc>
              <a:defRPr lang="en-US" sz="6600" kern="1200" baseline="0" dirty="0" smtClean="0">
                <a:solidFill>
                  <a:schemeClr val="accent2"/>
                </a:solidFill>
                <a:latin typeface="+mj-lt"/>
                <a:ea typeface="+mj-ea"/>
                <a:cs typeface="+mj-cs"/>
              </a:defRPr>
            </a:lvl1pPr>
          </a:lstStyle>
          <a:p>
            <a:pPr lvl="0"/>
            <a:r>
              <a:rPr lang="en-US" dirty="0"/>
              <a:t>00</a:t>
            </a:r>
          </a:p>
        </p:txBody>
      </p:sp>
    </p:spTree>
    <p:extLst>
      <p:ext uri="{BB962C8B-B14F-4D97-AF65-F5344CB8AC3E}">
        <p14:creationId xmlns:p14="http://schemas.microsoft.com/office/powerpoint/2010/main" val="172017565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Back Cover dark Gradient">
    <p:bg>
      <p:bgPr>
        <a:gradFill>
          <a:gsLst>
            <a:gs pos="100000">
              <a:schemeClr val="accent1"/>
            </a:gs>
            <a:gs pos="0">
              <a:schemeClr val="accent5"/>
            </a:gs>
          </a:gsLst>
          <a:lin ang="0" scaled="0"/>
        </a:gradFill>
        <a:effectLst/>
      </p:bgPr>
    </p:bg>
    <p:spTree>
      <p:nvGrpSpPr>
        <p:cNvPr id="1" name=""/>
        <p:cNvGrpSpPr/>
        <p:nvPr/>
      </p:nvGrpSpPr>
      <p:grpSpPr>
        <a:xfrm>
          <a:off x="0" y="0"/>
          <a:ext cx="0" cy="0"/>
          <a:chOff x="0" y="0"/>
          <a:chExt cx="0" cy="0"/>
        </a:xfrm>
      </p:grpSpPr>
      <p:sp>
        <p:nvSpPr>
          <p:cNvPr id="11" name="TextBox 10"/>
          <p:cNvSpPr txBox="1"/>
          <p:nvPr userDrawn="1">
            <p:custDataLst>
              <p:tags r:id="rId1"/>
            </p:custDataLst>
          </p:nvPr>
        </p:nvSpPr>
        <p:spPr>
          <a:xfrm>
            <a:off x="989263" y="5750095"/>
            <a:ext cx="2141612" cy="1384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kern="1200" noProof="0">
                <a:solidFill>
                  <a:schemeClr val="bg1"/>
                </a:solidFill>
                <a:latin typeface="+mn-lt"/>
                <a:ea typeface="+mn-ea"/>
                <a:cs typeface="+mn-cs"/>
              </a:rPr>
              <a:t>Document Classification: KPMG Public</a:t>
            </a:r>
            <a:endParaRPr lang="en-GB" sz="900" b="1" kern="1200" noProof="0" dirty="0">
              <a:solidFill>
                <a:schemeClr val="bg1"/>
              </a:solidFill>
              <a:latin typeface="+mn-lt"/>
              <a:ea typeface="+mn-ea"/>
              <a:cs typeface="+mn-cs"/>
            </a:endParaRPr>
          </a:p>
        </p:txBody>
      </p:sp>
      <p:sp>
        <p:nvSpPr>
          <p:cNvPr id="41" name="Freeform 19">
            <a:extLst>
              <a:ext uri="{FF2B5EF4-FFF2-40B4-BE49-F238E27FC236}">
                <a16:creationId xmlns:a16="http://schemas.microsoft.com/office/drawing/2014/main" id="{C5124DCF-42F4-4BBE-BCAC-C24058AAE43A}"/>
              </a:ext>
            </a:extLst>
          </p:cNvPr>
          <p:cNvSpPr>
            <a:spLocks noChangeAspect="1" noEditPoints="1"/>
          </p:cNvSpPr>
          <p:nvPr userDrawn="1"/>
        </p:nvSpPr>
        <p:spPr bwMode="auto">
          <a:xfrm>
            <a:off x="998476" y="371311"/>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3" name="Text Placeholder 2">
            <a:extLst>
              <a:ext uri="{FF2B5EF4-FFF2-40B4-BE49-F238E27FC236}">
                <a16:creationId xmlns:a16="http://schemas.microsoft.com/office/drawing/2014/main" id="{9771E9CC-2A2B-4C75-8522-60824F3AC7F8}"/>
              </a:ext>
            </a:extLst>
          </p:cNvPr>
          <p:cNvSpPr>
            <a:spLocks noGrp="1"/>
          </p:cNvSpPr>
          <p:nvPr>
            <p:ph type="body" sz="quarter" idx="10"/>
          </p:nvPr>
        </p:nvSpPr>
        <p:spPr>
          <a:xfrm>
            <a:off x="989012" y="3702050"/>
            <a:ext cx="6660000" cy="1843088"/>
          </a:xfrm>
        </p:spPr>
        <p:txBody>
          <a:bodyPr anchor="b"/>
          <a:lstStyle>
            <a:lvl1pPr>
              <a:spcAft>
                <a:spcPts val="1000"/>
              </a:spcAft>
              <a:defRPr sz="900" b="0">
                <a:solidFill>
                  <a:schemeClr val="bg1"/>
                </a:solidFill>
              </a:defRPr>
            </a:lvl1pPr>
            <a:lvl2pPr>
              <a:spcAft>
                <a:spcPts val="1000"/>
              </a:spcAft>
              <a:defRPr sz="900" b="0">
                <a:solidFill>
                  <a:schemeClr val="bg1"/>
                </a:solidFill>
              </a:defRPr>
            </a:lvl2pPr>
          </a:lstStyle>
          <a:p>
            <a:pPr lvl="0"/>
            <a:r>
              <a:rPr lang="en-US"/>
              <a:t>Click to edit Master text styles</a:t>
            </a:r>
          </a:p>
          <a:p>
            <a:pPr lvl="1"/>
            <a:r>
              <a:rPr lang="en-US"/>
              <a:t>Second level</a:t>
            </a:r>
          </a:p>
        </p:txBody>
      </p:sp>
      <p:sp>
        <p:nvSpPr>
          <p:cNvPr id="43" name="Text Placeholder 2">
            <a:extLst>
              <a:ext uri="{FF2B5EF4-FFF2-40B4-BE49-F238E27FC236}">
                <a16:creationId xmlns:a16="http://schemas.microsoft.com/office/drawing/2014/main" id="{8E01CBC1-FC71-43BD-845D-21EEEFA25661}"/>
              </a:ext>
            </a:extLst>
          </p:cNvPr>
          <p:cNvSpPr>
            <a:spLocks noGrp="1"/>
          </p:cNvSpPr>
          <p:nvPr>
            <p:ph type="body" sz="quarter" idx="14"/>
          </p:nvPr>
        </p:nvSpPr>
        <p:spPr>
          <a:xfrm>
            <a:off x="989012" y="3351965"/>
            <a:ext cx="2411738" cy="119064"/>
          </a:xfrm>
        </p:spPr>
        <p:txBody>
          <a:bodyPr/>
          <a:lstStyle>
            <a:lvl1pPr>
              <a:buFontTx/>
              <a:buNone/>
              <a:defRPr sz="1200" b="1">
                <a:solidFill>
                  <a:schemeClr val="bg1"/>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p:txBody>
      </p:sp>
      <p:grpSp>
        <p:nvGrpSpPr>
          <p:cNvPr id="4" name="Group 3">
            <a:extLst>
              <a:ext uri="{FF2B5EF4-FFF2-40B4-BE49-F238E27FC236}">
                <a16:creationId xmlns:a16="http://schemas.microsoft.com/office/drawing/2014/main" id="{1C4D5492-D401-42A2-B377-EA27220983D3}"/>
              </a:ext>
            </a:extLst>
          </p:cNvPr>
          <p:cNvGrpSpPr/>
          <p:nvPr userDrawn="1"/>
        </p:nvGrpSpPr>
        <p:grpSpPr>
          <a:xfrm>
            <a:off x="998476" y="2881529"/>
            <a:ext cx="2023200" cy="367957"/>
            <a:chOff x="998476" y="2881529"/>
            <a:chExt cx="2023200" cy="367957"/>
          </a:xfrm>
        </p:grpSpPr>
        <p:sp>
          <p:nvSpPr>
            <p:cNvPr id="15" name="Rectangle 14">
              <a:extLst>
                <a:ext uri="{FF2B5EF4-FFF2-40B4-BE49-F238E27FC236}">
                  <a16:creationId xmlns:a16="http://schemas.microsoft.com/office/drawing/2014/main" id="{CF196AFE-0767-4ACF-9869-412F4845EABF}"/>
                </a:ext>
              </a:extLst>
            </p:cNvPr>
            <p:cNvSpPr/>
            <p:nvPr userDrawn="1"/>
          </p:nvSpPr>
          <p:spPr>
            <a:xfrm>
              <a:off x="1441950" y="2918577"/>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
          <p:nvSpPr>
            <p:cNvPr id="16" name="Rectangle 15">
              <a:extLst>
                <a:ext uri="{FF2B5EF4-FFF2-40B4-BE49-F238E27FC236}">
                  <a16:creationId xmlns:a16="http://schemas.microsoft.com/office/drawing/2014/main" id="{1E42C7C2-E55C-467A-A194-4BA78575F316}"/>
                </a:ext>
              </a:extLst>
            </p:cNvPr>
            <p:cNvSpPr/>
            <p:nvPr userDrawn="1"/>
          </p:nvSpPr>
          <p:spPr>
            <a:xfrm>
              <a:off x="1877844" y="2918577"/>
              <a:ext cx="281156" cy="322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
          <p:nvSpPr>
            <p:cNvPr id="17" name="Rectangle 16">
              <a:extLst>
                <a:ext uri="{FF2B5EF4-FFF2-40B4-BE49-F238E27FC236}">
                  <a16:creationId xmlns:a16="http://schemas.microsoft.com/office/drawing/2014/main" id="{C45E1FE7-629E-4892-B2EB-2FDAB3326BE5}"/>
                </a:ext>
              </a:extLst>
            </p:cNvPr>
            <p:cNvSpPr/>
            <p:nvPr userDrawn="1"/>
          </p:nvSpPr>
          <p:spPr>
            <a:xfrm>
              <a:off x="2689276" y="2924173"/>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
          <p:nvSpPr>
            <p:cNvPr id="2" name="Rectangle 1">
              <a:extLst>
                <a:ext uri="{FF2B5EF4-FFF2-40B4-BE49-F238E27FC236}">
                  <a16:creationId xmlns:a16="http://schemas.microsoft.com/office/drawing/2014/main" id="{07E3B322-EB53-4C7E-8968-4B7B3CE2432E}"/>
                </a:ext>
              </a:extLst>
            </p:cNvPr>
            <p:cNvSpPr/>
            <p:nvPr userDrawn="1"/>
          </p:nvSpPr>
          <p:spPr>
            <a:xfrm>
              <a:off x="1025526" y="2924174"/>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pic>
          <p:nvPicPr>
            <p:cNvPr id="9" name="Picture 8">
              <a:extLst>
                <a:ext uri="{FF2B5EF4-FFF2-40B4-BE49-F238E27FC236}">
                  <a16:creationId xmlns:a16="http://schemas.microsoft.com/office/drawing/2014/main" id="{3F3E6F56-5300-4CC2-8B6F-98341C903AA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22950" y="2881529"/>
              <a:ext cx="360000" cy="360000"/>
            </a:xfrm>
            <a:prstGeom prst="rect">
              <a:avLst/>
            </a:prstGeom>
          </p:spPr>
        </p:pic>
        <p:pic>
          <p:nvPicPr>
            <p:cNvPr id="10" name="Picture 9" descr="Icon&#10;&#10;Description automatically generated">
              <a:extLst>
                <a:ext uri="{FF2B5EF4-FFF2-40B4-BE49-F238E27FC236}">
                  <a16:creationId xmlns:a16="http://schemas.microsoft.com/office/drawing/2014/main" id="{5688464F-C48A-4F62-97E1-E717A76F030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42336" y="2881529"/>
              <a:ext cx="359648" cy="360000"/>
            </a:xfrm>
            <a:prstGeom prst="rect">
              <a:avLst/>
            </a:prstGeom>
          </p:spPr>
        </p:pic>
        <p:pic>
          <p:nvPicPr>
            <p:cNvPr id="12" name="Picture 11" descr="Logo&#10;&#10;Description automatically generated">
              <a:extLst>
                <a:ext uri="{FF2B5EF4-FFF2-40B4-BE49-F238E27FC236}">
                  <a16:creationId xmlns:a16="http://schemas.microsoft.com/office/drawing/2014/main" id="{3DBC0AA5-6153-434E-A0C9-A5D940745C9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14350" y="2889486"/>
              <a:ext cx="360000" cy="360000"/>
            </a:xfrm>
            <a:prstGeom prst="rect">
              <a:avLst/>
            </a:prstGeom>
          </p:spPr>
        </p:pic>
        <p:pic>
          <p:nvPicPr>
            <p:cNvPr id="13" name="Picture 12" descr="Logo&#10;&#10;Description automatically generated">
              <a:extLst>
                <a:ext uri="{FF2B5EF4-FFF2-40B4-BE49-F238E27FC236}">
                  <a16:creationId xmlns:a16="http://schemas.microsoft.com/office/drawing/2014/main" id="{809B7D2B-5280-4ED4-B112-B6C654C52EF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98476" y="2884275"/>
              <a:ext cx="360000" cy="360000"/>
            </a:xfrm>
            <a:prstGeom prst="rect">
              <a:avLst/>
            </a:prstGeom>
          </p:spPr>
        </p:pic>
        <p:pic>
          <p:nvPicPr>
            <p:cNvPr id="14" name="Picture 13" descr="Icon&#10;&#10;Description automatically generated">
              <a:extLst>
                <a:ext uri="{FF2B5EF4-FFF2-40B4-BE49-F238E27FC236}">
                  <a16:creationId xmlns:a16="http://schemas.microsoft.com/office/drawing/2014/main" id="{B338E268-56D8-4524-BB26-DA84FEEF861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661676" y="2881529"/>
              <a:ext cx="360000" cy="360000"/>
            </a:xfrm>
            <a:prstGeom prst="rect">
              <a:avLst/>
            </a:prstGeom>
          </p:spPr>
        </p:pic>
      </p:grpSp>
    </p:spTree>
    <p:extLst>
      <p:ext uri="{BB962C8B-B14F-4D97-AF65-F5344CB8AC3E}">
        <p14:creationId xmlns:p14="http://schemas.microsoft.com/office/powerpoint/2010/main" val="478864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Back Cover light gradient">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sp>
        <p:nvSpPr>
          <p:cNvPr id="11" name="TextBox 10"/>
          <p:cNvSpPr txBox="1"/>
          <p:nvPr userDrawn="1">
            <p:custDataLst>
              <p:tags r:id="rId1"/>
            </p:custDataLst>
          </p:nvPr>
        </p:nvSpPr>
        <p:spPr>
          <a:xfrm>
            <a:off x="989263" y="5750095"/>
            <a:ext cx="2141612" cy="1384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kern="1200" noProof="0">
                <a:solidFill>
                  <a:schemeClr val="accent2"/>
                </a:solidFill>
                <a:latin typeface="+mn-lt"/>
                <a:ea typeface="+mn-ea"/>
                <a:cs typeface="+mn-cs"/>
              </a:rPr>
              <a:t>Document Classification: KPMG Public</a:t>
            </a:r>
            <a:endParaRPr lang="en-GB" sz="900" b="1" kern="1200" noProof="0" dirty="0">
              <a:solidFill>
                <a:schemeClr val="accent2"/>
              </a:solidFill>
              <a:latin typeface="+mn-lt"/>
              <a:ea typeface="+mn-ea"/>
              <a:cs typeface="+mn-cs"/>
            </a:endParaRPr>
          </a:p>
        </p:txBody>
      </p:sp>
      <p:sp>
        <p:nvSpPr>
          <p:cNvPr id="41" name="Freeform 19">
            <a:extLst>
              <a:ext uri="{FF2B5EF4-FFF2-40B4-BE49-F238E27FC236}">
                <a16:creationId xmlns:a16="http://schemas.microsoft.com/office/drawing/2014/main" id="{C5124DCF-42F4-4BBE-BCAC-C24058AAE43A}"/>
              </a:ext>
            </a:extLst>
          </p:cNvPr>
          <p:cNvSpPr>
            <a:spLocks noChangeAspect="1" noEditPoints="1"/>
          </p:cNvSpPr>
          <p:nvPr userDrawn="1"/>
        </p:nvSpPr>
        <p:spPr bwMode="auto">
          <a:xfrm>
            <a:off x="998476" y="371311"/>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53" name="Text Placeholder 2">
            <a:extLst>
              <a:ext uri="{FF2B5EF4-FFF2-40B4-BE49-F238E27FC236}">
                <a16:creationId xmlns:a16="http://schemas.microsoft.com/office/drawing/2014/main" id="{A835BAAE-8387-4EE5-AB59-6FBE19144C88}"/>
              </a:ext>
            </a:extLst>
          </p:cNvPr>
          <p:cNvSpPr>
            <a:spLocks noGrp="1"/>
          </p:cNvSpPr>
          <p:nvPr>
            <p:ph type="body" sz="quarter" idx="10"/>
          </p:nvPr>
        </p:nvSpPr>
        <p:spPr>
          <a:xfrm>
            <a:off x="989012" y="3702050"/>
            <a:ext cx="6660000" cy="1843088"/>
          </a:xfrm>
        </p:spPr>
        <p:txBody>
          <a:bodyPr anchor="b"/>
          <a:lstStyle>
            <a:lvl1pPr>
              <a:spcAft>
                <a:spcPts val="1000"/>
              </a:spcAft>
              <a:defRPr sz="900" b="0">
                <a:solidFill>
                  <a:schemeClr val="accent2"/>
                </a:solidFill>
              </a:defRPr>
            </a:lvl1pPr>
            <a:lvl2pPr>
              <a:spcAft>
                <a:spcPts val="1000"/>
              </a:spcAft>
              <a:defRPr sz="900" b="0">
                <a:solidFill>
                  <a:schemeClr val="accent2"/>
                </a:solidFill>
              </a:defRPr>
            </a:lvl2pPr>
          </a:lstStyle>
          <a:p>
            <a:pPr lvl="0"/>
            <a:r>
              <a:rPr lang="en-US"/>
              <a:t>Click to edit Master text styles</a:t>
            </a:r>
          </a:p>
          <a:p>
            <a:pPr lvl="1"/>
            <a:r>
              <a:rPr lang="en-US"/>
              <a:t>Second level</a:t>
            </a:r>
          </a:p>
        </p:txBody>
      </p:sp>
      <p:sp>
        <p:nvSpPr>
          <p:cNvPr id="54" name="Text Placeholder 2">
            <a:extLst>
              <a:ext uri="{FF2B5EF4-FFF2-40B4-BE49-F238E27FC236}">
                <a16:creationId xmlns:a16="http://schemas.microsoft.com/office/drawing/2014/main" id="{93B40796-98D9-465A-9944-CCD9D00EE921}"/>
              </a:ext>
            </a:extLst>
          </p:cNvPr>
          <p:cNvSpPr>
            <a:spLocks noGrp="1"/>
          </p:cNvSpPr>
          <p:nvPr>
            <p:ph type="body" sz="quarter" idx="14"/>
          </p:nvPr>
        </p:nvSpPr>
        <p:spPr>
          <a:xfrm>
            <a:off x="989012" y="3351965"/>
            <a:ext cx="2411738" cy="119064"/>
          </a:xfrm>
        </p:spPr>
        <p:txBody>
          <a:bodyPr/>
          <a:lstStyle>
            <a:lvl1pPr>
              <a:buFontTx/>
              <a:buNone/>
              <a:defRPr sz="1200" b="1">
                <a:solidFill>
                  <a:schemeClr val="accent2"/>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p:txBody>
      </p:sp>
      <p:grpSp>
        <p:nvGrpSpPr>
          <p:cNvPr id="18" name="Group 17">
            <a:extLst>
              <a:ext uri="{FF2B5EF4-FFF2-40B4-BE49-F238E27FC236}">
                <a16:creationId xmlns:a16="http://schemas.microsoft.com/office/drawing/2014/main" id="{3AD33E6D-5377-46E3-B1FF-E91C54D03F04}"/>
              </a:ext>
            </a:extLst>
          </p:cNvPr>
          <p:cNvGrpSpPr/>
          <p:nvPr userDrawn="1"/>
        </p:nvGrpSpPr>
        <p:grpSpPr>
          <a:xfrm>
            <a:off x="998476" y="2881529"/>
            <a:ext cx="2023200" cy="367957"/>
            <a:chOff x="998476" y="2881529"/>
            <a:chExt cx="2023200" cy="367957"/>
          </a:xfrm>
        </p:grpSpPr>
        <p:sp>
          <p:nvSpPr>
            <p:cNvPr id="19" name="Rectangle 18">
              <a:extLst>
                <a:ext uri="{FF2B5EF4-FFF2-40B4-BE49-F238E27FC236}">
                  <a16:creationId xmlns:a16="http://schemas.microsoft.com/office/drawing/2014/main" id="{7F4461B7-55B7-4469-ADF0-D4A2CB8F5710}"/>
                </a:ext>
              </a:extLst>
            </p:cNvPr>
            <p:cNvSpPr/>
            <p:nvPr userDrawn="1"/>
          </p:nvSpPr>
          <p:spPr>
            <a:xfrm>
              <a:off x="1441950" y="2918577"/>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
          <p:nvSpPr>
            <p:cNvPr id="20" name="Rectangle 19">
              <a:extLst>
                <a:ext uri="{FF2B5EF4-FFF2-40B4-BE49-F238E27FC236}">
                  <a16:creationId xmlns:a16="http://schemas.microsoft.com/office/drawing/2014/main" id="{36F734C6-FA66-47AA-9466-88AC05333E29}"/>
                </a:ext>
              </a:extLst>
            </p:cNvPr>
            <p:cNvSpPr/>
            <p:nvPr userDrawn="1"/>
          </p:nvSpPr>
          <p:spPr>
            <a:xfrm>
              <a:off x="1877844" y="2918577"/>
              <a:ext cx="281156" cy="322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
          <p:nvSpPr>
            <p:cNvPr id="21" name="Rectangle 20">
              <a:extLst>
                <a:ext uri="{FF2B5EF4-FFF2-40B4-BE49-F238E27FC236}">
                  <a16:creationId xmlns:a16="http://schemas.microsoft.com/office/drawing/2014/main" id="{8B928039-DB0D-4F9F-A695-D6F65A328FCD}"/>
                </a:ext>
              </a:extLst>
            </p:cNvPr>
            <p:cNvSpPr/>
            <p:nvPr userDrawn="1"/>
          </p:nvSpPr>
          <p:spPr>
            <a:xfrm>
              <a:off x="2689276" y="2924173"/>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
          <p:nvSpPr>
            <p:cNvPr id="22" name="Rectangle 21">
              <a:extLst>
                <a:ext uri="{FF2B5EF4-FFF2-40B4-BE49-F238E27FC236}">
                  <a16:creationId xmlns:a16="http://schemas.microsoft.com/office/drawing/2014/main" id="{DE314CEC-778A-45F5-AF53-25973CFF2C6E}"/>
                </a:ext>
              </a:extLst>
            </p:cNvPr>
            <p:cNvSpPr/>
            <p:nvPr userDrawn="1"/>
          </p:nvSpPr>
          <p:spPr>
            <a:xfrm>
              <a:off x="1025526" y="2924174"/>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pic>
          <p:nvPicPr>
            <p:cNvPr id="23" name="Picture 22">
              <a:extLst>
                <a:ext uri="{FF2B5EF4-FFF2-40B4-BE49-F238E27FC236}">
                  <a16:creationId xmlns:a16="http://schemas.microsoft.com/office/drawing/2014/main" id="{7A5A09B0-ADE2-48D6-9500-156D9353A9A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22950" y="2881529"/>
              <a:ext cx="360000" cy="360000"/>
            </a:xfrm>
            <a:prstGeom prst="rect">
              <a:avLst/>
            </a:prstGeom>
          </p:spPr>
        </p:pic>
        <p:pic>
          <p:nvPicPr>
            <p:cNvPr id="24" name="Picture 23" descr="Icon&#10;&#10;Description automatically generated">
              <a:extLst>
                <a:ext uri="{FF2B5EF4-FFF2-40B4-BE49-F238E27FC236}">
                  <a16:creationId xmlns:a16="http://schemas.microsoft.com/office/drawing/2014/main" id="{7D51E6DF-03C0-4528-A826-C16F599ABAA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42336" y="2881529"/>
              <a:ext cx="359648" cy="360000"/>
            </a:xfrm>
            <a:prstGeom prst="rect">
              <a:avLst/>
            </a:prstGeom>
          </p:spPr>
        </p:pic>
        <p:pic>
          <p:nvPicPr>
            <p:cNvPr id="25" name="Picture 24" descr="Logo&#10;&#10;Description automatically generated">
              <a:extLst>
                <a:ext uri="{FF2B5EF4-FFF2-40B4-BE49-F238E27FC236}">
                  <a16:creationId xmlns:a16="http://schemas.microsoft.com/office/drawing/2014/main" id="{B7A09755-6B8F-4E6B-95E4-A3F59CF5D00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14350" y="2889486"/>
              <a:ext cx="360000" cy="360000"/>
            </a:xfrm>
            <a:prstGeom prst="rect">
              <a:avLst/>
            </a:prstGeom>
          </p:spPr>
        </p:pic>
        <p:pic>
          <p:nvPicPr>
            <p:cNvPr id="26" name="Picture 25" descr="Logo&#10;&#10;Description automatically generated">
              <a:extLst>
                <a:ext uri="{FF2B5EF4-FFF2-40B4-BE49-F238E27FC236}">
                  <a16:creationId xmlns:a16="http://schemas.microsoft.com/office/drawing/2014/main" id="{FF482287-E023-4BA0-BEEC-A27AF495C2F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98476" y="2884275"/>
              <a:ext cx="360000" cy="360000"/>
            </a:xfrm>
            <a:prstGeom prst="rect">
              <a:avLst/>
            </a:prstGeom>
          </p:spPr>
        </p:pic>
        <p:pic>
          <p:nvPicPr>
            <p:cNvPr id="27" name="Picture 26" descr="Icon&#10;&#10;Description automatically generated">
              <a:extLst>
                <a:ext uri="{FF2B5EF4-FFF2-40B4-BE49-F238E27FC236}">
                  <a16:creationId xmlns:a16="http://schemas.microsoft.com/office/drawing/2014/main" id="{475EF34B-0D63-4B5C-BF0F-AA0D0D345D1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661676" y="2881529"/>
              <a:ext cx="360000" cy="360000"/>
            </a:xfrm>
            <a:prstGeom prst="rect">
              <a:avLst/>
            </a:prstGeom>
          </p:spPr>
        </p:pic>
      </p:grpSp>
    </p:spTree>
    <p:extLst>
      <p:ext uri="{BB962C8B-B14F-4D97-AF65-F5344CB8AC3E}">
        <p14:creationId xmlns:p14="http://schemas.microsoft.com/office/powerpoint/2010/main" val="406784858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lor palet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F5724-C137-47F3-B441-6C1B9714F578}"/>
              </a:ext>
            </a:extLst>
          </p:cNvPr>
          <p:cNvSpPr>
            <a:spLocks noGrp="1"/>
          </p:cNvSpPr>
          <p:nvPr>
            <p:ph type="title"/>
          </p:nvPr>
        </p:nvSpPr>
        <p:spPr/>
        <p:txBody>
          <a:bodyPr/>
          <a:lstStyle/>
          <a:p>
            <a:r>
              <a:rPr lang="en-US"/>
              <a:t>Click to edit Master title style</a:t>
            </a:r>
            <a:endParaRPr lang="en-GB" dirty="0"/>
          </a:p>
        </p:txBody>
      </p:sp>
      <p:sp>
        <p:nvSpPr>
          <p:cNvPr id="4" name="Rectangle 3">
            <a:extLst>
              <a:ext uri="{FF2B5EF4-FFF2-40B4-BE49-F238E27FC236}">
                <a16:creationId xmlns:a16="http://schemas.microsoft.com/office/drawing/2014/main" id="{1ACC0FFF-EDF5-49D0-8C1F-A5D5BA3335B9}"/>
              </a:ext>
            </a:extLst>
          </p:cNvPr>
          <p:cNvSpPr/>
          <p:nvPr userDrawn="1"/>
        </p:nvSpPr>
        <p:spPr>
          <a:xfrm>
            <a:off x="998351" y="2246533"/>
            <a:ext cx="839614" cy="411225"/>
          </a:xfrm>
          <a:prstGeom prst="rect">
            <a:avLst/>
          </a:prstGeom>
          <a:solidFill>
            <a:srgbClr val="1E49E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30</a:t>
            </a:r>
          </a:p>
          <a:p>
            <a:pPr algn="ctr"/>
            <a:r>
              <a:rPr lang="en-GB" sz="800" dirty="0">
                <a:solidFill>
                  <a:schemeClr val="bg1"/>
                </a:solidFill>
              </a:rPr>
              <a:t>73</a:t>
            </a:r>
          </a:p>
          <a:p>
            <a:pPr algn="ctr"/>
            <a:r>
              <a:rPr lang="en-GB" sz="800" dirty="0">
                <a:solidFill>
                  <a:schemeClr val="bg1"/>
                </a:solidFill>
              </a:rPr>
              <a:t>226</a:t>
            </a:r>
          </a:p>
        </p:txBody>
      </p:sp>
      <p:sp>
        <p:nvSpPr>
          <p:cNvPr id="5" name="Rectangle 4">
            <a:extLst>
              <a:ext uri="{FF2B5EF4-FFF2-40B4-BE49-F238E27FC236}">
                <a16:creationId xmlns:a16="http://schemas.microsoft.com/office/drawing/2014/main" id="{081F4118-D01B-40DD-940F-068338DB15A5}"/>
              </a:ext>
            </a:extLst>
          </p:cNvPr>
          <p:cNvSpPr/>
          <p:nvPr userDrawn="1"/>
        </p:nvSpPr>
        <p:spPr>
          <a:xfrm>
            <a:off x="998351" y="1731971"/>
            <a:ext cx="839614" cy="411225"/>
          </a:xfrm>
          <a:prstGeom prst="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0</a:t>
            </a:r>
          </a:p>
          <a:p>
            <a:pPr algn="ctr"/>
            <a:r>
              <a:rPr lang="en-GB" sz="800" dirty="0">
                <a:solidFill>
                  <a:schemeClr val="bg1"/>
                </a:solidFill>
              </a:rPr>
              <a:t>51</a:t>
            </a:r>
          </a:p>
          <a:p>
            <a:pPr algn="ctr"/>
            <a:r>
              <a:rPr lang="en-GB" sz="800" dirty="0">
                <a:solidFill>
                  <a:schemeClr val="bg1"/>
                </a:solidFill>
              </a:rPr>
              <a:t>141</a:t>
            </a:r>
          </a:p>
        </p:txBody>
      </p:sp>
      <p:sp>
        <p:nvSpPr>
          <p:cNvPr id="6" name="Rectangle 5">
            <a:extLst>
              <a:ext uri="{FF2B5EF4-FFF2-40B4-BE49-F238E27FC236}">
                <a16:creationId xmlns:a16="http://schemas.microsoft.com/office/drawing/2014/main" id="{4A97C791-7BB0-4AC9-BDE9-68939F34221B}"/>
              </a:ext>
            </a:extLst>
          </p:cNvPr>
          <p:cNvSpPr/>
          <p:nvPr userDrawn="1"/>
        </p:nvSpPr>
        <p:spPr>
          <a:xfrm>
            <a:off x="998351" y="2761094"/>
            <a:ext cx="839614" cy="411225"/>
          </a:xfrm>
          <a:prstGeom prst="rect">
            <a:avLst/>
          </a:prstGeom>
          <a:solidFill>
            <a:srgbClr val="0C23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12</a:t>
            </a:r>
          </a:p>
          <a:p>
            <a:pPr algn="ctr"/>
            <a:r>
              <a:rPr lang="en-GB" sz="800" dirty="0">
                <a:solidFill>
                  <a:schemeClr val="bg1"/>
                </a:solidFill>
              </a:rPr>
              <a:t>35</a:t>
            </a:r>
          </a:p>
          <a:p>
            <a:pPr algn="ctr"/>
            <a:r>
              <a:rPr lang="en-GB" sz="800" dirty="0">
                <a:solidFill>
                  <a:schemeClr val="bg1"/>
                </a:solidFill>
              </a:rPr>
              <a:t>60</a:t>
            </a:r>
          </a:p>
        </p:txBody>
      </p:sp>
      <p:sp>
        <p:nvSpPr>
          <p:cNvPr id="7" name="Rectangle 6">
            <a:extLst>
              <a:ext uri="{FF2B5EF4-FFF2-40B4-BE49-F238E27FC236}">
                <a16:creationId xmlns:a16="http://schemas.microsoft.com/office/drawing/2014/main" id="{C8693543-F502-48B0-9E65-053408E60BF0}"/>
              </a:ext>
            </a:extLst>
          </p:cNvPr>
          <p:cNvSpPr/>
          <p:nvPr userDrawn="1"/>
        </p:nvSpPr>
        <p:spPr>
          <a:xfrm>
            <a:off x="998351" y="3275656"/>
            <a:ext cx="839614" cy="411225"/>
          </a:xfrm>
          <a:prstGeom prst="rect">
            <a:avLst/>
          </a:prstGeom>
          <a:solidFill>
            <a:srgbClr val="ACEA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172</a:t>
            </a:r>
          </a:p>
          <a:p>
            <a:pPr algn="ctr"/>
            <a:r>
              <a:rPr lang="en-GB" sz="800" dirty="0">
                <a:solidFill>
                  <a:sysClr val="windowText" lastClr="000000"/>
                </a:solidFill>
              </a:rPr>
              <a:t>234</a:t>
            </a:r>
          </a:p>
          <a:p>
            <a:pPr algn="ctr"/>
            <a:r>
              <a:rPr lang="en-GB" sz="800" dirty="0">
                <a:solidFill>
                  <a:sysClr val="windowText" lastClr="000000"/>
                </a:solidFill>
              </a:rPr>
              <a:t>255</a:t>
            </a:r>
          </a:p>
        </p:txBody>
      </p:sp>
      <p:sp>
        <p:nvSpPr>
          <p:cNvPr id="11" name="TextBox 10">
            <a:extLst>
              <a:ext uri="{FF2B5EF4-FFF2-40B4-BE49-F238E27FC236}">
                <a16:creationId xmlns:a16="http://schemas.microsoft.com/office/drawing/2014/main" id="{A4897B22-3CA8-4621-8A3B-B9D2E3D07988}"/>
              </a:ext>
            </a:extLst>
          </p:cNvPr>
          <p:cNvSpPr txBox="1"/>
          <p:nvPr userDrawn="1"/>
        </p:nvSpPr>
        <p:spPr>
          <a:xfrm>
            <a:off x="983882" y="1330325"/>
            <a:ext cx="1364046" cy="153888"/>
          </a:xfrm>
          <a:prstGeom prst="rect">
            <a:avLst/>
          </a:prstGeom>
          <a:noFill/>
        </p:spPr>
        <p:txBody>
          <a:bodyPr wrap="square" lIns="0" tIns="0" rIns="0" bIns="0" rtlCol="0">
            <a:spAutoFit/>
          </a:bodyPr>
          <a:lstStyle/>
          <a:p>
            <a:pPr algn="l">
              <a:spcAft>
                <a:spcPts val="600"/>
              </a:spcAft>
            </a:pPr>
            <a:r>
              <a:rPr lang="en-US" sz="1000" b="1" dirty="0">
                <a:solidFill>
                  <a:sysClr val="windowText" lastClr="000000"/>
                </a:solidFill>
              </a:rPr>
              <a:t>Primary Colors</a:t>
            </a:r>
          </a:p>
        </p:txBody>
      </p:sp>
      <p:sp>
        <p:nvSpPr>
          <p:cNvPr id="25" name="TextBox 24">
            <a:extLst>
              <a:ext uri="{FF2B5EF4-FFF2-40B4-BE49-F238E27FC236}">
                <a16:creationId xmlns:a16="http://schemas.microsoft.com/office/drawing/2014/main" id="{6A07E492-5EF0-4085-AA14-90D280B1DF69}"/>
              </a:ext>
            </a:extLst>
          </p:cNvPr>
          <p:cNvSpPr txBox="1"/>
          <p:nvPr userDrawn="1"/>
        </p:nvSpPr>
        <p:spPr>
          <a:xfrm>
            <a:off x="1921682" y="2852903"/>
            <a:ext cx="1253995" cy="237066"/>
          </a:xfrm>
          <a:prstGeom prst="rect">
            <a:avLst/>
          </a:prstGeom>
          <a:noFill/>
        </p:spPr>
        <p:txBody>
          <a:bodyPr wrap="square" lIns="54610" tIns="54610" rIns="54610" bIns="54610" rtlCol="0" anchor="ctr">
            <a:noAutofit/>
          </a:bodyPr>
          <a:lstStyle/>
          <a:p>
            <a:pPr algn="l">
              <a:spcAft>
                <a:spcPts val="600"/>
              </a:spcAft>
            </a:pPr>
            <a:r>
              <a:rPr lang="en-GB" sz="1000" dirty="0"/>
              <a:t>Spectrum Blue</a:t>
            </a:r>
          </a:p>
        </p:txBody>
      </p:sp>
      <p:sp>
        <p:nvSpPr>
          <p:cNvPr id="30" name="TextBox 29">
            <a:extLst>
              <a:ext uri="{FF2B5EF4-FFF2-40B4-BE49-F238E27FC236}">
                <a16:creationId xmlns:a16="http://schemas.microsoft.com/office/drawing/2014/main" id="{B28A2D81-3A9C-47D3-8174-874F601607DC}"/>
              </a:ext>
            </a:extLst>
          </p:cNvPr>
          <p:cNvSpPr txBox="1"/>
          <p:nvPr userDrawn="1"/>
        </p:nvSpPr>
        <p:spPr>
          <a:xfrm>
            <a:off x="1921682" y="1830789"/>
            <a:ext cx="1253995" cy="237066"/>
          </a:xfrm>
          <a:prstGeom prst="rect">
            <a:avLst/>
          </a:prstGeom>
          <a:noFill/>
        </p:spPr>
        <p:txBody>
          <a:bodyPr wrap="square" lIns="54610" tIns="54610" rIns="54610" bIns="54610" rtlCol="0" anchor="ctr">
            <a:noAutofit/>
          </a:bodyPr>
          <a:lstStyle/>
          <a:p>
            <a:pPr algn="l">
              <a:spcAft>
                <a:spcPts val="600"/>
              </a:spcAft>
            </a:pPr>
            <a:r>
              <a:rPr lang="en-GB" sz="1000" dirty="0"/>
              <a:t>KPMG blue</a:t>
            </a:r>
          </a:p>
        </p:txBody>
      </p:sp>
      <p:sp>
        <p:nvSpPr>
          <p:cNvPr id="33" name="TextBox 32">
            <a:extLst>
              <a:ext uri="{FF2B5EF4-FFF2-40B4-BE49-F238E27FC236}">
                <a16:creationId xmlns:a16="http://schemas.microsoft.com/office/drawing/2014/main" id="{2C791116-D184-4C43-9C1C-30181CDF0E84}"/>
              </a:ext>
            </a:extLst>
          </p:cNvPr>
          <p:cNvSpPr txBox="1"/>
          <p:nvPr userDrawn="1"/>
        </p:nvSpPr>
        <p:spPr>
          <a:xfrm>
            <a:off x="1921682" y="3363960"/>
            <a:ext cx="1253995" cy="237066"/>
          </a:xfrm>
          <a:prstGeom prst="rect">
            <a:avLst/>
          </a:prstGeom>
          <a:noFill/>
        </p:spPr>
        <p:txBody>
          <a:bodyPr wrap="square" lIns="54610" tIns="54610" rIns="54610" bIns="54610" rtlCol="0" anchor="ctr">
            <a:noAutofit/>
          </a:bodyPr>
          <a:lstStyle/>
          <a:p>
            <a:pPr algn="l">
              <a:spcAft>
                <a:spcPts val="600"/>
              </a:spcAft>
            </a:pPr>
            <a:r>
              <a:rPr lang="en-GB" sz="1000" dirty="0"/>
              <a:t>Light Blue</a:t>
            </a:r>
          </a:p>
        </p:txBody>
      </p:sp>
      <p:grpSp>
        <p:nvGrpSpPr>
          <p:cNvPr id="17" name="Group 16">
            <a:extLst>
              <a:ext uri="{FF2B5EF4-FFF2-40B4-BE49-F238E27FC236}">
                <a16:creationId xmlns:a16="http://schemas.microsoft.com/office/drawing/2014/main" id="{56B15E2D-58A0-4506-8A15-E27C173174FA}"/>
              </a:ext>
            </a:extLst>
          </p:cNvPr>
          <p:cNvGrpSpPr/>
          <p:nvPr userDrawn="1"/>
        </p:nvGrpSpPr>
        <p:grpSpPr>
          <a:xfrm>
            <a:off x="2999643" y="1731971"/>
            <a:ext cx="2177326" cy="411225"/>
            <a:chOff x="2992848" y="1717717"/>
            <a:chExt cx="2177326" cy="411225"/>
          </a:xfrm>
        </p:grpSpPr>
        <p:sp>
          <p:nvSpPr>
            <p:cNvPr id="8" name="Rectangle 7">
              <a:extLst>
                <a:ext uri="{FF2B5EF4-FFF2-40B4-BE49-F238E27FC236}">
                  <a16:creationId xmlns:a16="http://schemas.microsoft.com/office/drawing/2014/main" id="{A2309040-9C95-48FE-AA99-4757E8328519}"/>
                </a:ext>
              </a:extLst>
            </p:cNvPr>
            <p:cNvSpPr/>
            <p:nvPr userDrawn="1"/>
          </p:nvSpPr>
          <p:spPr>
            <a:xfrm>
              <a:off x="2992848" y="1717717"/>
              <a:ext cx="839614" cy="411225"/>
            </a:xfrm>
            <a:prstGeom prst="rect">
              <a:avLst/>
            </a:prstGeom>
            <a:solidFill>
              <a:srgbClr val="76D2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118</a:t>
              </a:r>
            </a:p>
            <a:p>
              <a:pPr algn="ctr"/>
              <a:r>
                <a:rPr lang="en-GB" sz="800" dirty="0">
                  <a:solidFill>
                    <a:sysClr val="windowText" lastClr="000000"/>
                  </a:solidFill>
                </a:rPr>
                <a:t>210</a:t>
              </a:r>
            </a:p>
            <a:p>
              <a:pPr algn="ctr"/>
              <a:r>
                <a:rPr lang="en-GB" sz="800" dirty="0">
                  <a:solidFill>
                    <a:sysClr val="windowText" lastClr="000000"/>
                  </a:solidFill>
                </a:rPr>
                <a:t>255</a:t>
              </a:r>
            </a:p>
          </p:txBody>
        </p:sp>
        <p:sp>
          <p:nvSpPr>
            <p:cNvPr id="36" name="TextBox 35">
              <a:extLst>
                <a:ext uri="{FF2B5EF4-FFF2-40B4-BE49-F238E27FC236}">
                  <a16:creationId xmlns:a16="http://schemas.microsoft.com/office/drawing/2014/main" id="{0A430D78-5EDB-481E-BB6D-67D8689BCE11}"/>
                </a:ext>
              </a:extLst>
            </p:cNvPr>
            <p:cNvSpPr txBox="1"/>
            <p:nvPr userDrawn="1"/>
          </p:nvSpPr>
          <p:spPr>
            <a:xfrm>
              <a:off x="3916179" y="1802518"/>
              <a:ext cx="1253995" cy="237066"/>
            </a:xfrm>
            <a:prstGeom prst="rect">
              <a:avLst/>
            </a:prstGeom>
            <a:noFill/>
          </p:spPr>
          <p:txBody>
            <a:bodyPr wrap="square" lIns="54610" tIns="54610" rIns="54610" bIns="54610" rtlCol="0" anchor="ctr">
              <a:noAutofit/>
            </a:bodyPr>
            <a:lstStyle/>
            <a:p>
              <a:pPr algn="l">
                <a:spcAft>
                  <a:spcPts val="600"/>
                </a:spcAft>
              </a:pPr>
              <a:r>
                <a:rPr lang="en-GB" sz="1000" dirty="0"/>
                <a:t>Blue</a:t>
              </a:r>
            </a:p>
          </p:txBody>
        </p:sp>
      </p:grpSp>
      <p:sp>
        <p:nvSpPr>
          <p:cNvPr id="39" name="TextBox 38">
            <a:extLst>
              <a:ext uri="{FF2B5EF4-FFF2-40B4-BE49-F238E27FC236}">
                <a16:creationId xmlns:a16="http://schemas.microsoft.com/office/drawing/2014/main" id="{E42EE987-0425-4CD8-B75D-E3E8F8C2096D}"/>
              </a:ext>
            </a:extLst>
          </p:cNvPr>
          <p:cNvSpPr txBox="1"/>
          <p:nvPr userDrawn="1"/>
        </p:nvSpPr>
        <p:spPr>
          <a:xfrm>
            <a:off x="1921682" y="2341846"/>
            <a:ext cx="1253995" cy="237066"/>
          </a:xfrm>
          <a:prstGeom prst="rect">
            <a:avLst/>
          </a:prstGeom>
          <a:noFill/>
        </p:spPr>
        <p:txBody>
          <a:bodyPr wrap="square" lIns="54610" tIns="54610" rIns="54610" bIns="54610" rtlCol="0" anchor="ctr">
            <a:noAutofit/>
          </a:bodyPr>
          <a:lstStyle/>
          <a:p>
            <a:pPr algn="l">
              <a:spcAft>
                <a:spcPts val="600"/>
              </a:spcAft>
            </a:pPr>
            <a:r>
              <a:rPr lang="en-GB" sz="1000" dirty="0"/>
              <a:t>Cobalt Blue</a:t>
            </a:r>
          </a:p>
        </p:txBody>
      </p:sp>
      <p:grpSp>
        <p:nvGrpSpPr>
          <p:cNvPr id="18" name="Group 17">
            <a:extLst>
              <a:ext uri="{FF2B5EF4-FFF2-40B4-BE49-F238E27FC236}">
                <a16:creationId xmlns:a16="http://schemas.microsoft.com/office/drawing/2014/main" id="{2356161F-C4E7-4F32-B00D-D64EBA9D34CA}"/>
              </a:ext>
            </a:extLst>
          </p:cNvPr>
          <p:cNvGrpSpPr/>
          <p:nvPr userDrawn="1"/>
        </p:nvGrpSpPr>
        <p:grpSpPr>
          <a:xfrm>
            <a:off x="998351" y="3783824"/>
            <a:ext cx="2177326" cy="1433953"/>
            <a:chOff x="998351" y="4298384"/>
            <a:chExt cx="2177326" cy="1433953"/>
          </a:xfrm>
        </p:grpSpPr>
        <p:sp>
          <p:nvSpPr>
            <p:cNvPr id="20" name="Rectangle 19">
              <a:extLst>
                <a:ext uri="{FF2B5EF4-FFF2-40B4-BE49-F238E27FC236}">
                  <a16:creationId xmlns:a16="http://schemas.microsoft.com/office/drawing/2014/main" id="{6453D312-00EF-44B5-9D91-290BE0E19654}"/>
                </a:ext>
              </a:extLst>
            </p:cNvPr>
            <p:cNvSpPr/>
            <p:nvPr userDrawn="1"/>
          </p:nvSpPr>
          <p:spPr>
            <a:xfrm>
              <a:off x="998351" y="4298384"/>
              <a:ext cx="839614" cy="411225"/>
            </a:xfrm>
            <a:prstGeom prst="rect">
              <a:avLst/>
            </a:prstGeom>
            <a:solidFill>
              <a:srgbClr val="00B8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0</a:t>
              </a:r>
            </a:p>
            <a:p>
              <a:pPr algn="ctr"/>
              <a:r>
                <a:rPr lang="en-GB" sz="800" dirty="0">
                  <a:solidFill>
                    <a:schemeClr val="bg1"/>
                  </a:solidFill>
                </a:rPr>
                <a:t>184</a:t>
              </a:r>
            </a:p>
            <a:p>
              <a:pPr algn="ctr"/>
              <a:r>
                <a:rPr lang="en-GB" sz="800" dirty="0">
                  <a:solidFill>
                    <a:schemeClr val="bg1"/>
                  </a:solidFill>
                </a:rPr>
                <a:t>245</a:t>
              </a:r>
            </a:p>
          </p:txBody>
        </p:sp>
        <p:sp>
          <p:nvSpPr>
            <p:cNvPr id="21" name="Rectangle 20">
              <a:extLst>
                <a:ext uri="{FF2B5EF4-FFF2-40B4-BE49-F238E27FC236}">
                  <a16:creationId xmlns:a16="http://schemas.microsoft.com/office/drawing/2014/main" id="{58D98991-520C-4FD6-8B23-8732995E56B1}"/>
                </a:ext>
              </a:extLst>
            </p:cNvPr>
            <p:cNvSpPr/>
            <p:nvPr userDrawn="1"/>
          </p:nvSpPr>
          <p:spPr>
            <a:xfrm>
              <a:off x="998351" y="4812944"/>
              <a:ext cx="839614" cy="411225"/>
            </a:xfrm>
            <a:prstGeom prst="rect">
              <a:avLst/>
            </a:prstGeom>
            <a:solidFill>
              <a:srgbClr val="7213E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114</a:t>
              </a:r>
            </a:p>
            <a:p>
              <a:pPr algn="ctr"/>
              <a:r>
                <a:rPr lang="en-GB" sz="800" dirty="0">
                  <a:solidFill>
                    <a:schemeClr val="bg1"/>
                  </a:solidFill>
                </a:rPr>
                <a:t>19</a:t>
              </a:r>
            </a:p>
            <a:p>
              <a:pPr algn="ctr"/>
              <a:r>
                <a:rPr lang="en-GB" sz="800" dirty="0">
                  <a:solidFill>
                    <a:schemeClr val="bg1"/>
                  </a:solidFill>
                </a:rPr>
                <a:t>234</a:t>
              </a:r>
            </a:p>
          </p:txBody>
        </p:sp>
        <p:sp>
          <p:nvSpPr>
            <p:cNvPr id="22" name="Rectangle 21">
              <a:extLst>
                <a:ext uri="{FF2B5EF4-FFF2-40B4-BE49-F238E27FC236}">
                  <a16:creationId xmlns:a16="http://schemas.microsoft.com/office/drawing/2014/main" id="{2FA38B4C-5B80-413E-B283-1F1ADBFD09CD}"/>
                </a:ext>
              </a:extLst>
            </p:cNvPr>
            <p:cNvSpPr/>
            <p:nvPr userDrawn="1"/>
          </p:nvSpPr>
          <p:spPr>
            <a:xfrm>
              <a:off x="998351" y="5321112"/>
              <a:ext cx="839614" cy="411225"/>
            </a:xfrm>
            <a:prstGeom prst="rect">
              <a:avLst/>
            </a:prstGeom>
            <a:solidFill>
              <a:srgbClr val="FD34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253</a:t>
              </a:r>
            </a:p>
            <a:p>
              <a:pPr algn="ctr"/>
              <a:r>
                <a:rPr lang="en-GB" sz="800" dirty="0">
                  <a:solidFill>
                    <a:schemeClr val="bg1"/>
                  </a:solidFill>
                </a:rPr>
                <a:t>52</a:t>
              </a:r>
            </a:p>
            <a:p>
              <a:pPr algn="ctr"/>
              <a:r>
                <a:rPr lang="en-GB" sz="800" dirty="0">
                  <a:solidFill>
                    <a:schemeClr val="bg1"/>
                  </a:solidFill>
                </a:rPr>
                <a:t>156</a:t>
              </a:r>
            </a:p>
          </p:txBody>
        </p:sp>
        <p:sp>
          <p:nvSpPr>
            <p:cNvPr id="45" name="TextBox 44">
              <a:extLst>
                <a:ext uri="{FF2B5EF4-FFF2-40B4-BE49-F238E27FC236}">
                  <a16:creationId xmlns:a16="http://schemas.microsoft.com/office/drawing/2014/main" id="{1B01B4DF-404A-4544-B313-2720FCBDD0B4}"/>
                </a:ext>
              </a:extLst>
            </p:cNvPr>
            <p:cNvSpPr txBox="1"/>
            <p:nvPr userDrawn="1"/>
          </p:nvSpPr>
          <p:spPr>
            <a:xfrm>
              <a:off x="1921682" y="4386074"/>
              <a:ext cx="1253995" cy="237066"/>
            </a:xfrm>
            <a:prstGeom prst="rect">
              <a:avLst/>
            </a:prstGeom>
            <a:noFill/>
          </p:spPr>
          <p:txBody>
            <a:bodyPr wrap="square" lIns="54610" tIns="54610" rIns="54610" bIns="54610" rtlCol="0" anchor="ctr">
              <a:noAutofit/>
            </a:bodyPr>
            <a:lstStyle/>
            <a:p>
              <a:pPr algn="l">
                <a:spcAft>
                  <a:spcPts val="600"/>
                </a:spcAft>
              </a:pPr>
              <a:r>
                <a:rPr lang="en-GB" sz="1000" dirty="0"/>
                <a:t>Pacific Blue</a:t>
              </a:r>
            </a:p>
          </p:txBody>
        </p:sp>
        <p:sp>
          <p:nvSpPr>
            <p:cNvPr id="48" name="TextBox 47">
              <a:extLst>
                <a:ext uri="{FF2B5EF4-FFF2-40B4-BE49-F238E27FC236}">
                  <a16:creationId xmlns:a16="http://schemas.microsoft.com/office/drawing/2014/main" id="{96DFA940-4699-43CF-A21A-AE4227704697}"/>
                </a:ext>
              </a:extLst>
            </p:cNvPr>
            <p:cNvSpPr txBox="1"/>
            <p:nvPr userDrawn="1"/>
          </p:nvSpPr>
          <p:spPr>
            <a:xfrm>
              <a:off x="1921682" y="4897131"/>
              <a:ext cx="1253995" cy="237066"/>
            </a:xfrm>
            <a:prstGeom prst="rect">
              <a:avLst/>
            </a:prstGeom>
            <a:noFill/>
          </p:spPr>
          <p:txBody>
            <a:bodyPr wrap="square" lIns="54610" tIns="54610" rIns="54610" bIns="54610" rtlCol="0" anchor="ctr">
              <a:noAutofit/>
            </a:bodyPr>
            <a:lstStyle/>
            <a:p>
              <a:pPr algn="l">
                <a:spcAft>
                  <a:spcPts val="600"/>
                </a:spcAft>
              </a:pPr>
              <a:r>
                <a:rPr lang="en-GB" sz="1000" dirty="0"/>
                <a:t>Purple</a:t>
              </a:r>
            </a:p>
          </p:txBody>
        </p:sp>
        <p:sp>
          <p:nvSpPr>
            <p:cNvPr id="51" name="TextBox 50">
              <a:extLst>
                <a:ext uri="{FF2B5EF4-FFF2-40B4-BE49-F238E27FC236}">
                  <a16:creationId xmlns:a16="http://schemas.microsoft.com/office/drawing/2014/main" id="{49A40265-6498-4E16-877D-6BC9A8CE7DCA}"/>
                </a:ext>
              </a:extLst>
            </p:cNvPr>
            <p:cNvSpPr txBox="1"/>
            <p:nvPr userDrawn="1"/>
          </p:nvSpPr>
          <p:spPr>
            <a:xfrm>
              <a:off x="1921682" y="5408191"/>
              <a:ext cx="1253995" cy="237066"/>
            </a:xfrm>
            <a:prstGeom prst="rect">
              <a:avLst/>
            </a:prstGeom>
            <a:noFill/>
          </p:spPr>
          <p:txBody>
            <a:bodyPr wrap="square" lIns="54610" tIns="54610" rIns="54610" bIns="54610" rtlCol="0" anchor="ctr">
              <a:noAutofit/>
            </a:bodyPr>
            <a:lstStyle/>
            <a:p>
              <a:pPr algn="l">
                <a:spcAft>
                  <a:spcPts val="600"/>
                </a:spcAft>
              </a:pPr>
              <a:r>
                <a:rPr lang="en-GB" sz="1000" dirty="0"/>
                <a:t>Pink</a:t>
              </a:r>
            </a:p>
          </p:txBody>
        </p:sp>
      </p:grpSp>
      <p:sp>
        <p:nvSpPr>
          <p:cNvPr id="12" name="TextBox 11">
            <a:extLst>
              <a:ext uri="{FF2B5EF4-FFF2-40B4-BE49-F238E27FC236}">
                <a16:creationId xmlns:a16="http://schemas.microsoft.com/office/drawing/2014/main" id="{8B231EB6-12A0-47AA-88B0-D248845383EA}"/>
              </a:ext>
            </a:extLst>
          </p:cNvPr>
          <p:cNvSpPr txBox="1"/>
          <p:nvPr userDrawn="1"/>
        </p:nvSpPr>
        <p:spPr>
          <a:xfrm>
            <a:off x="2992848" y="1330325"/>
            <a:ext cx="1946348" cy="307777"/>
          </a:xfrm>
          <a:prstGeom prst="rect">
            <a:avLst/>
          </a:prstGeom>
          <a:noFill/>
        </p:spPr>
        <p:txBody>
          <a:bodyPr wrap="square" lIns="0" tIns="0" rIns="0" bIns="0" rtlCol="0">
            <a:spAutoFit/>
          </a:bodyPr>
          <a:lstStyle/>
          <a:p>
            <a:pPr algn="l">
              <a:spcAft>
                <a:spcPts val="600"/>
              </a:spcAft>
            </a:pPr>
            <a:r>
              <a:rPr lang="en-US" sz="1000" b="1" dirty="0">
                <a:solidFill>
                  <a:sysClr val="windowText" lastClr="000000"/>
                </a:solidFill>
              </a:rPr>
              <a:t>Accent Colors for Infographics and charts only</a:t>
            </a:r>
          </a:p>
        </p:txBody>
      </p:sp>
      <p:sp>
        <p:nvSpPr>
          <p:cNvPr id="9" name="Rectangle 8">
            <a:extLst>
              <a:ext uri="{FF2B5EF4-FFF2-40B4-BE49-F238E27FC236}">
                <a16:creationId xmlns:a16="http://schemas.microsoft.com/office/drawing/2014/main" id="{A4B6D9AD-8E94-4A62-B92C-C973F5486E37}"/>
              </a:ext>
            </a:extLst>
          </p:cNvPr>
          <p:cNvSpPr/>
          <p:nvPr userDrawn="1"/>
        </p:nvSpPr>
        <p:spPr>
          <a:xfrm>
            <a:off x="2999643" y="2240139"/>
            <a:ext cx="839614" cy="411225"/>
          </a:xfrm>
          <a:prstGeom prst="rect">
            <a:avLst/>
          </a:prstGeom>
          <a:solidFill>
            <a:srgbClr val="510DB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81</a:t>
            </a:r>
          </a:p>
          <a:p>
            <a:pPr algn="ctr"/>
            <a:r>
              <a:rPr lang="en-GB" sz="800" dirty="0">
                <a:solidFill>
                  <a:schemeClr val="bg1"/>
                </a:solidFill>
              </a:rPr>
              <a:t>13</a:t>
            </a:r>
          </a:p>
          <a:p>
            <a:pPr algn="ctr"/>
            <a:r>
              <a:rPr lang="en-GB" sz="800" dirty="0">
                <a:solidFill>
                  <a:schemeClr val="bg1"/>
                </a:solidFill>
              </a:rPr>
              <a:t>188</a:t>
            </a:r>
          </a:p>
        </p:txBody>
      </p:sp>
      <p:sp>
        <p:nvSpPr>
          <p:cNvPr id="10" name="Rectangle 9">
            <a:extLst>
              <a:ext uri="{FF2B5EF4-FFF2-40B4-BE49-F238E27FC236}">
                <a16:creationId xmlns:a16="http://schemas.microsoft.com/office/drawing/2014/main" id="{5D377AFC-4BDC-44AC-80A6-06A9503B868A}"/>
              </a:ext>
            </a:extLst>
          </p:cNvPr>
          <p:cNvSpPr/>
          <p:nvPr userDrawn="1"/>
        </p:nvSpPr>
        <p:spPr>
          <a:xfrm>
            <a:off x="2999643" y="2754701"/>
            <a:ext cx="839614" cy="411225"/>
          </a:xfrm>
          <a:prstGeom prst="rect">
            <a:avLst/>
          </a:prstGeom>
          <a:solidFill>
            <a:srgbClr val="B497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180</a:t>
            </a:r>
          </a:p>
          <a:p>
            <a:pPr algn="ctr"/>
            <a:r>
              <a:rPr lang="en-GB" sz="800" dirty="0">
                <a:solidFill>
                  <a:schemeClr val="bg1"/>
                </a:solidFill>
              </a:rPr>
              <a:t>151</a:t>
            </a:r>
          </a:p>
          <a:p>
            <a:pPr algn="ctr"/>
            <a:r>
              <a:rPr lang="en-GB" sz="800" dirty="0">
                <a:solidFill>
                  <a:schemeClr val="bg1"/>
                </a:solidFill>
              </a:rPr>
              <a:t>255</a:t>
            </a:r>
          </a:p>
        </p:txBody>
      </p:sp>
      <p:sp>
        <p:nvSpPr>
          <p:cNvPr id="59" name="Rectangle 58">
            <a:extLst>
              <a:ext uri="{FF2B5EF4-FFF2-40B4-BE49-F238E27FC236}">
                <a16:creationId xmlns:a16="http://schemas.microsoft.com/office/drawing/2014/main" id="{8B8F1FC7-CA8A-485A-9440-4EA69DF44F1B}"/>
              </a:ext>
            </a:extLst>
          </p:cNvPr>
          <p:cNvSpPr/>
          <p:nvPr userDrawn="1"/>
        </p:nvSpPr>
        <p:spPr>
          <a:xfrm>
            <a:off x="2999643" y="3269262"/>
            <a:ext cx="839614" cy="411225"/>
          </a:xfrm>
          <a:prstGeom prst="rect">
            <a:avLst/>
          </a:prstGeom>
          <a:solidFill>
            <a:srgbClr val="AB0D8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171</a:t>
            </a:r>
          </a:p>
          <a:p>
            <a:pPr algn="ctr"/>
            <a:r>
              <a:rPr lang="en-GB" sz="800" dirty="0">
                <a:solidFill>
                  <a:schemeClr val="bg1"/>
                </a:solidFill>
              </a:rPr>
              <a:t>13</a:t>
            </a:r>
          </a:p>
          <a:p>
            <a:pPr algn="ctr"/>
            <a:r>
              <a:rPr lang="en-GB" sz="800" dirty="0">
                <a:solidFill>
                  <a:schemeClr val="bg1"/>
                </a:solidFill>
              </a:rPr>
              <a:t>130</a:t>
            </a:r>
          </a:p>
        </p:txBody>
      </p:sp>
      <p:sp>
        <p:nvSpPr>
          <p:cNvPr id="60" name="Rectangle 59">
            <a:extLst>
              <a:ext uri="{FF2B5EF4-FFF2-40B4-BE49-F238E27FC236}">
                <a16:creationId xmlns:a16="http://schemas.microsoft.com/office/drawing/2014/main" id="{FF4DC1F0-F2DB-41DC-B843-C645575C978D}"/>
              </a:ext>
            </a:extLst>
          </p:cNvPr>
          <p:cNvSpPr/>
          <p:nvPr userDrawn="1"/>
        </p:nvSpPr>
        <p:spPr>
          <a:xfrm>
            <a:off x="2999643" y="3783824"/>
            <a:ext cx="839614" cy="411225"/>
          </a:xfrm>
          <a:prstGeom prst="rect">
            <a:avLst/>
          </a:prstGeom>
          <a:solidFill>
            <a:srgbClr val="FFA3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255</a:t>
            </a:r>
          </a:p>
          <a:p>
            <a:pPr algn="ctr"/>
            <a:r>
              <a:rPr lang="en-GB" sz="800" dirty="0">
                <a:solidFill>
                  <a:sysClr val="windowText" lastClr="000000"/>
                </a:solidFill>
              </a:rPr>
              <a:t>163</a:t>
            </a:r>
          </a:p>
          <a:p>
            <a:pPr algn="ctr"/>
            <a:r>
              <a:rPr lang="en-GB" sz="800" dirty="0">
                <a:solidFill>
                  <a:sysClr val="windowText" lastClr="000000"/>
                </a:solidFill>
              </a:rPr>
              <a:t>218</a:t>
            </a:r>
          </a:p>
        </p:txBody>
      </p:sp>
      <p:sp>
        <p:nvSpPr>
          <p:cNvPr id="61" name="Rectangle 60">
            <a:extLst>
              <a:ext uri="{FF2B5EF4-FFF2-40B4-BE49-F238E27FC236}">
                <a16:creationId xmlns:a16="http://schemas.microsoft.com/office/drawing/2014/main" id="{1FDCCC15-7DDA-4C27-A66A-86FEF3CE0FDB}"/>
              </a:ext>
            </a:extLst>
          </p:cNvPr>
          <p:cNvSpPr/>
          <p:nvPr userDrawn="1"/>
        </p:nvSpPr>
        <p:spPr>
          <a:xfrm>
            <a:off x="2999643" y="4298384"/>
            <a:ext cx="839614" cy="411225"/>
          </a:xfrm>
          <a:prstGeom prst="rect">
            <a:avLst/>
          </a:prstGeom>
          <a:solidFill>
            <a:srgbClr val="098E7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9</a:t>
            </a:r>
          </a:p>
          <a:p>
            <a:pPr algn="ctr"/>
            <a:r>
              <a:rPr lang="en-GB" sz="800" dirty="0">
                <a:solidFill>
                  <a:schemeClr val="bg1"/>
                </a:solidFill>
              </a:rPr>
              <a:t>142</a:t>
            </a:r>
          </a:p>
          <a:p>
            <a:pPr algn="ctr"/>
            <a:r>
              <a:rPr lang="en-GB" sz="800" dirty="0">
                <a:solidFill>
                  <a:schemeClr val="bg1"/>
                </a:solidFill>
              </a:rPr>
              <a:t>126</a:t>
            </a:r>
          </a:p>
        </p:txBody>
      </p:sp>
      <p:sp>
        <p:nvSpPr>
          <p:cNvPr id="62" name="Rectangle 61">
            <a:extLst>
              <a:ext uri="{FF2B5EF4-FFF2-40B4-BE49-F238E27FC236}">
                <a16:creationId xmlns:a16="http://schemas.microsoft.com/office/drawing/2014/main" id="{E6A7B705-A81A-45EE-B7F8-A08C39775723}"/>
              </a:ext>
            </a:extLst>
          </p:cNvPr>
          <p:cNvSpPr/>
          <p:nvPr userDrawn="1"/>
        </p:nvSpPr>
        <p:spPr>
          <a:xfrm>
            <a:off x="2999643" y="4806552"/>
            <a:ext cx="839614" cy="411225"/>
          </a:xfrm>
          <a:prstGeom prst="rect">
            <a:avLst/>
          </a:prstGeom>
          <a:solidFill>
            <a:srgbClr val="00C0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0</a:t>
            </a:r>
          </a:p>
          <a:p>
            <a:pPr algn="ctr"/>
            <a:r>
              <a:rPr lang="en-GB" sz="800" dirty="0">
                <a:solidFill>
                  <a:schemeClr val="bg1"/>
                </a:solidFill>
              </a:rPr>
              <a:t>192</a:t>
            </a:r>
          </a:p>
          <a:p>
            <a:pPr algn="ctr"/>
            <a:r>
              <a:rPr lang="en-GB" sz="800" dirty="0">
                <a:solidFill>
                  <a:schemeClr val="bg1"/>
                </a:solidFill>
              </a:rPr>
              <a:t>174</a:t>
            </a:r>
          </a:p>
        </p:txBody>
      </p:sp>
      <p:sp>
        <p:nvSpPr>
          <p:cNvPr id="63" name="Rectangle 62">
            <a:extLst>
              <a:ext uri="{FF2B5EF4-FFF2-40B4-BE49-F238E27FC236}">
                <a16:creationId xmlns:a16="http://schemas.microsoft.com/office/drawing/2014/main" id="{70C56EF7-AC83-449B-8CC3-F1D314081B92}"/>
              </a:ext>
            </a:extLst>
          </p:cNvPr>
          <p:cNvSpPr/>
          <p:nvPr userDrawn="1"/>
        </p:nvSpPr>
        <p:spPr>
          <a:xfrm>
            <a:off x="2999643" y="5321112"/>
            <a:ext cx="839614" cy="411225"/>
          </a:xfrm>
          <a:prstGeom prst="rect">
            <a:avLst/>
          </a:prstGeom>
          <a:solidFill>
            <a:srgbClr val="63EB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accent3"/>
                </a:solidFill>
              </a:rPr>
              <a:t>99</a:t>
            </a:r>
          </a:p>
          <a:p>
            <a:pPr algn="ctr"/>
            <a:r>
              <a:rPr lang="en-GB" sz="800" dirty="0">
                <a:solidFill>
                  <a:schemeClr val="accent3"/>
                </a:solidFill>
              </a:rPr>
              <a:t>235</a:t>
            </a:r>
          </a:p>
          <a:p>
            <a:pPr algn="ctr"/>
            <a:r>
              <a:rPr lang="en-GB" sz="800" dirty="0">
                <a:solidFill>
                  <a:schemeClr val="accent3"/>
                </a:solidFill>
              </a:rPr>
              <a:t>218</a:t>
            </a:r>
          </a:p>
        </p:txBody>
      </p:sp>
      <p:grpSp>
        <p:nvGrpSpPr>
          <p:cNvPr id="65" name="Group 64">
            <a:extLst>
              <a:ext uri="{FF2B5EF4-FFF2-40B4-BE49-F238E27FC236}">
                <a16:creationId xmlns:a16="http://schemas.microsoft.com/office/drawing/2014/main" id="{34556660-1591-47B1-B18E-F2FCE5FDCA50}"/>
              </a:ext>
            </a:extLst>
          </p:cNvPr>
          <p:cNvGrpSpPr/>
          <p:nvPr userDrawn="1"/>
        </p:nvGrpSpPr>
        <p:grpSpPr>
          <a:xfrm>
            <a:off x="3971416" y="2338957"/>
            <a:ext cx="1253995" cy="3303408"/>
            <a:chOff x="2169429" y="1756308"/>
            <a:chExt cx="2286000" cy="3303408"/>
          </a:xfrm>
        </p:grpSpPr>
        <p:sp>
          <p:nvSpPr>
            <p:cNvPr id="66" name="TextBox 65">
              <a:extLst>
                <a:ext uri="{FF2B5EF4-FFF2-40B4-BE49-F238E27FC236}">
                  <a16:creationId xmlns:a16="http://schemas.microsoft.com/office/drawing/2014/main" id="{C1242448-F6EA-445E-86F6-56F1F6B8DCA0}"/>
                </a:ext>
              </a:extLst>
            </p:cNvPr>
            <p:cNvSpPr txBox="1"/>
            <p:nvPr userDrawn="1"/>
          </p:nvSpPr>
          <p:spPr>
            <a:xfrm>
              <a:off x="2169429" y="2778422"/>
              <a:ext cx="2286000" cy="237066"/>
            </a:xfrm>
            <a:prstGeom prst="rect">
              <a:avLst/>
            </a:prstGeom>
            <a:noFill/>
          </p:spPr>
          <p:txBody>
            <a:bodyPr wrap="square" lIns="54610" tIns="54610" rIns="54610" bIns="54610" rtlCol="0" anchor="ctr">
              <a:noAutofit/>
            </a:bodyPr>
            <a:lstStyle/>
            <a:p>
              <a:pPr algn="l">
                <a:spcAft>
                  <a:spcPts val="600"/>
                </a:spcAft>
              </a:pPr>
              <a:r>
                <a:rPr lang="en-GB" sz="1000" dirty="0"/>
                <a:t>Dark Pink</a:t>
              </a:r>
            </a:p>
          </p:txBody>
        </p:sp>
        <p:sp>
          <p:nvSpPr>
            <p:cNvPr id="67" name="TextBox 66">
              <a:extLst>
                <a:ext uri="{FF2B5EF4-FFF2-40B4-BE49-F238E27FC236}">
                  <a16:creationId xmlns:a16="http://schemas.microsoft.com/office/drawing/2014/main" id="{F9F2D96E-0391-44D3-9D85-C49CD2682224}"/>
                </a:ext>
              </a:extLst>
            </p:cNvPr>
            <p:cNvSpPr txBox="1"/>
            <p:nvPr userDrawn="1"/>
          </p:nvSpPr>
          <p:spPr>
            <a:xfrm>
              <a:off x="2169429" y="1756308"/>
              <a:ext cx="2286000" cy="237066"/>
            </a:xfrm>
            <a:prstGeom prst="rect">
              <a:avLst/>
            </a:prstGeom>
            <a:noFill/>
          </p:spPr>
          <p:txBody>
            <a:bodyPr wrap="square" lIns="54610" tIns="54610" rIns="54610" bIns="54610" rtlCol="0" anchor="ctr">
              <a:noAutofit/>
            </a:bodyPr>
            <a:lstStyle/>
            <a:p>
              <a:pPr algn="l">
                <a:spcAft>
                  <a:spcPts val="600"/>
                </a:spcAft>
              </a:pPr>
              <a:r>
                <a:rPr lang="en-GB" sz="1000" dirty="0"/>
                <a:t>Dark Purple</a:t>
              </a:r>
            </a:p>
          </p:txBody>
        </p:sp>
        <p:sp>
          <p:nvSpPr>
            <p:cNvPr id="68" name="TextBox 67">
              <a:extLst>
                <a:ext uri="{FF2B5EF4-FFF2-40B4-BE49-F238E27FC236}">
                  <a16:creationId xmlns:a16="http://schemas.microsoft.com/office/drawing/2014/main" id="{712A9094-C141-4137-91C8-07CDF0270449}"/>
                </a:ext>
              </a:extLst>
            </p:cNvPr>
            <p:cNvSpPr txBox="1"/>
            <p:nvPr userDrawn="1"/>
          </p:nvSpPr>
          <p:spPr>
            <a:xfrm>
              <a:off x="2169429" y="3289479"/>
              <a:ext cx="2286000" cy="237066"/>
            </a:xfrm>
            <a:prstGeom prst="rect">
              <a:avLst/>
            </a:prstGeom>
            <a:noFill/>
          </p:spPr>
          <p:txBody>
            <a:bodyPr wrap="square" lIns="54610" tIns="54610" rIns="54610" bIns="54610" rtlCol="0" anchor="ctr">
              <a:noAutofit/>
            </a:bodyPr>
            <a:lstStyle/>
            <a:p>
              <a:pPr algn="l">
                <a:spcAft>
                  <a:spcPts val="600"/>
                </a:spcAft>
              </a:pPr>
              <a:r>
                <a:rPr lang="en-GB" sz="1000" dirty="0"/>
                <a:t>Light Pink</a:t>
              </a:r>
            </a:p>
          </p:txBody>
        </p:sp>
        <p:sp>
          <p:nvSpPr>
            <p:cNvPr id="69" name="TextBox 68">
              <a:extLst>
                <a:ext uri="{FF2B5EF4-FFF2-40B4-BE49-F238E27FC236}">
                  <a16:creationId xmlns:a16="http://schemas.microsoft.com/office/drawing/2014/main" id="{A455B7B5-73DE-46AF-B400-88997B50AD80}"/>
                </a:ext>
              </a:extLst>
            </p:cNvPr>
            <p:cNvSpPr txBox="1"/>
            <p:nvPr userDrawn="1"/>
          </p:nvSpPr>
          <p:spPr>
            <a:xfrm>
              <a:off x="2169429" y="3800536"/>
              <a:ext cx="2286000" cy="237066"/>
            </a:xfrm>
            <a:prstGeom prst="rect">
              <a:avLst/>
            </a:prstGeom>
            <a:noFill/>
          </p:spPr>
          <p:txBody>
            <a:bodyPr wrap="square" lIns="54610" tIns="54610" rIns="54610" bIns="54610" rtlCol="0" anchor="ctr">
              <a:noAutofit/>
            </a:bodyPr>
            <a:lstStyle/>
            <a:p>
              <a:pPr algn="l">
                <a:spcAft>
                  <a:spcPts val="600"/>
                </a:spcAft>
              </a:pPr>
              <a:r>
                <a:rPr lang="en-GB" sz="1000" dirty="0"/>
                <a:t>Dark Green</a:t>
              </a:r>
            </a:p>
          </p:txBody>
        </p:sp>
        <p:sp>
          <p:nvSpPr>
            <p:cNvPr id="70" name="TextBox 69">
              <a:extLst>
                <a:ext uri="{FF2B5EF4-FFF2-40B4-BE49-F238E27FC236}">
                  <a16:creationId xmlns:a16="http://schemas.microsoft.com/office/drawing/2014/main" id="{2B4C4881-6213-41A5-AC03-CCE78498A9AE}"/>
                </a:ext>
              </a:extLst>
            </p:cNvPr>
            <p:cNvSpPr txBox="1"/>
            <p:nvPr userDrawn="1"/>
          </p:nvSpPr>
          <p:spPr>
            <a:xfrm>
              <a:off x="2169429" y="2267365"/>
              <a:ext cx="2286000" cy="237066"/>
            </a:xfrm>
            <a:prstGeom prst="rect">
              <a:avLst/>
            </a:prstGeom>
            <a:noFill/>
          </p:spPr>
          <p:txBody>
            <a:bodyPr wrap="square" lIns="54610" tIns="54610" rIns="54610" bIns="54610" rtlCol="0" anchor="ctr">
              <a:noAutofit/>
            </a:bodyPr>
            <a:lstStyle/>
            <a:p>
              <a:pPr algn="l">
                <a:spcAft>
                  <a:spcPts val="600"/>
                </a:spcAft>
              </a:pPr>
              <a:r>
                <a:rPr lang="en-GB" sz="1000" dirty="0"/>
                <a:t>Light Purple</a:t>
              </a:r>
            </a:p>
          </p:txBody>
        </p:sp>
        <p:sp>
          <p:nvSpPr>
            <p:cNvPr id="71" name="TextBox 70">
              <a:extLst>
                <a:ext uri="{FF2B5EF4-FFF2-40B4-BE49-F238E27FC236}">
                  <a16:creationId xmlns:a16="http://schemas.microsoft.com/office/drawing/2014/main" id="{940387EA-5FDE-4F6F-BAF2-604549CCD0F0}"/>
                </a:ext>
              </a:extLst>
            </p:cNvPr>
            <p:cNvSpPr txBox="1"/>
            <p:nvPr userDrawn="1"/>
          </p:nvSpPr>
          <p:spPr>
            <a:xfrm>
              <a:off x="2169429" y="4311593"/>
              <a:ext cx="2286000" cy="237066"/>
            </a:xfrm>
            <a:prstGeom prst="rect">
              <a:avLst/>
            </a:prstGeom>
            <a:noFill/>
          </p:spPr>
          <p:txBody>
            <a:bodyPr wrap="square" lIns="54610" tIns="54610" rIns="54610" bIns="54610" rtlCol="0" anchor="ctr">
              <a:noAutofit/>
            </a:bodyPr>
            <a:lstStyle/>
            <a:p>
              <a:pPr algn="l">
                <a:spcAft>
                  <a:spcPts val="600"/>
                </a:spcAft>
              </a:pPr>
              <a:r>
                <a:rPr lang="en-GB" sz="1000" dirty="0"/>
                <a:t>Green</a:t>
              </a:r>
            </a:p>
          </p:txBody>
        </p:sp>
        <p:sp>
          <p:nvSpPr>
            <p:cNvPr id="72" name="TextBox 71">
              <a:extLst>
                <a:ext uri="{FF2B5EF4-FFF2-40B4-BE49-F238E27FC236}">
                  <a16:creationId xmlns:a16="http://schemas.microsoft.com/office/drawing/2014/main" id="{A92671DE-F6BD-48CB-B11C-208DD1F1CCB3}"/>
                </a:ext>
              </a:extLst>
            </p:cNvPr>
            <p:cNvSpPr txBox="1"/>
            <p:nvPr userDrawn="1"/>
          </p:nvSpPr>
          <p:spPr>
            <a:xfrm>
              <a:off x="2169429" y="4822650"/>
              <a:ext cx="2286000" cy="237066"/>
            </a:xfrm>
            <a:prstGeom prst="rect">
              <a:avLst/>
            </a:prstGeom>
            <a:noFill/>
          </p:spPr>
          <p:txBody>
            <a:bodyPr wrap="square" lIns="54610" tIns="54610" rIns="54610" bIns="54610" rtlCol="0" anchor="ctr">
              <a:noAutofit/>
            </a:bodyPr>
            <a:lstStyle/>
            <a:p>
              <a:pPr algn="l">
                <a:spcAft>
                  <a:spcPts val="600"/>
                </a:spcAft>
              </a:pPr>
              <a:r>
                <a:rPr lang="en-GB" sz="1000" dirty="0"/>
                <a:t>Light Green</a:t>
              </a:r>
            </a:p>
          </p:txBody>
        </p:sp>
      </p:grpSp>
      <p:sp>
        <p:nvSpPr>
          <p:cNvPr id="74" name="Rectangle 73">
            <a:extLst>
              <a:ext uri="{FF2B5EF4-FFF2-40B4-BE49-F238E27FC236}">
                <a16:creationId xmlns:a16="http://schemas.microsoft.com/office/drawing/2014/main" id="{35C7B945-9627-4D94-B008-C987FEA96972}"/>
              </a:ext>
            </a:extLst>
          </p:cNvPr>
          <p:cNvSpPr/>
          <p:nvPr userDrawn="1"/>
        </p:nvSpPr>
        <p:spPr>
          <a:xfrm>
            <a:off x="5232206" y="1731971"/>
            <a:ext cx="839614" cy="411225"/>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51</a:t>
            </a:r>
          </a:p>
          <a:p>
            <a:pPr algn="ctr"/>
            <a:r>
              <a:rPr lang="en-GB" sz="800" dirty="0">
                <a:solidFill>
                  <a:schemeClr val="bg1"/>
                </a:solidFill>
              </a:rPr>
              <a:t>51</a:t>
            </a:r>
          </a:p>
          <a:p>
            <a:pPr algn="ctr"/>
            <a:r>
              <a:rPr lang="en-GB" sz="800" dirty="0">
                <a:solidFill>
                  <a:schemeClr val="bg1"/>
                </a:solidFill>
              </a:rPr>
              <a:t>51</a:t>
            </a:r>
          </a:p>
        </p:txBody>
      </p:sp>
      <p:sp>
        <p:nvSpPr>
          <p:cNvPr id="75" name="Rectangle 74">
            <a:extLst>
              <a:ext uri="{FF2B5EF4-FFF2-40B4-BE49-F238E27FC236}">
                <a16:creationId xmlns:a16="http://schemas.microsoft.com/office/drawing/2014/main" id="{AEB1F170-4966-4AAF-ABAA-3D2A0369F7FA}"/>
              </a:ext>
            </a:extLst>
          </p:cNvPr>
          <p:cNvSpPr/>
          <p:nvPr userDrawn="1"/>
        </p:nvSpPr>
        <p:spPr>
          <a:xfrm>
            <a:off x="5232206" y="2246533"/>
            <a:ext cx="839614" cy="411225"/>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102</a:t>
            </a:r>
          </a:p>
          <a:p>
            <a:pPr algn="ctr"/>
            <a:r>
              <a:rPr lang="en-GB" sz="800" dirty="0">
                <a:solidFill>
                  <a:schemeClr val="bg1"/>
                </a:solidFill>
              </a:rPr>
              <a:t>102</a:t>
            </a:r>
          </a:p>
          <a:p>
            <a:pPr algn="ctr"/>
            <a:r>
              <a:rPr lang="en-GB" sz="800" dirty="0">
                <a:solidFill>
                  <a:schemeClr val="bg1"/>
                </a:solidFill>
              </a:rPr>
              <a:t>102</a:t>
            </a:r>
          </a:p>
          <a:p>
            <a:pPr algn="ctr"/>
            <a:r>
              <a:rPr lang="en-GB" sz="800" dirty="0">
                <a:solidFill>
                  <a:schemeClr val="bg1"/>
                </a:solidFill>
              </a:rPr>
              <a:t>102</a:t>
            </a:r>
          </a:p>
          <a:p>
            <a:pPr algn="ctr"/>
            <a:endParaRPr lang="en-GB" sz="800" dirty="0">
              <a:solidFill>
                <a:schemeClr val="bg1"/>
              </a:solidFill>
            </a:endParaRPr>
          </a:p>
        </p:txBody>
      </p:sp>
      <p:sp>
        <p:nvSpPr>
          <p:cNvPr id="76" name="TextBox 75">
            <a:extLst>
              <a:ext uri="{FF2B5EF4-FFF2-40B4-BE49-F238E27FC236}">
                <a16:creationId xmlns:a16="http://schemas.microsoft.com/office/drawing/2014/main" id="{7033C2B2-E4D1-4420-8509-EC1E2C80321F}"/>
              </a:ext>
            </a:extLst>
          </p:cNvPr>
          <p:cNvSpPr txBox="1"/>
          <p:nvPr userDrawn="1"/>
        </p:nvSpPr>
        <p:spPr>
          <a:xfrm>
            <a:off x="5225411" y="1330325"/>
            <a:ext cx="1545229" cy="307777"/>
          </a:xfrm>
          <a:prstGeom prst="rect">
            <a:avLst/>
          </a:prstGeom>
          <a:noFill/>
        </p:spPr>
        <p:txBody>
          <a:bodyPr wrap="square" lIns="0" tIns="0" rIns="0" bIns="0" rtlCol="0">
            <a:spAutoFit/>
          </a:bodyPr>
          <a:lstStyle/>
          <a:p>
            <a:pPr algn="l">
              <a:spcAft>
                <a:spcPts val="600"/>
              </a:spcAft>
            </a:pPr>
            <a:r>
              <a:rPr lang="en-US" sz="1000" b="1" dirty="0">
                <a:solidFill>
                  <a:sysClr val="windowText" lastClr="000000"/>
                </a:solidFill>
              </a:rPr>
              <a:t>Neutrals for Infographics and charts only </a:t>
            </a:r>
          </a:p>
        </p:txBody>
      </p:sp>
      <p:sp>
        <p:nvSpPr>
          <p:cNvPr id="77" name="Rectangle 76">
            <a:extLst>
              <a:ext uri="{FF2B5EF4-FFF2-40B4-BE49-F238E27FC236}">
                <a16:creationId xmlns:a16="http://schemas.microsoft.com/office/drawing/2014/main" id="{9BFC6FF0-9D30-4829-A667-26B9E6467077}"/>
              </a:ext>
            </a:extLst>
          </p:cNvPr>
          <p:cNvSpPr/>
          <p:nvPr userDrawn="1"/>
        </p:nvSpPr>
        <p:spPr>
          <a:xfrm>
            <a:off x="5232206" y="2761094"/>
            <a:ext cx="839614" cy="411225"/>
          </a:xfrm>
          <a:prstGeom prst="rect">
            <a:avLst/>
          </a:prstGeom>
          <a:solidFill>
            <a:srgbClr val="989898"/>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152</a:t>
            </a:r>
          </a:p>
          <a:p>
            <a:pPr algn="ctr"/>
            <a:r>
              <a:rPr lang="en-GB" sz="800" dirty="0">
                <a:solidFill>
                  <a:schemeClr val="bg1"/>
                </a:solidFill>
              </a:rPr>
              <a:t>152</a:t>
            </a:r>
          </a:p>
          <a:p>
            <a:pPr algn="ctr"/>
            <a:r>
              <a:rPr lang="en-GB" sz="800" dirty="0">
                <a:solidFill>
                  <a:schemeClr val="bg1"/>
                </a:solidFill>
              </a:rPr>
              <a:t>152</a:t>
            </a:r>
          </a:p>
        </p:txBody>
      </p:sp>
      <p:sp>
        <p:nvSpPr>
          <p:cNvPr id="78" name="Rectangle 77">
            <a:extLst>
              <a:ext uri="{FF2B5EF4-FFF2-40B4-BE49-F238E27FC236}">
                <a16:creationId xmlns:a16="http://schemas.microsoft.com/office/drawing/2014/main" id="{AF40F7A4-A491-46D0-AC78-F38FB368D987}"/>
              </a:ext>
            </a:extLst>
          </p:cNvPr>
          <p:cNvSpPr/>
          <p:nvPr userDrawn="1"/>
        </p:nvSpPr>
        <p:spPr>
          <a:xfrm>
            <a:off x="5232206" y="3275656"/>
            <a:ext cx="839614" cy="411225"/>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178</a:t>
            </a:r>
          </a:p>
          <a:p>
            <a:pPr algn="ctr"/>
            <a:r>
              <a:rPr lang="en-GB" sz="800" dirty="0">
                <a:solidFill>
                  <a:sysClr val="windowText" lastClr="000000"/>
                </a:solidFill>
              </a:rPr>
              <a:t>178</a:t>
            </a:r>
          </a:p>
          <a:p>
            <a:pPr algn="ctr"/>
            <a:r>
              <a:rPr lang="en-GB" sz="800" dirty="0">
                <a:solidFill>
                  <a:sysClr val="windowText" lastClr="000000"/>
                </a:solidFill>
              </a:rPr>
              <a:t>178</a:t>
            </a:r>
          </a:p>
        </p:txBody>
      </p:sp>
      <p:sp>
        <p:nvSpPr>
          <p:cNvPr id="79" name="Rectangle 78">
            <a:extLst>
              <a:ext uri="{FF2B5EF4-FFF2-40B4-BE49-F238E27FC236}">
                <a16:creationId xmlns:a16="http://schemas.microsoft.com/office/drawing/2014/main" id="{E22CE48C-CD62-438B-AF1B-E80398CE41CF}"/>
              </a:ext>
            </a:extLst>
          </p:cNvPr>
          <p:cNvSpPr/>
          <p:nvPr userDrawn="1"/>
        </p:nvSpPr>
        <p:spPr>
          <a:xfrm>
            <a:off x="5232206" y="3790216"/>
            <a:ext cx="839614" cy="411225"/>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tx1"/>
                </a:solidFill>
              </a:rPr>
              <a:t>229</a:t>
            </a:r>
          </a:p>
          <a:p>
            <a:pPr algn="ctr"/>
            <a:r>
              <a:rPr lang="en-GB" sz="800" dirty="0">
                <a:solidFill>
                  <a:schemeClr val="tx1"/>
                </a:solidFill>
              </a:rPr>
              <a:t>229</a:t>
            </a:r>
          </a:p>
          <a:p>
            <a:pPr algn="ctr"/>
            <a:r>
              <a:rPr lang="en-GB" sz="800" dirty="0">
                <a:solidFill>
                  <a:schemeClr val="tx1"/>
                </a:solidFill>
              </a:rPr>
              <a:t>229</a:t>
            </a:r>
          </a:p>
        </p:txBody>
      </p:sp>
      <p:sp>
        <p:nvSpPr>
          <p:cNvPr id="83" name="TextBox 82">
            <a:extLst>
              <a:ext uri="{FF2B5EF4-FFF2-40B4-BE49-F238E27FC236}">
                <a16:creationId xmlns:a16="http://schemas.microsoft.com/office/drawing/2014/main" id="{BFA814C9-BD96-4348-B664-2AD4A5DAAB12}"/>
              </a:ext>
            </a:extLst>
          </p:cNvPr>
          <p:cNvSpPr txBox="1"/>
          <p:nvPr userDrawn="1"/>
        </p:nvSpPr>
        <p:spPr>
          <a:xfrm>
            <a:off x="6203980" y="2852903"/>
            <a:ext cx="714476" cy="237066"/>
          </a:xfrm>
          <a:prstGeom prst="rect">
            <a:avLst/>
          </a:prstGeom>
          <a:noFill/>
        </p:spPr>
        <p:txBody>
          <a:bodyPr wrap="square" lIns="54610" tIns="54610" rIns="54610" bIns="54610" rtlCol="0" anchor="ctr">
            <a:noAutofit/>
          </a:bodyPr>
          <a:lstStyle/>
          <a:p>
            <a:pPr algn="l">
              <a:spcAft>
                <a:spcPts val="600"/>
              </a:spcAft>
            </a:pPr>
            <a:r>
              <a:rPr lang="en-GB" sz="1000" dirty="0"/>
              <a:t>Grey 3</a:t>
            </a:r>
          </a:p>
        </p:txBody>
      </p:sp>
      <p:sp>
        <p:nvSpPr>
          <p:cNvPr id="84" name="TextBox 83">
            <a:extLst>
              <a:ext uri="{FF2B5EF4-FFF2-40B4-BE49-F238E27FC236}">
                <a16:creationId xmlns:a16="http://schemas.microsoft.com/office/drawing/2014/main" id="{B38E8C09-0782-4E70-887B-080A8FC240A9}"/>
              </a:ext>
            </a:extLst>
          </p:cNvPr>
          <p:cNvSpPr txBox="1"/>
          <p:nvPr userDrawn="1"/>
        </p:nvSpPr>
        <p:spPr>
          <a:xfrm>
            <a:off x="6203980" y="1830789"/>
            <a:ext cx="714476" cy="237066"/>
          </a:xfrm>
          <a:prstGeom prst="rect">
            <a:avLst/>
          </a:prstGeom>
          <a:noFill/>
        </p:spPr>
        <p:txBody>
          <a:bodyPr wrap="square" lIns="54610" tIns="54610" rIns="54610" bIns="54610" rtlCol="0" anchor="ctr">
            <a:noAutofit/>
          </a:bodyPr>
          <a:lstStyle/>
          <a:p>
            <a:pPr algn="l">
              <a:spcAft>
                <a:spcPts val="600"/>
              </a:spcAft>
            </a:pPr>
            <a:r>
              <a:rPr lang="en-GB" sz="1000" dirty="0"/>
              <a:t>Grey 1</a:t>
            </a:r>
          </a:p>
        </p:txBody>
      </p:sp>
      <p:sp>
        <p:nvSpPr>
          <p:cNvPr id="85" name="TextBox 84">
            <a:extLst>
              <a:ext uri="{FF2B5EF4-FFF2-40B4-BE49-F238E27FC236}">
                <a16:creationId xmlns:a16="http://schemas.microsoft.com/office/drawing/2014/main" id="{7C3E17E9-EAB5-401D-99B5-E01BBCBAAE59}"/>
              </a:ext>
            </a:extLst>
          </p:cNvPr>
          <p:cNvSpPr txBox="1"/>
          <p:nvPr userDrawn="1"/>
        </p:nvSpPr>
        <p:spPr>
          <a:xfrm>
            <a:off x="6203980" y="3363960"/>
            <a:ext cx="714476" cy="237066"/>
          </a:xfrm>
          <a:prstGeom prst="rect">
            <a:avLst/>
          </a:prstGeom>
          <a:noFill/>
        </p:spPr>
        <p:txBody>
          <a:bodyPr wrap="square" lIns="54610" tIns="54610" rIns="54610" bIns="54610" rtlCol="0" anchor="ctr">
            <a:noAutofit/>
          </a:bodyPr>
          <a:lstStyle/>
          <a:p>
            <a:pPr algn="l">
              <a:spcAft>
                <a:spcPts val="600"/>
              </a:spcAft>
            </a:pPr>
            <a:r>
              <a:rPr lang="en-GB" sz="1000" dirty="0"/>
              <a:t>Grey 4</a:t>
            </a:r>
          </a:p>
        </p:txBody>
      </p:sp>
      <p:sp>
        <p:nvSpPr>
          <p:cNvPr id="86" name="TextBox 85">
            <a:extLst>
              <a:ext uri="{FF2B5EF4-FFF2-40B4-BE49-F238E27FC236}">
                <a16:creationId xmlns:a16="http://schemas.microsoft.com/office/drawing/2014/main" id="{DA95C41B-9591-4042-8AC0-03DBDA91FD18}"/>
              </a:ext>
            </a:extLst>
          </p:cNvPr>
          <p:cNvSpPr txBox="1"/>
          <p:nvPr userDrawn="1"/>
        </p:nvSpPr>
        <p:spPr>
          <a:xfrm>
            <a:off x="6203980" y="3875017"/>
            <a:ext cx="714476" cy="237066"/>
          </a:xfrm>
          <a:prstGeom prst="rect">
            <a:avLst/>
          </a:prstGeom>
          <a:noFill/>
        </p:spPr>
        <p:txBody>
          <a:bodyPr wrap="square" lIns="54610" tIns="54610" rIns="54610" bIns="54610" rtlCol="0" anchor="ctr">
            <a:noAutofit/>
          </a:bodyPr>
          <a:lstStyle/>
          <a:p>
            <a:pPr algn="l">
              <a:spcAft>
                <a:spcPts val="600"/>
              </a:spcAft>
            </a:pPr>
            <a:r>
              <a:rPr lang="en-GB" sz="1000" dirty="0"/>
              <a:t>Grey 5</a:t>
            </a:r>
          </a:p>
        </p:txBody>
      </p:sp>
      <p:sp>
        <p:nvSpPr>
          <p:cNvPr id="87" name="TextBox 86">
            <a:extLst>
              <a:ext uri="{FF2B5EF4-FFF2-40B4-BE49-F238E27FC236}">
                <a16:creationId xmlns:a16="http://schemas.microsoft.com/office/drawing/2014/main" id="{C924189F-5F86-46B9-810F-1AF60243011B}"/>
              </a:ext>
            </a:extLst>
          </p:cNvPr>
          <p:cNvSpPr txBox="1"/>
          <p:nvPr userDrawn="1"/>
        </p:nvSpPr>
        <p:spPr>
          <a:xfrm>
            <a:off x="6203980" y="2341846"/>
            <a:ext cx="714476" cy="237066"/>
          </a:xfrm>
          <a:prstGeom prst="rect">
            <a:avLst/>
          </a:prstGeom>
          <a:noFill/>
        </p:spPr>
        <p:txBody>
          <a:bodyPr wrap="square" lIns="54610" tIns="54610" rIns="54610" bIns="54610" rtlCol="0" anchor="ctr">
            <a:noAutofit/>
          </a:bodyPr>
          <a:lstStyle/>
          <a:p>
            <a:pPr algn="l">
              <a:spcAft>
                <a:spcPts val="600"/>
              </a:spcAft>
            </a:pPr>
            <a:r>
              <a:rPr lang="en-GB" sz="1000" dirty="0"/>
              <a:t>Grey 2</a:t>
            </a:r>
          </a:p>
        </p:txBody>
      </p:sp>
      <p:sp>
        <p:nvSpPr>
          <p:cNvPr id="52" name="Rectangle 51">
            <a:extLst>
              <a:ext uri="{FF2B5EF4-FFF2-40B4-BE49-F238E27FC236}">
                <a16:creationId xmlns:a16="http://schemas.microsoft.com/office/drawing/2014/main" id="{4ACB48A6-B340-401D-8994-A0E53291AC9B}"/>
              </a:ext>
            </a:extLst>
          </p:cNvPr>
          <p:cNvSpPr/>
          <p:nvPr userDrawn="1"/>
        </p:nvSpPr>
        <p:spPr>
          <a:xfrm>
            <a:off x="7170486" y="2670083"/>
            <a:ext cx="839614" cy="411225"/>
          </a:xfrm>
          <a:prstGeom prst="rect">
            <a:avLst/>
          </a:prstGeom>
          <a:gradFill>
            <a:gsLst>
              <a:gs pos="100000">
                <a:schemeClr val="accent1"/>
              </a:gs>
              <a:gs pos="0">
                <a:schemeClr val="accent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endParaRPr lang="en-GB" sz="800" dirty="0">
              <a:solidFill>
                <a:schemeClr val="bg1"/>
              </a:solidFill>
            </a:endParaRPr>
          </a:p>
        </p:txBody>
      </p:sp>
      <p:sp>
        <p:nvSpPr>
          <p:cNvPr id="53" name="Rectangle 52">
            <a:extLst>
              <a:ext uri="{FF2B5EF4-FFF2-40B4-BE49-F238E27FC236}">
                <a16:creationId xmlns:a16="http://schemas.microsoft.com/office/drawing/2014/main" id="{26F71474-A782-4BB1-8B9F-8DCCEAF88E0C}"/>
              </a:ext>
            </a:extLst>
          </p:cNvPr>
          <p:cNvSpPr/>
          <p:nvPr userDrawn="1"/>
        </p:nvSpPr>
        <p:spPr>
          <a:xfrm>
            <a:off x="9170077" y="2670083"/>
            <a:ext cx="839614" cy="411225"/>
          </a:xfrm>
          <a:prstGeom prst="rect">
            <a:avLst/>
          </a:prstGeom>
          <a:gradFill>
            <a:gsLst>
              <a:gs pos="100000">
                <a:srgbClr val="ACEAFF"/>
              </a:gs>
              <a:gs pos="0">
                <a:schemeClr val="accent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endParaRPr lang="en-GB" sz="800" dirty="0">
              <a:solidFill>
                <a:schemeClr val="bg1"/>
              </a:solidFill>
            </a:endParaRPr>
          </a:p>
        </p:txBody>
      </p:sp>
      <p:sp>
        <p:nvSpPr>
          <p:cNvPr id="54" name="TextBox 53">
            <a:extLst>
              <a:ext uri="{FF2B5EF4-FFF2-40B4-BE49-F238E27FC236}">
                <a16:creationId xmlns:a16="http://schemas.microsoft.com/office/drawing/2014/main" id="{2102BFCC-8EF9-4273-ADB0-A655CD827F66}"/>
              </a:ext>
            </a:extLst>
          </p:cNvPr>
          <p:cNvSpPr txBox="1"/>
          <p:nvPr userDrawn="1"/>
        </p:nvSpPr>
        <p:spPr>
          <a:xfrm>
            <a:off x="8028290" y="2757773"/>
            <a:ext cx="1568421" cy="237066"/>
          </a:xfrm>
          <a:prstGeom prst="rect">
            <a:avLst/>
          </a:prstGeom>
          <a:noFill/>
        </p:spPr>
        <p:txBody>
          <a:bodyPr wrap="square" lIns="54610" tIns="54610" rIns="54610" bIns="54610" rtlCol="0" anchor="ctr">
            <a:noAutofit/>
          </a:bodyPr>
          <a:lstStyle/>
          <a:p>
            <a:pPr algn="l">
              <a:spcAft>
                <a:spcPts val="600"/>
              </a:spcAft>
            </a:pPr>
            <a:r>
              <a:rPr lang="en-GB" sz="1000" dirty="0"/>
              <a:t>Purple/</a:t>
            </a:r>
            <a:br>
              <a:rPr lang="en-GB" sz="1000" dirty="0"/>
            </a:br>
            <a:r>
              <a:rPr lang="en-GB" sz="1000" dirty="0"/>
              <a:t>Cobalt gradient</a:t>
            </a:r>
          </a:p>
        </p:txBody>
      </p:sp>
      <p:sp>
        <p:nvSpPr>
          <p:cNvPr id="55" name="TextBox 54">
            <a:extLst>
              <a:ext uri="{FF2B5EF4-FFF2-40B4-BE49-F238E27FC236}">
                <a16:creationId xmlns:a16="http://schemas.microsoft.com/office/drawing/2014/main" id="{02D8D802-07C6-434C-B36C-582D2F2FAF7C}"/>
              </a:ext>
            </a:extLst>
          </p:cNvPr>
          <p:cNvSpPr txBox="1"/>
          <p:nvPr userDrawn="1"/>
        </p:nvSpPr>
        <p:spPr>
          <a:xfrm>
            <a:off x="10100206" y="2869887"/>
            <a:ext cx="1709098" cy="237066"/>
          </a:xfrm>
          <a:prstGeom prst="rect">
            <a:avLst/>
          </a:prstGeom>
          <a:noFill/>
        </p:spPr>
        <p:txBody>
          <a:bodyPr wrap="square" lIns="54610" tIns="54610" rIns="54610" bIns="54610" rtlCol="0" anchor="ctr">
            <a:noAutofit/>
          </a:bodyPr>
          <a:lstStyle/>
          <a:p>
            <a:pPr algn="l">
              <a:spcAft>
                <a:spcPts val="600"/>
              </a:spcAft>
            </a:pPr>
            <a:r>
              <a:rPr lang="en-GB" sz="1000" dirty="0"/>
              <a:t>Pacific/</a:t>
            </a:r>
            <a:br>
              <a:rPr lang="en-GB" sz="1000" dirty="0"/>
            </a:br>
            <a:r>
              <a:rPr lang="en-GB" sz="1000" dirty="0"/>
              <a:t>Light Blue gradient</a:t>
            </a:r>
          </a:p>
        </p:txBody>
      </p:sp>
      <p:sp>
        <p:nvSpPr>
          <p:cNvPr id="56" name="TextBox 55">
            <a:extLst>
              <a:ext uri="{FF2B5EF4-FFF2-40B4-BE49-F238E27FC236}">
                <a16:creationId xmlns:a16="http://schemas.microsoft.com/office/drawing/2014/main" id="{F56630A0-1CC3-4558-99F3-72A9846C3FA4}"/>
              </a:ext>
            </a:extLst>
          </p:cNvPr>
          <p:cNvSpPr txBox="1"/>
          <p:nvPr userDrawn="1"/>
        </p:nvSpPr>
        <p:spPr>
          <a:xfrm>
            <a:off x="7146554" y="1298952"/>
            <a:ext cx="4047046" cy="1269578"/>
          </a:xfrm>
          <a:prstGeom prst="rect">
            <a:avLst/>
          </a:prstGeom>
          <a:noFill/>
        </p:spPr>
        <p:txBody>
          <a:bodyPr wrap="square" lIns="0" tIns="0" rIns="0" bIns="0" rtlCol="0">
            <a:spAutoFit/>
          </a:bodyPr>
          <a:lstStyle/>
          <a:p>
            <a:pPr algn="l">
              <a:spcAft>
                <a:spcPts val="300"/>
              </a:spcAft>
            </a:pPr>
            <a:r>
              <a:rPr lang="en-US" sz="1000" b="1" dirty="0">
                <a:solidFill>
                  <a:sysClr val="windowText" lastClr="000000"/>
                </a:solidFill>
              </a:rPr>
              <a:t>Gradients</a:t>
            </a:r>
          </a:p>
          <a:p>
            <a:pPr marL="171450" indent="-171450" algn="l">
              <a:spcAft>
                <a:spcPts val="300"/>
              </a:spcAft>
              <a:buFont typeface="Arial" panose="020B0604020202020204" pitchFamily="34" charset="0"/>
              <a:buChar char="•"/>
            </a:pPr>
            <a:r>
              <a:rPr lang="en-GB" sz="1000" b="0" dirty="0">
                <a:solidFill>
                  <a:sysClr val="windowText" lastClr="000000"/>
                </a:solidFill>
              </a:rPr>
              <a:t>The </a:t>
            </a:r>
            <a:r>
              <a:rPr lang="en-GB" sz="1000" b="0" dirty="0" err="1">
                <a:solidFill>
                  <a:sysClr val="windowText" lastClr="000000"/>
                </a:solidFill>
              </a:rPr>
              <a:t>colors</a:t>
            </a:r>
            <a:r>
              <a:rPr lang="en-GB" sz="1000" b="0" dirty="0">
                <a:solidFill>
                  <a:sysClr val="windowText" lastClr="000000"/>
                </a:solidFill>
              </a:rPr>
              <a:t> are applied at both ends of the gradient, at 0% and 100% locations</a:t>
            </a:r>
          </a:p>
          <a:p>
            <a:pPr marL="171450" indent="-171450" algn="l">
              <a:spcAft>
                <a:spcPts val="300"/>
              </a:spcAft>
              <a:buFont typeface="Arial" panose="020B0604020202020204" pitchFamily="34" charset="0"/>
              <a:buChar char="•"/>
            </a:pPr>
            <a:r>
              <a:rPr lang="en-GB" sz="1000" b="0" dirty="0">
                <a:solidFill>
                  <a:sysClr val="windowText" lastClr="000000"/>
                </a:solidFill>
              </a:rPr>
              <a:t>The mid-point is at 50%</a:t>
            </a:r>
          </a:p>
          <a:p>
            <a:pPr marL="171450" indent="-171450" algn="l">
              <a:spcAft>
                <a:spcPts val="300"/>
              </a:spcAft>
              <a:buFont typeface="Arial" panose="020B0604020202020204" pitchFamily="34" charset="0"/>
              <a:buChar char="•"/>
            </a:pPr>
            <a:r>
              <a:rPr lang="en-GB" sz="1000" b="0" dirty="0">
                <a:solidFill>
                  <a:sysClr val="windowText" lastClr="000000"/>
                </a:solidFill>
              </a:rPr>
              <a:t>The gradients are used at a 0º angle</a:t>
            </a:r>
          </a:p>
          <a:p>
            <a:pPr marL="171450" indent="-171450" algn="l">
              <a:spcAft>
                <a:spcPts val="300"/>
              </a:spcAft>
              <a:buFont typeface="Arial" panose="020B0604020202020204" pitchFamily="34" charset="0"/>
              <a:buChar char="•"/>
            </a:pPr>
            <a:r>
              <a:rPr lang="en-GB" sz="1000" b="0" dirty="0">
                <a:solidFill>
                  <a:sysClr val="windowText" lastClr="000000"/>
                </a:solidFill>
              </a:rPr>
              <a:t>Use the linear gradient, never radial</a:t>
            </a:r>
          </a:p>
          <a:p>
            <a:pPr marL="171450" indent="-171450" algn="l">
              <a:spcAft>
                <a:spcPts val="300"/>
              </a:spcAft>
              <a:buFont typeface="Arial" panose="020B0604020202020204" pitchFamily="34" charset="0"/>
              <a:buChar char="•"/>
            </a:pPr>
            <a:r>
              <a:rPr lang="en-GB" sz="1000" b="0" dirty="0">
                <a:solidFill>
                  <a:sysClr val="windowText" lastClr="000000"/>
                </a:solidFill>
              </a:rPr>
              <a:t>Do not create new gradients; use only the gradients shown here</a:t>
            </a:r>
            <a:endParaRPr lang="en-US" sz="1000" b="0" dirty="0">
              <a:solidFill>
                <a:sysClr val="windowText" lastClr="000000"/>
              </a:solidFill>
            </a:endParaRPr>
          </a:p>
        </p:txBody>
      </p:sp>
      <p:sp>
        <p:nvSpPr>
          <p:cNvPr id="57" name="Rectangle 56">
            <a:extLst>
              <a:ext uri="{FF2B5EF4-FFF2-40B4-BE49-F238E27FC236}">
                <a16:creationId xmlns:a16="http://schemas.microsoft.com/office/drawing/2014/main" id="{9D5AAA1F-BD76-48F7-8C50-6E5979B9537B}"/>
              </a:ext>
            </a:extLst>
          </p:cNvPr>
          <p:cNvSpPr>
            <a:spLocks/>
          </p:cNvSpPr>
          <p:nvPr userDrawn="1"/>
        </p:nvSpPr>
        <p:spPr>
          <a:xfrm>
            <a:off x="5225411" y="4304594"/>
            <a:ext cx="839614" cy="411225"/>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tx1"/>
                </a:solidFill>
              </a:rPr>
              <a:t>255</a:t>
            </a:r>
          </a:p>
          <a:p>
            <a:pPr algn="ctr"/>
            <a:r>
              <a:rPr lang="en-GB" sz="800" dirty="0">
                <a:solidFill>
                  <a:schemeClr val="tx1"/>
                </a:solidFill>
              </a:rPr>
              <a:t>255</a:t>
            </a:r>
          </a:p>
          <a:p>
            <a:pPr algn="ctr"/>
            <a:r>
              <a:rPr lang="en-GB" sz="800" dirty="0">
                <a:solidFill>
                  <a:schemeClr val="tx1"/>
                </a:solidFill>
              </a:rPr>
              <a:t>255</a:t>
            </a:r>
          </a:p>
        </p:txBody>
      </p:sp>
      <p:sp>
        <p:nvSpPr>
          <p:cNvPr id="58" name="TextBox 57">
            <a:extLst>
              <a:ext uri="{FF2B5EF4-FFF2-40B4-BE49-F238E27FC236}">
                <a16:creationId xmlns:a16="http://schemas.microsoft.com/office/drawing/2014/main" id="{3485E89C-C25F-4DDF-BA6F-8600323267FE}"/>
              </a:ext>
            </a:extLst>
          </p:cNvPr>
          <p:cNvSpPr txBox="1"/>
          <p:nvPr userDrawn="1"/>
        </p:nvSpPr>
        <p:spPr>
          <a:xfrm>
            <a:off x="6197185" y="4389395"/>
            <a:ext cx="714476" cy="237066"/>
          </a:xfrm>
          <a:prstGeom prst="rect">
            <a:avLst/>
          </a:prstGeom>
          <a:noFill/>
        </p:spPr>
        <p:txBody>
          <a:bodyPr wrap="square" lIns="54610" tIns="54610" rIns="54610" bIns="54610" rtlCol="0" anchor="ctr">
            <a:noAutofit/>
          </a:bodyPr>
          <a:lstStyle/>
          <a:p>
            <a:pPr algn="l">
              <a:spcAft>
                <a:spcPts val="600"/>
              </a:spcAft>
            </a:pPr>
            <a:r>
              <a:rPr lang="en-GB" sz="1000" dirty="0"/>
              <a:t>White</a:t>
            </a:r>
          </a:p>
        </p:txBody>
      </p:sp>
      <p:sp>
        <p:nvSpPr>
          <p:cNvPr id="64" name="TextBox 63">
            <a:extLst>
              <a:ext uri="{FF2B5EF4-FFF2-40B4-BE49-F238E27FC236}">
                <a16:creationId xmlns:a16="http://schemas.microsoft.com/office/drawing/2014/main" id="{147E9F40-D028-425F-96B1-C73C59C9C8EF}"/>
              </a:ext>
            </a:extLst>
          </p:cNvPr>
          <p:cNvSpPr txBox="1"/>
          <p:nvPr userDrawn="1"/>
        </p:nvSpPr>
        <p:spPr>
          <a:xfrm>
            <a:off x="7146554" y="3336981"/>
            <a:ext cx="1194238" cy="153888"/>
          </a:xfrm>
          <a:prstGeom prst="rect">
            <a:avLst/>
          </a:prstGeom>
          <a:noFill/>
        </p:spPr>
        <p:txBody>
          <a:bodyPr wrap="none" lIns="0" tIns="0" rIns="0" bIns="0" rtlCol="0">
            <a:noAutofit/>
          </a:bodyPr>
          <a:lstStyle/>
          <a:p>
            <a:pPr algn="l">
              <a:spcAft>
                <a:spcPts val="600"/>
              </a:spcAft>
            </a:pPr>
            <a:r>
              <a:rPr lang="en-US" sz="1000" b="1" dirty="0">
                <a:solidFill>
                  <a:sysClr val="windowText" lastClr="000000"/>
                </a:solidFill>
              </a:rPr>
              <a:t>Traffic Light Palette</a:t>
            </a:r>
            <a:endParaRPr lang="en-US" sz="1000" b="0" dirty="0">
              <a:solidFill>
                <a:sysClr val="windowText" lastClr="000000"/>
              </a:solidFill>
            </a:endParaRPr>
          </a:p>
        </p:txBody>
      </p:sp>
      <p:sp>
        <p:nvSpPr>
          <p:cNvPr id="73" name="Rectangle 72">
            <a:extLst>
              <a:ext uri="{FF2B5EF4-FFF2-40B4-BE49-F238E27FC236}">
                <a16:creationId xmlns:a16="http://schemas.microsoft.com/office/drawing/2014/main" id="{A2E77BBC-829E-4B5B-9C1B-B9C1344A811F}"/>
              </a:ext>
            </a:extLst>
          </p:cNvPr>
          <p:cNvSpPr>
            <a:spLocks/>
          </p:cNvSpPr>
          <p:nvPr userDrawn="1"/>
        </p:nvSpPr>
        <p:spPr>
          <a:xfrm>
            <a:off x="9353776" y="3589581"/>
            <a:ext cx="839614" cy="411225"/>
          </a:xfrm>
          <a:prstGeom prst="rect">
            <a:avLst/>
          </a:prstGeom>
          <a:solidFill>
            <a:srgbClr val="26992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38</a:t>
            </a:r>
          </a:p>
          <a:p>
            <a:pPr algn="ctr"/>
            <a:r>
              <a:rPr lang="en-GB" sz="800" dirty="0">
                <a:solidFill>
                  <a:schemeClr val="bg1"/>
                </a:solidFill>
              </a:rPr>
              <a:t>153</a:t>
            </a:r>
          </a:p>
          <a:p>
            <a:pPr algn="ctr"/>
            <a:r>
              <a:rPr lang="en-GB" sz="800" dirty="0">
                <a:solidFill>
                  <a:schemeClr val="bg1"/>
                </a:solidFill>
              </a:rPr>
              <a:t>36</a:t>
            </a:r>
          </a:p>
        </p:txBody>
      </p:sp>
      <p:sp>
        <p:nvSpPr>
          <p:cNvPr id="80" name="Rectangle 79">
            <a:extLst>
              <a:ext uri="{FF2B5EF4-FFF2-40B4-BE49-F238E27FC236}">
                <a16:creationId xmlns:a16="http://schemas.microsoft.com/office/drawing/2014/main" id="{86053ADE-6CEF-4806-8C0F-B8BEED546A81}"/>
              </a:ext>
            </a:extLst>
          </p:cNvPr>
          <p:cNvSpPr>
            <a:spLocks/>
          </p:cNvSpPr>
          <p:nvPr userDrawn="1"/>
        </p:nvSpPr>
        <p:spPr>
          <a:xfrm>
            <a:off x="8262131" y="3589581"/>
            <a:ext cx="839614" cy="411225"/>
          </a:xfrm>
          <a:prstGeom prst="rect">
            <a:avLst/>
          </a:prstGeom>
          <a:solidFill>
            <a:srgbClr val="F1C44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241</a:t>
            </a:r>
          </a:p>
          <a:p>
            <a:pPr algn="ctr"/>
            <a:r>
              <a:rPr lang="en-GB" sz="800" dirty="0">
                <a:solidFill>
                  <a:schemeClr val="bg1"/>
                </a:solidFill>
              </a:rPr>
              <a:t>196</a:t>
            </a:r>
          </a:p>
          <a:p>
            <a:pPr algn="ctr"/>
            <a:r>
              <a:rPr lang="en-GB" sz="800" dirty="0">
                <a:solidFill>
                  <a:schemeClr val="bg1"/>
                </a:solidFill>
              </a:rPr>
              <a:t>77</a:t>
            </a:r>
          </a:p>
        </p:txBody>
      </p:sp>
      <p:sp>
        <p:nvSpPr>
          <p:cNvPr id="81" name="Rectangle 80">
            <a:extLst>
              <a:ext uri="{FF2B5EF4-FFF2-40B4-BE49-F238E27FC236}">
                <a16:creationId xmlns:a16="http://schemas.microsoft.com/office/drawing/2014/main" id="{1FEC18AD-6921-4293-966A-F31741528B23}"/>
              </a:ext>
            </a:extLst>
          </p:cNvPr>
          <p:cNvSpPr>
            <a:spLocks/>
          </p:cNvSpPr>
          <p:nvPr userDrawn="1"/>
        </p:nvSpPr>
        <p:spPr>
          <a:xfrm>
            <a:off x="7170486" y="3589581"/>
            <a:ext cx="839614" cy="411225"/>
          </a:xfrm>
          <a:prstGeom prst="rect">
            <a:avLst/>
          </a:prstGeom>
          <a:solidFill>
            <a:srgbClr val="ED212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237</a:t>
            </a:r>
          </a:p>
          <a:p>
            <a:pPr algn="ctr"/>
            <a:r>
              <a:rPr lang="en-GB" sz="800" dirty="0">
                <a:solidFill>
                  <a:schemeClr val="bg1"/>
                </a:solidFill>
              </a:rPr>
              <a:t>33</a:t>
            </a:r>
          </a:p>
          <a:p>
            <a:pPr algn="ctr"/>
            <a:r>
              <a:rPr lang="en-GB" sz="800" dirty="0">
                <a:solidFill>
                  <a:schemeClr val="bg1"/>
                </a:solidFill>
              </a:rPr>
              <a:t>36</a:t>
            </a:r>
          </a:p>
        </p:txBody>
      </p:sp>
      <p:sp>
        <p:nvSpPr>
          <p:cNvPr id="88" name="TextBox 87">
            <a:extLst>
              <a:ext uri="{FF2B5EF4-FFF2-40B4-BE49-F238E27FC236}">
                <a16:creationId xmlns:a16="http://schemas.microsoft.com/office/drawing/2014/main" id="{BD3C657F-FD1E-40E0-B00F-F92EC3693861}"/>
              </a:ext>
            </a:extLst>
          </p:cNvPr>
          <p:cNvSpPr txBox="1"/>
          <p:nvPr userDrawn="1"/>
        </p:nvSpPr>
        <p:spPr>
          <a:xfrm>
            <a:off x="7146553" y="4285684"/>
            <a:ext cx="4159622" cy="626317"/>
          </a:xfrm>
          <a:prstGeom prst="rect">
            <a:avLst/>
          </a:prstGeom>
          <a:noFill/>
        </p:spPr>
        <p:txBody>
          <a:bodyPr wrap="square" lIns="0" tIns="0" rIns="0" bIns="0" rtlCol="0">
            <a:noAutofit/>
          </a:bodyPr>
          <a:lstStyle/>
          <a:p>
            <a:pPr algn="l">
              <a:spcAft>
                <a:spcPts val="600"/>
              </a:spcAft>
            </a:pPr>
            <a:r>
              <a:rPr lang="en-US" sz="1000" b="1" dirty="0">
                <a:solidFill>
                  <a:sysClr val="windowText" lastClr="000000"/>
                </a:solidFill>
              </a:rPr>
              <a:t>Potential chart color order</a:t>
            </a:r>
          </a:p>
          <a:p>
            <a:pPr marL="171450" indent="-171450" algn="l">
              <a:spcAft>
                <a:spcPts val="300"/>
              </a:spcAft>
              <a:buFont typeface="Arial" panose="020B0604020202020204" pitchFamily="34" charset="0"/>
              <a:buChar char="•"/>
            </a:pPr>
            <a:r>
              <a:rPr lang="en-US" sz="1000" b="0" dirty="0">
                <a:solidFill>
                  <a:sysClr val="windowText" lastClr="000000"/>
                </a:solidFill>
              </a:rPr>
              <a:t>Prioritize our blues, but they don’t have to be used all at once</a:t>
            </a:r>
          </a:p>
          <a:p>
            <a:pPr marL="171450" indent="-171450" algn="l">
              <a:spcAft>
                <a:spcPts val="300"/>
              </a:spcAft>
              <a:buFont typeface="Arial" panose="020B0604020202020204" pitchFamily="34" charset="0"/>
              <a:buChar char="•"/>
            </a:pPr>
            <a:r>
              <a:rPr lang="en-US" sz="1000" b="0" dirty="0">
                <a:solidFill>
                  <a:sysClr val="windowText" lastClr="000000"/>
                </a:solidFill>
              </a:rPr>
              <a:t>Mix light, mid and dark tones within data sets</a:t>
            </a:r>
          </a:p>
        </p:txBody>
      </p:sp>
      <p:cxnSp>
        <p:nvCxnSpPr>
          <p:cNvPr id="14" name="Straight Connector 13">
            <a:extLst>
              <a:ext uri="{FF2B5EF4-FFF2-40B4-BE49-F238E27FC236}">
                <a16:creationId xmlns:a16="http://schemas.microsoft.com/office/drawing/2014/main" id="{FF87E5F4-3A2B-41F8-A4AA-BA7FFC573394}"/>
              </a:ext>
            </a:extLst>
          </p:cNvPr>
          <p:cNvCxnSpPr/>
          <p:nvPr userDrawn="1"/>
        </p:nvCxnSpPr>
        <p:spPr>
          <a:xfrm>
            <a:off x="7170486" y="3242602"/>
            <a:ext cx="4023114"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18639F51-9F8C-4D36-8737-7A3DAC84F1DA}"/>
              </a:ext>
            </a:extLst>
          </p:cNvPr>
          <p:cNvCxnSpPr/>
          <p:nvPr userDrawn="1"/>
        </p:nvCxnSpPr>
        <p:spPr>
          <a:xfrm>
            <a:off x="7170486" y="4176642"/>
            <a:ext cx="4023114"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1B8890E6-18C7-479B-B73B-0C731D264307}"/>
              </a:ext>
            </a:extLst>
          </p:cNvPr>
          <p:cNvGrpSpPr/>
          <p:nvPr userDrawn="1"/>
        </p:nvGrpSpPr>
        <p:grpSpPr>
          <a:xfrm>
            <a:off x="7170486" y="5015319"/>
            <a:ext cx="4023114" cy="868052"/>
            <a:chOff x="6942744" y="5227726"/>
            <a:chExt cx="6397168" cy="1380293"/>
          </a:xfrm>
        </p:grpSpPr>
        <p:sp>
          <p:nvSpPr>
            <p:cNvPr id="89" name="Rectangle 88">
              <a:extLst>
                <a:ext uri="{FF2B5EF4-FFF2-40B4-BE49-F238E27FC236}">
                  <a16:creationId xmlns:a16="http://schemas.microsoft.com/office/drawing/2014/main" id="{D9642345-2D6B-4C6E-A9F2-A02D26D51DDD}"/>
                </a:ext>
              </a:extLst>
            </p:cNvPr>
            <p:cNvSpPr/>
            <p:nvPr userDrawn="1"/>
          </p:nvSpPr>
          <p:spPr>
            <a:xfrm>
              <a:off x="8821942" y="5227726"/>
              <a:ext cx="759576" cy="592341"/>
            </a:xfrm>
            <a:prstGeom prst="rect">
              <a:avLst/>
            </a:prstGeom>
            <a:solidFill>
              <a:srgbClr val="1E49E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30</a:t>
              </a:r>
            </a:p>
            <a:p>
              <a:pPr algn="ctr"/>
              <a:r>
                <a:rPr lang="en-GB" sz="800" dirty="0">
                  <a:solidFill>
                    <a:schemeClr val="bg1"/>
                  </a:solidFill>
                </a:rPr>
                <a:t>73</a:t>
              </a:r>
            </a:p>
            <a:p>
              <a:pPr algn="ctr"/>
              <a:r>
                <a:rPr lang="en-GB" sz="800" dirty="0">
                  <a:solidFill>
                    <a:schemeClr val="bg1"/>
                  </a:solidFill>
                </a:rPr>
                <a:t>226</a:t>
              </a:r>
            </a:p>
          </p:txBody>
        </p:sp>
        <p:sp>
          <p:nvSpPr>
            <p:cNvPr id="90" name="Rectangle 89">
              <a:extLst>
                <a:ext uri="{FF2B5EF4-FFF2-40B4-BE49-F238E27FC236}">
                  <a16:creationId xmlns:a16="http://schemas.microsoft.com/office/drawing/2014/main" id="{54B75BE9-8F9E-40F1-AE85-B929BD14E4F6}"/>
                </a:ext>
              </a:extLst>
            </p:cNvPr>
            <p:cNvSpPr/>
            <p:nvPr userDrawn="1"/>
          </p:nvSpPr>
          <p:spPr>
            <a:xfrm>
              <a:off x="6942744" y="5227726"/>
              <a:ext cx="759576" cy="592341"/>
            </a:xfrm>
            <a:prstGeom prst="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0</a:t>
              </a:r>
            </a:p>
            <a:p>
              <a:pPr algn="ctr"/>
              <a:r>
                <a:rPr lang="en-GB" sz="800" dirty="0">
                  <a:solidFill>
                    <a:schemeClr val="bg1"/>
                  </a:solidFill>
                </a:rPr>
                <a:t>51</a:t>
              </a:r>
            </a:p>
            <a:p>
              <a:pPr algn="ctr"/>
              <a:r>
                <a:rPr lang="en-GB" sz="800" dirty="0">
                  <a:solidFill>
                    <a:schemeClr val="bg1"/>
                  </a:solidFill>
                </a:rPr>
                <a:t>141</a:t>
              </a:r>
            </a:p>
          </p:txBody>
        </p:sp>
        <p:sp>
          <p:nvSpPr>
            <p:cNvPr id="91" name="Rectangle 90">
              <a:extLst>
                <a:ext uri="{FF2B5EF4-FFF2-40B4-BE49-F238E27FC236}">
                  <a16:creationId xmlns:a16="http://schemas.microsoft.com/office/drawing/2014/main" id="{403512C6-1015-4893-B421-D2CA83BB28B7}"/>
                </a:ext>
              </a:extLst>
            </p:cNvPr>
            <p:cNvSpPr/>
            <p:nvPr userDrawn="1"/>
          </p:nvSpPr>
          <p:spPr>
            <a:xfrm>
              <a:off x="9761541" y="5227726"/>
              <a:ext cx="759576" cy="592341"/>
            </a:xfrm>
            <a:prstGeom prst="rect">
              <a:avLst/>
            </a:prstGeom>
            <a:solidFill>
              <a:srgbClr val="76D2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118</a:t>
              </a:r>
            </a:p>
            <a:p>
              <a:pPr algn="ctr"/>
              <a:r>
                <a:rPr lang="en-GB" sz="800" dirty="0">
                  <a:solidFill>
                    <a:sysClr val="windowText" lastClr="000000"/>
                  </a:solidFill>
                </a:rPr>
                <a:t>210</a:t>
              </a:r>
            </a:p>
            <a:p>
              <a:pPr algn="ctr"/>
              <a:r>
                <a:rPr lang="en-GB" sz="800" dirty="0">
                  <a:solidFill>
                    <a:sysClr val="windowText" lastClr="000000"/>
                  </a:solidFill>
                </a:rPr>
                <a:t>255</a:t>
              </a:r>
            </a:p>
          </p:txBody>
        </p:sp>
        <p:sp>
          <p:nvSpPr>
            <p:cNvPr id="92" name="Rectangle 91">
              <a:extLst>
                <a:ext uri="{FF2B5EF4-FFF2-40B4-BE49-F238E27FC236}">
                  <a16:creationId xmlns:a16="http://schemas.microsoft.com/office/drawing/2014/main" id="{8DF8AA28-67A9-4A84-A80F-52EFDEF62EC4}"/>
                </a:ext>
              </a:extLst>
            </p:cNvPr>
            <p:cNvSpPr/>
            <p:nvPr userDrawn="1"/>
          </p:nvSpPr>
          <p:spPr>
            <a:xfrm>
              <a:off x="11640737" y="5227726"/>
              <a:ext cx="759576" cy="592341"/>
            </a:xfrm>
            <a:prstGeom prst="rect">
              <a:avLst/>
            </a:prstGeom>
            <a:solidFill>
              <a:srgbClr val="B497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180</a:t>
              </a:r>
            </a:p>
            <a:p>
              <a:pPr algn="ctr"/>
              <a:r>
                <a:rPr lang="en-GB" sz="800" dirty="0">
                  <a:solidFill>
                    <a:schemeClr val="bg1"/>
                  </a:solidFill>
                </a:rPr>
                <a:t>151</a:t>
              </a:r>
            </a:p>
            <a:p>
              <a:pPr algn="ctr"/>
              <a:r>
                <a:rPr lang="en-GB" sz="800" dirty="0">
                  <a:solidFill>
                    <a:schemeClr val="bg1"/>
                  </a:solidFill>
                </a:rPr>
                <a:t>255</a:t>
              </a:r>
            </a:p>
          </p:txBody>
        </p:sp>
        <p:sp>
          <p:nvSpPr>
            <p:cNvPr id="93" name="Rectangle 92">
              <a:extLst>
                <a:ext uri="{FF2B5EF4-FFF2-40B4-BE49-F238E27FC236}">
                  <a16:creationId xmlns:a16="http://schemas.microsoft.com/office/drawing/2014/main" id="{96ECD3EF-C613-49EC-B955-C33743E8DAF2}"/>
                </a:ext>
              </a:extLst>
            </p:cNvPr>
            <p:cNvSpPr/>
            <p:nvPr userDrawn="1"/>
          </p:nvSpPr>
          <p:spPr>
            <a:xfrm>
              <a:off x="8821942" y="6015678"/>
              <a:ext cx="759576" cy="592341"/>
            </a:xfrm>
            <a:prstGeom prst="rect">
              <a:avLst/>
            </a:prstGeom>
            <a:solidFill>
              <a:srgbClr val="FD34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253</a:t>
              </a:r>
            </a:p>
            <a:p>
              <a:pPr algn="ctr"/>
              <a:r>
                <a:rPr lang="en-GB" sz="800" dirty="0">
                  <a:solidFill>
                    <a:schemeClr val="bg1"/>
                  </a:solidFill>
                </a:rPr>
                <a:t>52</a:t>
              </a:r>
            </a:p>
            <a:p>
              <a:pPr algn="ctr"/>
              <a:r>
                <a:rPr lang="en-GB" sz="800" dirty="0">
                  <a:solidFill>
                    <a:schemeClr val="bg1"/>
                  </a:solidFill>
                </a:rPr>
                <a:t>156</a:t>
              </a:r>
            </a:p>
          </p:txBody>
        </p:sp>
        <p:sp>
          <p:nvSpPr>
            <p:cNvPr id="94" name="Rectangle 93">
              <a:extLst>
                <a:ext uri="{FF2B5EF4-FFF2-40B4-BE49-F238E27FC236}">
                  <a16:creationId xmlns:a16="http://schemas.microsoft.com/office/drawing/2014/main" id="{CEFF0E69-1303-4A97-A554-2617DBE38F85}"/>
                </a:ext>
              </a:extLst>
            </p:cNvPr>
            <p:cNvSpPr/>
            <p:nvPr userDrawn="1"/>
          </p:nvSpPr>
          <p:spPr>
            <a:xfrm>
              <a:off x="10701139" y="5227726"/>
              <a:ext cx="759576" cy="592341"/>
            </a:xfrm>
            <a:prstGeom prst="rect">
              <a:avLst/>
            </a:prstGeom>
            <a:solidFill>
              <a:srgbClr val="7213E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114</a:t>
              </a:r>
            </a:p>
            <a:p>
              <a:pPr algn="ctr"/>
              <a:r>
                <a:rPr lang="en-GB" sz="800" dirty="0">
                  <a:solidFill>
                    <a:schemeClr val="bg1"/>
                  </a:solidFill>
                </a:rPr>
                <a:t>19</a:t>
              </a:r>
            </a:p>
            <a:p>
              <a:pPr algn="ctr"/>
              <a:r>
                <a:rPr lang="en-GB" sz="800" dirty="0">
                  <a:solidFill>
                    <a:schemeClr val="bg1"/>
                  </a:solidFill>
                </a:rPr>
                <a:t>234</a:t>
              </a:r>
            </a:p>
          </p:txBody>
        </p:sp>
        <p:sp>
          <p:nvSpPr>
            <p:cNvPr id="95" name="Rectangle 94">
              <a:extLst>
                <a:ext uri="{FF2B5EF4-FFF2-40B4-BE49-F238E27FC236}">
                  <a16:creationId xmlns:a16="http://schemas.microsoft.com/office/drawing/2014/main" id="{D22E2F76-F5F9-4152-8B76-200BB23CF93D}"/>
                </a:ext>
              </a:extLst>
            </p:cNvPr>
            <p:cNvSpPr/>
            <p:nvPr userDrawn="1"/>
          </p:nvSpPr>
          <p:spPr>
            <a:xfrm>
              <a:off x="9761541" y="6015678"/>
              <a:ext cx="759576" cy="592341"/>
            </a:xfrm>
            <a:prstGeom prst="rect">
              <a:avLst/>
            </a:prstGeom>
            <a:solidFill>
              <a:srgbClr val="FFA3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255</a:t>
              </a:r>
            </a:p>
            <a:p>
              <a:pPr algn="ctr"/>
              <a:r>
                <a:rPr lang="en-GB" sz="800" dirty="0">
                  <a:solidFill>
                    <a:schemeClr val="bg1"/>
                  </a:solidFill>
                </a:rPr>
                <a:t>163</a:t>
              </a:r>
            </a:p>
            <a:p>
              <a:pPr algn="ctr"/>
              <a:r>
                <a:rPr lang="en-GB" sz="800" dirty="0">
                  <a:solidFill>
                    <a:schemeClr val="bg1"/>
                  </a:solidFill>
                </a:rPr>
                <a:t>218</a:t>
              </a:r>
            </a:p>
          </p:txBody>
        </p:sp>
        <p:sp>
          <p:nvSpPr>
            <p:cNvPr id="96" name="Rectangle 95">
              <a:extLst>
                <a:ext uri="{FF2B5EF4-FFF2-40B4-BE49-F238E27FC236}">
                  <a16:creationId xmlns:a16="http://schemas.microsoft.com/office/drawing/2014/main" id="{F294A2C6-DAFC-45CD-86AD-3902D99F3B8E}"/>
                </a:ext>
              </a:extLst>
            </p:cNvPr>
            <p:cNvSpPr/>
            <p:nvPr userDrawn="1"/>
          </p:nvSpPr>
          <p:spPr>
            <a:xfrm>
              <a:off x="6942744" y="6015678"/>
              <a:ext cx="759576" cy="592341"/>
            </a:xfrm>
            <a:prstGeom prst="rect">
              <a:avLst/>
            </a:prstGeom>
            <a:solidFill>
              <a:srgbClr val="00C0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0</a:t>
              </a:r>
            </a:p>
            <a:p>
              <a:pPr algn="ctr"/>
              <a:r>
                <a:rPr lang="en-GB" sz="800" dirty="0">
                  <a:solidFill>
                    <a:schemeClr val="bg1"/>
                  </a:solidFill>
                </a:rPr>
                <a:t>192</a:t>
              </a:r>
            </a:p>
            <a:p>
              <a:pPr algn="ctr"/>
              <a:r>
                <a:rPr lang="en-GB" sz="800" dirty="0">
                  <a:solidFill>
                    <a:schemeClr val="bg1"/>
                  </a:solidFill>
                </a:rPr>
                <a:t>174</a:t>
              </a:r>
            </a:p>
          </p:txBody>
        </p:sp>
        <p:sp>
          <p:nvSpPr>
            <p:cNvPr id="97" name="Rectangle 96">
              <a:extLst>
                <a:ext uri="{FF2B5EF4-FFF2-40B4-BE49-F238E27FC236}">
                  <a16:creationId xmlns:a16="http://schemas.microsoft.com/office/drawing/2014/main" id="{E318800B-9E93-4883-840B-696F82170F32}"/>
                </a:ext>
              </a:extLst>
            </p:cNvPr>
            <p:cNvSpPr/>
            <p:nvPr userDrawn="1"/>
          </p:nvSpPr>
          <p:spPr>
            <a:xfrm>
              <a:off x="12580336" y="6015678"/>
              <a:ext cx="759576" cy="592341"/>
            </a:xfrm>
            <a:prstGeom prst="rect">
              <a:avLst/>
            </a:prstGeom>
            <a:solidFill>
              <a:srgbClr val="63EB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99</a:t>
              </a:r>
            </a:p>
            <a:p>
              <a:pPr algn="ctr"/>
              <a:r>
                <a:rPr lang="en-GB" sz="800" dirty="0">
                  <a:solidFill>
                    <a:sysClr val="windowText" lastClr="000000"/>
                  </a:solidFill>
                </a:rPr>
                <a:t>235</a:t>
              </a:r>
            </a:p>
            <a:p>
              <a:pPr algn="ctr"/>
              <a:r>
                <a:rPr lang="en-GB" sz="800" dirty="0">
                  <a:solidFill>
                    <a:sysClr val="windowText" lastClr="000000"/>
                  </a:solidFill>
                </a:rPr>
                <a:t>218</a:t>
              </a:r>
            </a:p>
          </p:txBody>
        </p:sp>
        <p:sp>
          <p:nvSpPr>
            <p:cNvPr id="98" name="Rectangle 97">
              <a:extLst>
                <a:ext uri="{FF2B5EF4-FFF2-40B4-BE49-F238E27FC236}">
                  <a16:creationId xmlns:a16="http://schemas.microsoft.com/office/drawing/2014/main" id="{14443132-A6B3-4990-BA37-9E2D3DE1B105}"/>
                </a:ext>
              </a:extLst>
            </p:cNvPr>
            <p:cNvSpPr/>
            <p:nvPr userDrawn="1"/>
          </p:nvSpPr>
          <p:spPr>
            <a:xfrm>
              <a:off x="7882343" y="5227726"/>
              <a:ext cx="759576" cy="592341"/>
            </a:xfrm>
            <a:prstGeom prst="rect">
              <a:avLst/>
            </a:prstGeom>
            <a:solidFill>
              <a:srgbClr val="00B8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0</a:t>
              </a:r>
            </a:p>
            <a:p>
              <a:pPr algn="ctr"/>
              <a:r>
                <a:rPr lang="en-GB" sz="800" dirty="0">
                  <a:solidFill>
                    <a:schemeClr val="bg1"/>
                  </a:solidFill>
                </a:rPr>
                <a:t>184</a:t>
              </a:r>
            </a:p>
            <a:p>
              <a:pPr algn="ctr"/>
              <a:r>
                <a:rPr lang="en-GB" sz="800" dirty="0">
                  <a:solidFill>
                    <a:schemeClr val="bg1"/>
                  </a:solidFill>
                </a:rPr>
                <a:t>245</a:t>
              </a:r>
            </a:p>
          </p:txBody>
        </p:sp>
        <p:sp>
          <p:nvSpPr>
            <p:cNvPr id="99" name="Rectangle 98">
              <a:extLst>
                <a:ext uri="{FF2B5EF4-FFF2-40B4-BE49-F238E27FC236}">
                  <a16:creationId xmlns:a16="http://schemas.microsoft.com/office/drawing/2014/main" id="{6C79AFB4-7A51-4309-99F1-4015E9137C5F}"/>
                </a:ext>
              </a:extLst>
            </p:cNvPr>
            <p:cNvSpPr/>
            <p:nvPr userDrawn="1"/>
          </p:nvSpPr>
          <p:spPr>
            <a:xfrm>
              <a:off x="11640737" y="6015678"/>
              <a:ext cx="759576" cy="592341"/>
            </a:xfrm>
            <a:prstGeom prst="rect">
              <a:avLst/>
            </a:prstGeom>
            <a:solidFill>
              <a:srgbClr val="510DB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81</a:t>
              </a:r>
            </a:p>
            <a:p>
              <a:pPr algn="ctr"/>
              <a:r>
                <a:rPr lang="en-GB" sz="800" dirty="0">
                  <a:solidFill>
                    <a:schemeClr val="bg1"/>
                  </a:solidFill>
                </a:rPr>
                <a:t>13</a:t>
              </a:r>
            </a:p>
            <a:p>
              <a:pPr algn="ctr"/>
              <a:r>
                <a:rPr lang="en-GB" sz="800" dirty="0">
                  <a:solidFill>
                    <a:schemeClr val="bg1"/>
                  </a:solidFill>
                </a:rPr>
                <a:t>188</a:t>
              </a:r>
            </a:p>
          </p:txBody>
        </p:sp>
        <p:sp>
          <p:nvSpPr>
            <p:cNvPr id="100" name="Rectangle 99">
              <a:extLst>
                <a:ext uri="{FF2B5EF4-FFF2-40B4-BE49-F238E27FC236}">
                  <a16:creationId xmlns:a16="http://schemas.microsoft.com/office/drawing/2014/main" id="{CE4F02C0-8A76-4F89-8E59-9E7549909C2A}"/>
                </a:ext>
              </a:extLst>
            </p:cNvPr>
            <p:cNvSpPr/>
            <p:nvPr userDrawn="1"/>
          </p:nvSpPr>
          <p:spPr>
            <a:xfrm>
              <a:off x="12580336" y="5227726"/>
              <a:ext cx="759576" cy="592341"/>
            </a:xfrm>
            <a:prstGeom prst="rect">
              <a:avLst/>
            </a:prstGeom>
            <a:solidFill>
              <a:srgbClr val="098E7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9</a:t>
              </a:r>
            </a:p>
            <a:p>
              <a:pPr algn="ctr"/>
              <a:r>
                <a:rPr lang="en-GB" sz="800" dirty="0">
                  <a:solidFill>
                    <a:schemeClr val="bg1"/>
                  </a:solidFill>
                </a:rPr>
                <a:t>142</a:t>
              </a:r>
            </a:p>
            <a:p>
              <a:pPr algn="ctr"/>
              <a:r>
                <a:rPr lang="en-GB" sz="800" dirty="0">
                  <a:solidFill>
                    <a:schemeClr val="bg1"/>
                  </a:solidFill>
                </a:rPr>
                <a:t>126</a:t>
              </a:r>
            </a:p>
          </p:txBody>
        </p:sp>
        <p:sp>
          <p:nvSpPr>
            <p:cNvPr id="101" name="Rectangle 100">
              <a:extLst>
                <a:ext uri="{FF2B5EF4-FFF2-40B4-BE49-F238E27FC236}">
                  <a16:creationId xmlns:a16="http://schemas.microsoft.com/office/drawing/2014/main" id="{29198175-1C72-4E67-BB92-6595EEDA420A}"/>
                </a:ext>
              </a:extLst>
            </p:cNvPr>
            <p:cNvSpPr/>
            <p:nvPr userDrawn="1"/>
          </p:nvSpPr>
          <p:spPr>
            <a:xfrm>
              <a:off x="10701139" y="6015678"/>
              <a:ext cx="759576" cy="592341"/>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102</a:t>
              </a:r>
            </a:p>
            <a:p>
              <a:pPr algn="ctr"/>
              <a:r>
                <a:rPr lang="en-GB" sz="800" dirty="0">
                  <a:solidFill>
                    <a:schemeClr val="bg1"/>
                  </a:solidFill>
                </a:rPr>
                <a:t>102</a:t>
              </a:r>
            </a:p>
            <a:p>
              <a:pPr algn="ctr"/>
              <a:r>
                <a:rPr lang="en-GB" sz="800" dirty="0">
                  <a:solidFill>
                    <a:schemeClr val="bg1"/>
                  </a:solidFill>
                </a:rPr>
                <a:t>102</a:t>
              </a:r>
            </a:p>
          </p:txBody>
        </p:sp>
        <p:sp>
          <p:nvSpPr>
            <p:cNvPr id="102" name="Rectangle 101">
              <a:extLst>
                <a:ext uri="{FF2B5EF4-FFF2-40B4-BE49-F238E27FC236}">
                  <a16:creationId xmlns:a16="http://schemas.microsoft.com/office/drawing/2014/main" id="{BB592D94-A7C3-4005-BCCE-3C53AAD95748}"/>
                </a:ext>
              </a:extLst>
            </p:cNvPr>
            <p:cNvSpPr/>
            <p:nvPr userDrawn="1"/>
          </p:nvSpPr>
          <p:spPr>
            <a:xfrm>
              <a:off x="7882343" y="6015678"/>
              <a:ext cx="759576" cy="592341"/>
            </a:xfrm>
            <a:prstGeom prst="rect">
              <a:avLst/>
            </a:prstGeom>
            <a:solidFill>
              <a:srgbClr val="AB0D8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171</a:t>
              </a:r>
            </a:p>
            <a:p>
              <a:pPr algn="ctr"/>
              <a:r>
                <a:rPr lang="en-GB" sz="800" dirty="0">
                  <a:solidFill>
                    <a:schemeClr val="bg1"/>
                  </a:solidFill>
                </a:rPr>
                <a:t>13</a:t>
              </a:r>
            </a:p>
            <a:p>
              <a:pPr algn="ctr"/>
              <a:r>
                <a:rPr lang="en-GB" sz="800" dirty="0">
                  <a:solidFill>
                    <a:schemeClr val="bg1"/>
                  </a:solidFill>
                </a:rPr>
                <a:t>130</a:t>
              </a:r>
            </a:p>
          </p:txBody>
        </p:sp>
      </p:grpSp>
    </p:spTree>
    <p:extLst>
      <p:ext uri="{BB962C8B-B14F-4D97-AF65-F5344CB8AC3E}">
        <p14:creationId xmlns:p14="http://schemas.microsoft.com/office/powerpoint/2010/main" val="325263179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4_3 COLUMN CHART TEXT">
    <p:bg>
      <p:bgPr>
        <a:solidFill>
          <a:srgbClr val="00338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03200" y="432000"/>
            <a:ext cx="10185600" cy="518400"/>
          </a:xfrm>
        </p:spPr>
        <p:txBody>
          <a:bodyPr/>
          <a:lstStyle>
            <a:lvl1pPr>
              <a:defRPr>
                <a:solidFill>
                  <a:schemeClr val="bg1"/>
                </a:solidFill>
              </a:defRPr>
            </a:lvl1pPr>
          </a:lstStyle>
          <a:p>
            <a:r>
              <a:rPr lang="en-US" dirty="0"/>
              <a:t>Click to edit Master title style</a:t>
            </a:r>
          </a:p>
        </p:txBody>
      </p:sp>
      <p:sp>
        <p:nvSpPr>
          <p:cNvPr id="5" name="Shape 8">
            <a:extLst>
              <a:ext uri="{FF2B5EF4-FFF2-40B4-BE49-F238E27FC236}">
                <a16:creationId xmlns:a16="http://schemas.microsoft.com/office/drawing/2014/main" id="{0C6C1EC6-E117-4B69-89BE-088A74E79D72}"/>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6" name="Freeform 19">
            <a:extLst>
              <a:ext uri="{FF2B5EF4-FFF2-40B4-BE49-F238E27FC236}">
                <a16:creationId xmlns:a16="http://schemas.microsoft.com/office/drawing/2014/main" id="{F1AE8424-C313-47C0-8629-5E6CDFEE831F}"/>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37776586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6_3 COLUMN CHART TEXT">
    <p:bg>
      <p:bgPr>
        <a:solidFill>
          <a:srgbClr val="00338D"/>
        </a:solidFill>
        <a:effectLst/>
      </p:bgPr>
    </p:bg>
    <p:spTree>
      <p:nvGrpSpPr>
        <p:cNvPr id="1" name=""/>
        <p:cNvGrpSpPr/>
        <p:nvPr/>
      </p:nvGrpSpPr>
      <p:grpSpPr>
        <a:xfrm>
          <a:off x="0" y="0"/>
          <a:ext cx="0" cy="0"/>
          <a:chOff x="0" y="0"/>
          <a:chExt cx="0" cy="0"/>
        </a:xfrm>
      </p:grpSpPr>
      <p:pic>
        <p:nvPicPr>
          <p:cNvPr id="9" name="Picture 8" descr="A picture containing water, sky, outdoor, boat&#10;&#10;Description automatically generated">
            <a:extLst>
              <a:ext uri="{FF2B5EF4-FFF2-40B4-BE49-F238E27FC236}">
                <a16:creationId xmlns:a16="http://schemas.microsoft.com/office/drawing/2014/main" id="{984BEAEF-0602-4E86-A4A3-9F2906ED28F9}"/>
              </a:ext>
            </a:extLst>
          </p:cNvPr>
          <p:cNvPicPr>
            <a:picLocks noChangeAspect="1"/>
          </p:cNvPicPr>
          <p:nvPr userDrawn="1"/>
        </p:nvPicPr>
        <p:blipFill rotWithShape="1">
          <a:blip r:embed="rId2"/>
          <a:srcRect l="1186" t="12387" b="13404"/>
          <a:stretch/>
        </p:blipFill>
        <p:spPr>
          <a:xfrm flipH="1">
            <a:off x="0" y="0"/>
            <a:ext cx="12192000" cy="6858000"/>
          </a:xfrm>
          <a:prstGeom prst="rect">
            <a:avLst/>
          </a:prstGeom>
        </p:spPr>
      </p:pic>
      <p:sp>
        <p:nvSpPr>
          <p:cNvPr id="7" name="Rectangle 6">
            <a:extLst>
              <a:ext uri="{FF2B5EF4-FFF2-40B4-BE49-F238E27FC236}">
                <a16:creationId xmlns:a16="http://schemas.microsoft.com/office/drawing/2014/main" id="{ADA3593A-B431-4ADA-BE4C-21EA84735646}"/>
              </a:ext>
            </a:extLst>
          </p:cNvPr>
          <p:cNvSpPr/>
          <p:nvPr userDrawn="1"/>
        </p:nvSpPr>
        <p:spPr>
          <a:xfrm>
            <a:off x="0" y="0"/>
            <a:ext cx="12192000" cy="6858000"/>
          </a:xfrm>
          <a:prstGeom prst="rect">
            <a:avLst/>
          </a:prstGeom>
          <a:gradFill>
            <a:gsLst>
              <a:gs pos="63000">
                <a:srgbClr val="E8DCE0">
                  <a:alpha val="0"/>
                </a:srgbClr>
              </a:gs>
              <a:gs pos="7000">
                <a:srgbClr val="E8DCE0">
                  <a:alpha val="7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
        <p:nvSpPr>
          <p:cNvPr id="5" name="Shape 8">
            <a:extLst>
              <a:ext uri="{FF2B5EF4-FFF2-40B4-BE49-F238E27FC236}">
                <a16:creationId xmlns:a16="http://schemas.microsoft.com/office/drawing/2014/main" id="{0C6C1EC6-E117-4B69-89BE-088A74E79D72}"/>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6" name="Freeform 19">
            <a:extLst>
              <a:ext uri="{FF2B5EF4-FFF2-40B4-BE49-F238E27FC236}">
                <a16:creationId xmlns:a16="http://schemas.microsoft.com/office/drawing/2014/main" id="{F1AE8424-C313-47C0-8629-5E6CDFEE831F}"/>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5" name="TextBox 14">
            <a:extLst>
              <a:ext uri="{FF2B5EF4-FFF2-40B4-BE49-F238E27FC236}">
                <a16:creationId xmlns:a16="http://schemas.microsoft.com/office/drawing/2014/main" id="{80637FD2-012C-4200-949F-8DC01675878E}"/>
              </a:ext>
              <a:ext uri="{C183D7F6-B498-43B3-948B-1728B52AA6E4}">
                <adec:decorative xmlns:adec="http://schemas.microsoft.com/office/drawing/2017/decorative" val="1"/>
              </a:ext>
            </a:extLst>
          </p:cNvPr>
          <p:cNvSpPr txBox="1"/>
          <p:nvPr userDrawn="1"/>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solidFill>
                <a:latin typeface="+mn-lt"/>
                <a:ea typeface="+mn-ea"/>
                <a:cs typeface="+mn-cs"/>
              </a:rPr>
              <a:t>© 2022 KPMG, an Irish partnership and a member firm of the KPMG global organization of independent member firms affiliated with KPMG International Limited, a private English company limited by guarantee. All rights reserved.</a:t>
            </a:r>
          </a:p>
        </p:txBody>
      </p:sp>
      <p:cxnSp>
        <p:nvCxnSpPr>
          <p:cNvPr id="10" name="Straight Connector 9">
            <a:extLst>
              <a:ext uri="{FF2B5EF4-FFF2-40B4-BE49-F238E27FC236}">
                <a16:creationId xmlns:a16="http://schemas.microsoft.com/office/drawing/2014/main" id="{9EB4073E-9A76-4497-A20D-140FBF74D8F4}"/>
              </a:ext>
            </a:extLst>
          </p:cNvPr>
          <p:cNvCxnSpPr/>
          <p:nvPr userDrawn="1"/>
        </p:nvCxnSpPr>
        <p:spPr>
          <a:xfrm>
            <a:off x="10928548"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418140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673176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2_DIVIDER 1">
    <p:bg>
      <p:bgPr>
        <a:solidFill>
          <a:srgbClr val="00338D"/>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840BCF3-D817-4EAC-8866-C2530BBB02E4}"/>
              </a:ext>
            </a:extLst>
          </p:cNvPr>
          <p:cNvSpPr>
            <a:spLocks noGrp="1"/>
          </p:cNvSpPr>
          <p:nvPr>
            <p:ph type="ctrTitle" hasCustomPrompt="1"/>
          </p:nvPr>
        </p:nvSpPr>
        <p:spPr>
          <a:xfrm>
            <a:off x="1003202" y="2325831"/>
            <a:ext cx="6263956" cy="2300407"/>
          </a:xfrm>
        </p:spPr>
        <p:txBody>
          <a:bodyPr anchor="t" anchorCtr="0"/>
          <a:lstStyle>
            <a:lvl1pPr algn="l">
              <a:defRPr sz="8800" baseline="0">
                <a:solidFill>
                  <a:schemeClr val="bg1"/>
                </a:solidFill>
              </a:defRPr>
            </a:lvl1pPr>
          </a:lstStyle>
          <a:p>
            <a:r>
              <a:rPr lang="en-GB"/>
              <a:t>Divider copy </a:t>
            </a:r>
            <a:br>
              <a:rPr lang="en-GB"/>
            </a:br>
            <a:r>
              <a:rPr lang="en-GB"/>
              <a:t>goes here</a:t>
            </a:r>
            <a:endParaRPr lang="en-US" dirty="0"/>
          </a:p>
        </p:txBody>
      </p:sp>
      <p:sp>
        <p:nvSpPr>
          <p:cNvPr id="11" name="Text Placeholder 3">
            <a:extLst>
              <a:ext uri="{FF2B5EF4-FFF2-40B4-BE49-F238E27FC236}">
                <a16:creationId xmlns:a16="http://schemas.microsoft.com/office/drawing/2014/main" id="{33CE8DB4-A186-4059-9C81-D90597F800AA}"/>
              </a:ext>
            </a:extLst>
          </p:cNvPr>
          <p:cNvSpPr>
            <a:spLocks noGrp="1"/>
          </p:cNvSpPr>
          <p:nvPr>
            <p:ph type="body" sz="quarter" idx="11"/>
          </p:nvPr>
        </p:nvSpPr>
        <p:spPr>
          <a:xfrm>
            <a:off x="1003202" y="5233260"/>
            <a:ext cx="6263956" cy="216000"/>
          </a:xfrm>
        </p:spPr>
        <p:txBody>
          <a:bodyPr/>
          <a:lstStyle>
            <a:lvl1pPr>
              <a:defRPr sz="1600" b="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dirty="0"/>
              <a:t>Click to edit Master text styles</a:t>
            </a:r>
            <a:endParaRPr lang="en-GB" dirty="0"/>
          </a:p>
        </p:txBody>
      </p:sp>
      <p:sp>
        <p:nvSpPr>
          <p:cNvPr id="18" name="Text Placeholder 4">
            <a:extLst>
              <a:ext uri="{FF2B5EF4-FFF2-40B4-BE49-F238E27FC236}">
                <a16:creationId xmlns:a16="http://schemas.microsoft.com/office/drawing/2014/main" id="{F0CEBDA0-4368-4F6C-8352-18BF87F8F035}"/>
              </a:ext>
            </a:extLst>
          </p:cNvPr>
          <p:cNvSpPr>
            <a:spLocks noGrp="1"/>
          </p:cNvSpPr>
          <p:nvPr>
            <p:ph type="body" sz="quarter" idx="12" hasCustomPrompt="1"/>
          </p:nvPr>
        </p:nvSpPr>
        <p:spPr>
          <a:xfrm>
            <a:off x="1003201" y="1339850"/>
            <a:ext cx="876300" cy="690562"/>
          </a:xfrm>
        </p:spPr>
        <p:txBody>
          <a:bodyPr/>
          <a:lstStyle>
            <a:lvl1pPr>
              <a:lnSpc>
                <a:spcPct val="70000"/>
              </a:lnSpc>
              <a:defRPr sz="5400">
                <a:solidFill>
                  <a:schemeClr val="bg1"/>
                </a:solidFill>
                <a:latin typeface="+mj-lt"/>
              </a:defRPr>
            </a:lvl1pPr>
          </a:lstStyle>
          <a:p>
            <a:pPr lvl="0"/>
            <a:r>
              <a:rPr lang="en-US"/>
              <a:t>01</a:t>
            </a:r>
            <a:endParaRPr lang="en-GB"/>
          </a:p>
        </p:txBody>
      </p:sp>
      <p:sp>
        <p:nvSpPr>
          <p:cNvPr id="19" name="Shape 8">
            <a:extLst>
              <a:ext uri="{FF2B5EF4-FFF2-40B4-BE49-F238E27FC236}">
                <a16:creationId xmlns:a16="http://schemas.microsoft.com/office/drawing/2014/main" id="{313A4DB5-DC12-470A-9F09-93D424F33379}"/>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22" name="Freeform 19">
            <a:extLst>
              <a:ext uri="{FF2B5EF4-FFF2-40B4-BE49-F238E27FC236}">
                <a16:creationId xmlns:a16="http://schemas.microsoft.com/office/drawing/2014/main" id="{A8DAF165-9DCA-4800-BC82-C4AFD136168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97654157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7_DIVIDER 1">
    <p:bg>
      <p:bgPr>
        <a:solidFill>
          <a:schemeClr val="accent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840BCF3-D817-4EAC-8866-C2530BBB02E4}"/>
              </a:ext>
            </a:extLst>
          </p:cNvPr>
          <p:cNvSpPr>
            <a:spLocks noGrp="1"/>
          </p:cNvSpPr>
          <p:nvPr>
            <p:ph type="ctrTitle" hasCustomPrompt="1"/>
          </p:nvPr>
        </p:nvSpPr>
        <p:spPr>
          <a:xfrm>
            <a:off x="1003202" y="2325831"/>
            <a:ext cx="6263956" cy="2300407"/>
          </a:xfrm>
        </p:spPr>
        <p:txBody>
          <a:bodyPr anchor="t" anchorCtr="0"/>
          <a:lstStyle>
            <a:lvl1pPr algn="l">
              <a:defRPr sz="8800" baseline="0">
                <a:solidFill>
                  <a:schemeClr val="bg1"/>
                </a:solidFill>
              </a:defRPr>
            </a:lvl1pPr>
          </a:lstStyle>
          <a:p>
            <a:r>
              <a:rPr lang="en-GB"/>
              <a:t>Divider copy </a:t>
            </a:r>
            <a:br>
              <a:rPr lang="en-GB"/>
            </a:br>
            <a:r>
              <a:rPr lang="en-GB"/>
              <a:t>goes here</a:t>
            </a:r>
            <a:endParaRPr lang="en-US" dirty="0"/>
          </a:p>
        </p:txBody>
      </p:sp>
      <p:sp>
        <p:nvSpPr>
          <p:cNvPr id="11" name="Text Placeholder 3">
            <a:extLst>
              <a:ext uri="{FF2B5EF4-FFF2-40B4-BE49-F238E27FC236}">
                <a16:creationId xmlns:a16="http://schemas.microsoft.com/office/drawing/2014/main" id="{33CE8DB4-A186-4059-9C81-D90597F800AA}"/>
              </a:ext>
            </a:extLst>
          </p:cNvPr>
          <p:cNvSpPr>
            <a:spLocks noGrp="1"/>
          </p:cNvSpPr>
          <p:nvPr>
            <p:ph type="body" sz="quarter" idx="11"/>
          </p:nvPr>
        </p:nvSpPr>
        <p:spPr>
          <a:xfrm>
            <a:off x="1003202" y="5233260"/>
            <a:ext cx="6263956" cy="216000"/>
          </a:xfrm>
        </p:spPr>
        <p:txBody>
          <a:bodyPr/>
          <a:lstStyle>
            <a:lvl1pPr>
              <a:defRPr sz="1600" b="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dirty="0"/>
              <a:t>Click to edit Master text styles</a:t>
            </a:r>
            <a:endParaRPr lang="en-GB" dirty="0"/>
          </a:p>
        </p:txBody>
      </p:sp>
      <p:sp>
        <p:nvSpPr>
          <p:cNvPr id="18" name="Text Placeholder 4">
            <a:extLst>
              <a:ext uri="{FF2B5EF4-FFF2-40B4-BE49-F238E27FC236}">
                <a16:creationId xmlns:a16="http://schemas.microsoft.com/office/drawing/2014/main" id="{F0CEBDA0-4368-4F6C-8352-18BF87F8F035}"/>
              </a:ext>
            </a:extLst>
          </p:cNvPr>
          <p:cNvSpPr>
            <a:spLocks noGrp="1"/>
          </p:cNvSpPr>
          <p:nvPr>
            <p:ph type="body" sz="quarter" idx="12" hasCustomPrompt="1"/>
          </p:nvPr>
        </p:nvSpPr>
        <p:spPr>
          <a:xfrm>
            <a:off x="1003201" y="1339850"/>
            <a:ext cx="876300" cy="690562"/>
          </a:xfrm>
        </p:spPr>
        <p:txBody>
          <a:bodyPr/>
          <a:lstStyle>
            <a:lvl1pPr>
              <a:lnSpc>
                <a:spcPct val="70000"/>
              </a:lnSpc>
              <a:defRPr sz="5400">
                <a:solidFill>
                  <a:schemeClr val="bg1"/>
                </a:solidFill>
                <a:latin typeface="+mj-lt"/>
              </a:defRPr>
            </a:lvl1pPr>
          </a:lstStyle>
          <a:p>
            <a:pPr lvl="0"/>
            <a:r>
              <a:rPr lang="en-US"/>
              <a:t>01</a:t>
            </a:r>
            <a:endParaRPr lang="en-GB"/>
          </a:p>
        </p:txBody>
      </p:sp>
      <p:sp>
        <p:nvSpPr>
          <p:cNvPr id="19" name="Shape 8">
            <a:extLst>
              <a:ext uri="{FF2B5EF4-FFF2-40B4-BE49-F238E27FC236}">
                <a16:creationId xmlns:a16="http://schemas.microsoft.com/office/drawing/2014/main" id="{313A4DB5-DC12-470A-9F09-93D424F33379}"/>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22" name="Freeform 19">
            <a:extLst>
              <a:ext uri="{FF2B5EF4-FFF2-40B4-BE49-F238E27FC236}">
                <a16:creationId xmlns:a16="http://schemas.microsoft.com/office/drawing/2014/main" id="{A8DAF165-9DCA-4800-BC82-C4AFD136168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71586067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5_DIVIDER 1">
    <p:bg>
      <p:bgPr>
        <a:gradFill>
          <a:gsLst>
            <a:gs pos="0">
              <a:schemeClr val="accent4"/>
            </a:gs>
            <a:gs pos="100000">
              <a:srgbClr val="ACEAFF"/>
            </a:gs>
          </a:gsLst>
          <a:lin ang="0" scaled="0"/>
        </a:gra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E0A6CEE3-DE29-4946-AC1B-1DB3B6C0B06A}"/>
              </a:ext>
            </a:extLst>
          </p:cNvPr>
          <p:cNvSpPr/>
          <p:nvPr userDrawn="1"/>
        </p:nvSpPr>
        <p:spPr>
          <a:xfrm>
            <a:off x="1004888" y="762000"/>
            <a:ext cx="7524000" cy="5349240"/>
          </a:xfrm>
          <a:prstGeom prst="rect">
            <a:avLst/>
          </a:prstGeom>
          <a:gradFill>
            <a:gsLst>
              <a:gs pos="0">
                <a:schemeClr val="accent5"/>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lvl="0"/>
            <a:endParaRPr lang="en-GB" sz="1500" err="1">
              <a:solidFill>
                <a:schemeClr val="bg1"/>
              </a:solidFill>
            </a:endParaRPr>
          </a:p>
        </p:txBody>
      </p:sp>
      <p:sp>
        <p:nvSpPr>
          <p:cNvPr id="8" name="Title 1">
            <a:extLst>
              <a:ext uri="{FF2B5EF4-FFF2-40B4-BE49-F238E27FC236}">
                <a16:creationId xmlns:a16="http://schemas.microsoft.com/office/drawing/2014/main" id="{0840BCF3-D817-4EAC-8866-C2530BBB02E4}"/>
              </a:ext>
            </a:extLst>
          </p:cNvPr>
          <p:cNvSpPr>
            <a:spLocks noGrp="1"/>
          </p:cNvSpPr>
          <p:nvPr>
            <p:ph type="ctrTitle" hasCustomPrompt="1"/>
          </p:nvPr>
        </p:nvSpPr>
        <p:spPr>
          <a:xfrm>
            <a:off x="1538925" y="2325831"/>
            <a:ext cx="6263956" cy="2300407"/>
          </a:xfrm>
        </p:spPr>
        <p:txBody>
          <a:bodyPr anchor="t" anchorCtr="0"/>
          <a:lstStyle>
            <a:lvl1pPr algn="l">
              <a:defRPr sz="8800" baseline="0">
                <a:solidFill>
                  <a:schemeClr val="bg1"/>
                </a:solidFill>
              </a:defRPr>
            </a:lvl1pPr>
          </a:lstStyle>
          <a:p>
            <a:r>
              <a:rPr lang="en-GB"/>
              <a:t>Divider copy </a:t>
            </a:r>
            <a:br>
              <a:rPr lang="en-GB"/>
            </a:br>
            <a:r>
              <a:rPr lang="en-GB"/>
              <a:t>goes here</a:t>
            </a:r>
            <a:endParaRPr lang="en-US" dirty="0"/>
          </a:p>
        </p:txBody>
      </p:sp>
      <p:sp>
        <p:nvSpPr>
          <p:cNvPr id="11" name="Text Placeholder 3">
            <a:extLst>
              <a:ext uri="{FF2B5EF4-FFF2-40B4-BE49-F238E27FC236}">
                <a16:creationId xmlns:a16="http://schemas.microsoft.com/office/drawing/2014/main" id="{33CE8DB4-A186-4059-9C81-D90597F800AA}"/>
              </a:ext>
            </a:extLst>
          </p:cNvPr>
          <p:cNvSpPr>
            <a:spLocks noGrp="1"/>
          </p:cNvSpPr>
          <p:nvPr>
            <p:ph type="body" sz="quarter" idx="11"/>
          </p:nvPr>
        </p:nvSpPr>
        <p:spPr>
          <a:xfrm>
            <a:off x="1538925" y="5233260"/>
            <a:ext cx="6263956" cy="216000"/>
          </a:xfrm>
        </p:spPr>
        <p:txBody>
          <a:bodyPr/>
          <a:lstStyle>
            <a:lvl1pPr>
              <a:defRPr sz="1600" b="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dirty="0"/>
              <a:t>Click to edit Master text styles</a:t>
            </a:r>
            <a:endParaRPr lang="en-GB" dirty="0"/>
          </a:p>
        </p:txBody>
      </p:sp>
      <p:sp>
        <p:nvSpPr>
          <p:cNvPr id="18" name="Text Placeholder 4">
            <a:extLst>
              <a:ext uri="{FF2B5EF4-FFF2-40B4-BE49-F238E27FC236}">
                <a16:creationId xmlns:a16="http://schemas.microsoft.com/office/drawing/2014/main" id="{F0CEBDA0-4368-4F6C-8352-18BF87F8F035}"/>
              </a:ext>
            </a:extLst>
          </p:cNvPr>
          <p:cNvSpPr>
            <a:spLocks noGrp="1"/>
          </p:cNvSpPr>
          <p:nvPr>
            <p:ph type="body" sz="quarter" idx="12" hasCustomPrompt="1"/>
          </p:nvPr>
        </p:nvSpPr>
        <p:spPr>
          <a:xfrm>
            <a:off x="1538924" y="1339850"/>
            <a:ext cx="876300" cy="690562"/>
          </a:xfrm>
        </p:spPr>
        <p:txBody>
          <a:bodyPr/>
          <a:lstStyle>
            <a:lvl1pPr>
              <a:lnSpc>
                <a:spcPct val="70000"/>
              </a:lnSpc>
              <a:defRPr sz="5400">
                <a:solidFill>
                  <a:schemeClr val="bg1"/>
                </a:solidFill>
                <a:latin typeface="+mj-lt"/>
              </a:defRPr>
            </a:lvl1pPr>
          </a:lstStyle>
          <a:p>
            <a:pPr lvl="0"/>
            <a:r>
              <a:rPr lang="en-US"/>
              <a:t>01</a:t>
            </a:r>
            <a:endParaRPr lang="en-GB"/>
          </a:p>
        </p:txBody>
      </p:sp>
    </p:spTree>
    <p:extLst>
      <p:ext uri="{BB962C8B-B14F-4D97-AF65-F5344CB8AC3E}">
        <p14:creationId xmlns:p14="http://schemas.microsoft.com/office/powerpoint/2010/main" val="3836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Right Vertical Window Image_Cobalt 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98478" y="1456388"/>
            <a:ext cx="5249471" cy="3442681"/>
          </a:xfrm>
          <a:noFill/>
          <a:ln w="3175">
            <a:noFill/>
            <a:prstDash val="lgDash"/>
          </a:ln>
        </p:spPr>
        <p:txBody>
          <a:bodyPr lIns="0" tIns="0" rIns="0" bIns="0" anchor="t" anchorCtr="0">
            <a:noAutofit/>
          </a:bodyPr>
          <a:lstStyle>
            <a:lvl1pPr algn="l">
              <a:defRPr sz="6600" baseline="0">
                <a:solidFill>
                  <a:schemeClr val="bg1"/>
                </a:solidFill>
              </a:defRPr>
            </a:lvl1pPr>
          </a:lstStyle>
          <a:p>
            <a:r>
              <a:rPr lang="en-GB" dirty="0"/>
              <a:t>Title slide text only</a:t>
            </a:r>
            <a:endParaRPr lang="en-US" dirty="0"/>
          </a:p>
        </p:txBody>
      </p:sp>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998476" y="614966"/>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8" name="Freeform 19">
            <a:extLst>
              <a:ext uri="{FF2B5EF4-FFF2-40B4-BE49-F238E27FC236}">
                <a16:creationId xmlns:a16="http://schemas.microsoft.com/office/drawing/2014/main" id="{C5CCCCF1-8E34-4341-A6C5-97CC39680E55}"/>
              </a:ext>
            </a:extLst>
          </p:cNvPr>
          <p:cNvSpPr>
            <a:spLocks noChangeAspect="1" noEditPoints="1"/>
          </p:cNvSpPr>
          <p:nvPr userDrawn="1"/>
        </p:nvSpPr>
        <p:spPr bwMode="auto">
          <a:xfrm>
            <a:off x="998476" y="1357588"/>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6" name="Text Placeholder 3"/>
          <p:cNvSpPr>
            <a:spLocks noGrp="1"/>
          </p:cNvSpPr>
          <p:nvPr userDrawn="1">
            <p:ph type="body" sz="quarter" idx="11"/>
          </p:nvPr>
        </p:nvSpPr>
        <p:spPr>
          <a:xfrm>
            <a:off x="998478" y="5007009"/>
            <a:ext cx="5249471"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28" name="Picture Placeholder 3">
            <a:extLst>
              <a:ext uri="{FF2B5EF4-FFF2-40B4-BE49-F238E27FC236}">
                <a16:creationId xmlns:a16="http://schemas.microsoft.com/office/drawing/2014/main" id="{13BD1F9C-C7CA-4162-BCD4-0E8701D30076}"/>
              </a:ext>
            </a:extLst>
          </p:cNvPr>
          <p:cNvSpPr>
            <a:spLocks noGrp="1" noChangeAspect="1"/>
          </p:cNvSpPr>
          <p:nvPr>
            <p:ph type="pic" sz="quarter" idx="12"/>
          </p:nvPr>
        </p:nvSpPr>
        <p:spPr>
          <a:xfrm>
            <a:off x="7428967" y="371311"/>
            <a:ext cx="3764557" cy="5445698"/>
          </a:xfrm>
          <a:solidFill>
            <a:schemeClr val="accent2"/>
          </a:solidFill>
        </p:spPr>
        <p:txBody>
          <a:bodyPr vert="horz" lIns="0" tIns="0" rIns="0" bIns="0" rtlCol="0" anchor="ctr" anchorCtr="0">
            <a:noAutofit/>
          </a:bodyPr>
          <a:lstStyle>
            <a:lvl1pPr>
              <a:defRPr lang="en-GB" sz="1000" b="0">
                <a:solidFill>
                  <a:schemeClr val="bg1"/>
                </a:solidFill>
              </a:defRPr>
            </a:lvl1pPr>
          </a:lstStyle>
          <a:p>
            <a:pPr lvl="0" algn="ctr"/>
            <a:r>
              <a:rPr lang="en-US"/>
              <a:t>Click icon to add picture</a:t>
            </a:r>
            <a:endParaRPr lang="en-GB"/>
          </a:p>
        </p:txBody>
      </p:sp>
      <p:pic>
        <p:nvPicPr>
          <p:cNvPr id="9" name="Graphic 8">
            <a:extLst>
              <a:ext uri="{FF2B5EF4-FFF2-40B4-BE49-F238E27FC236}">
                <a16:creationId xmlns:a16="http://schemas.microsoft.com/office/drawing/2014/main" id="{AA9325F0-DADC-43A7-A4FF-97033BB2202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194820827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4_DIVIDER 1">
    <p:bg>
      <p:bgPr>
        <a:solidFill>
          <a:srgbClr val="00338D"/>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499EBB9-9F37-4E4F-A46E-A453E970D66A}"/>
              </a:ext>
            </a:extLst>
          </p:cNvPr>
          <p:cNvSpPr/>
          <p:nvPr userDrawn="1"/>
        </p:nvSpPr>
        <p:spPr>
          <a:xfrm>
            <a:off x="1004888" y="762000"/>
            <a:ext cx="7524000" cy="5349240"/>
          </a:xfrm>
          <a:prstGeom prst="rect">
            <a:avLst/>
          </a:prstGeom>
          <a:gradFill>
            <a:gsLst>
              <a:gs pos="0">
                <a:schemeClr val="accent5"/>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lvl="0"/>
            <a:endParaRPr lang="en-GB" sz="1500" err="1">
              <a:solidFill>
                <a:schemeClr val="bg1"/>
              </a:solidFill>
            </a:endParaRPr>
          </a:p>
        </p:txBody>
      </p:sp>
      <p:sp>
        <p:nvSpPr>
          <p:cNvPr id="8" name="Title 1">
            <a:extLst>
              <a:ext uri="{FF2B5EF4-FFF2-40B4-BE49-F238E27FC236}">
                <a16:creationId xmlns:a16="http://schemas.microsoft.com/office/drawing/2014/main" id="{0840BCF3-D817-4EAC-8866-C2530BBB02E4}"/>
              </a:ext>
            </a:extLst>
          </p:cNvPr>
          <p:cNvSpPr>
            <a:spLocks noGrp="1"/>
          </p:cNvSpPr>
          <p:nvPr>
            <p:ph type="ctrTitle" hasCustomPrompt="1"/>
          </p:nvPr>
        </p:nvSpPr>
        <p:spPr>
          <a:xfrm>
            <a:off x="1538925" y="2325831"/>
            <a:ext cx="6263956" cy="2300407"/>
          </a:xfrm>
        </p:spPr>
        <p:txBody>
          <a:bodyPr anchor="t" anchorCtr="0"/>
          <a:lstStyle>
            <a:lvl1pPr algn="l">
              <a:defRPr sz="8800" baseline="0">
                <a:solidFill>
                  <a:schemeClr val="bg1"/>
                </a:solidFill>
              </a:defRPr>
            </a:lvl1pPr>
          </a:lstStyle>
          <a:p>
            <a:r>
              <a:rPr lang="en-GB"/>
              <a:t>Divider copy </a:t>
            </a:r>
            <a:br>
              <a:rPr lang="en-GB"/>
            </a:br>
            <a:r>
              <a:rPr lang="en-GB"/>
              <a:t>goes here</a:t>
            </a:r>
            <a:endParaRPr lang="en-US" dirty="0"/>
          </a:p>
        </p:txBody>
      </p:sp>
      <p:sp>
        <p:nvSpPr>
          <p:cNvPr id="11" name="Text Placeholder 3">
            <a:extLst>
              <a:ext uri="{FF2B5EF4-FFF2-40B4-BE49-F238E27FC236}">
                <a16:creationId xmlns:a16="http://schemas.microsoft.com/office/drawing/2014/main" id="{33CE8DB4-A186-4059-9C81-D90597F800AA}"/>
              </a:ext>
            </a:extLst>
          </p:cNvPr>
          <p:cNvSpPr>
            <a:spLocks noGrp="1"/>
          </p:cNvSpPr>
          <p:nvPr>
            <p:ph type="body" sz="quarter" idx="11"/>
          </p:nvPr>
        </p:nvSpPr>
        <p:spPr>
          <a:xfrm>
            <a:off x="1538925" y="5233260"/>
            <a:ext cx="6263956" cy="216000"/>
          </a:xfrm>
        </p:spPr>
        <p:txBody>
          <a:bodyPr/>
          <a:lstStyle>
            <a:lvl1pPr>
              <a:defRPr sz="1600" b="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dirty="0"/>
              <a:t>Click to edit Master text styles</a:t>
            </a:r>
            <a:endParaRPr lang="en-GB" dirty="0"/>
          </a:p>
        </p:txBody>
      </p:sp>
      <p:sp>
        <p:nvSpPr>
          <p:cNvPr id="18" name="Text Placeholder 4">
            <a:extLst>
              <a:ext uri="{FF2B5EF4-FFF2-40B4-BE49-F238E27FC236}">
                <a16:creationId xmlns:a16="http://schemas.microsoft.com/office/drawing/2014/main" id="{F0CEBDA0-4368-4F6C-8352-18BF87F8F035}"/>
              </a:ext>
            </a:extLst>
          </p:cNvPr>
          <p:cNvSpPr>
            <a:spLocks noGrp="1"/>
          </p:cNvSpPr>
          <p:nvPr>
            <p:ph type="body" sz="quarter" idx="12" hasCustomPrompt="1"/>
          </p:nvPr>
        </p:nvSpPr>
        <p:spPr>
          <a:xfrm>
            <a:off x="1538924" y="1339850"/>
            <a:ext cx="876300" cy="690562"/>
          </a:xfrm>
        </p:spPr>
        <p:txBody>
          <a:bodyPr/>
          <a:lstStyle>
            <a:lvl1pPr>
              <a:lnSpc>
                <a:spcPct val="70000"/>
              </a:lnSpc>
              <a:defRPr sz="5400">
                <a:solidFill>
                  <a:schemeClr val="bg1"/>
                </a:solidFill>
                <a:latin typeface="+mj-lt"/>
              </a:defRPr>
            </a:lvl1pPr>
          </a:lstStyle>
          <a:p>
            <a:pPr lvl="0"/>
            <a:r>
              <a:rPr lang="en-US"/>
              <a:t>01</a:t>
            </a:r>
            <a:endParaRPr lang="en-GB"/>
          </a:p>
        </p:txBody>
      </p:sp>
      <p:sp>
        <p:nvSpPr>
          <p:cNvPr id="22" name="Shape 8">
            <a:extLst>
              <a:ext uri="{FF2B5EF4-FFF2-40B4-BE49-F238E27FC236}">
                <a16:creationId xmlns:a16="http://schemas.microsoft.com/office/drawing/2014/main" id="{15EB5FA9-D117-4324-A3D4-5F62C3F1B10A}"/>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23" name="Freeform 19">
            <a:extLst>
              <a:ext uri="{FF2B5EF4-FFF2-40B4-BE49-F238E27FC236}">
                <a16:creationId xmlns:a16="http://schemas.microsoft.com/office/drawing/2014/main" id="{57ED9708-511F-4342-AFA6-8AD96CBF0579}"/>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21773485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6_DIVIDER 1">
    <p:bg>
      <p:bgPr>
        <a:solidFill>
          <a:srgbClr val="00338D"/>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840BCF3-D817-4EAC-8866-C2530BBB02E4}"/>
              </a:ext>
            </a:extLst>
          </p:cNvPr>
          <p:cNvSpPr>
            <a:spLocks noGrp="1"/>
          </p:cNvSpPr>
          <p:nvPr>
            <p:ph type="ctrTitle" hasCustomPrompt="1"/>
          </p:nvPr>
        </p:nvSpPr>
        <p:spPr>
          <a:xfrm>
            <a:off x="1003202" y="2325831"/>
            <a:ext cx="6263956" cy="2300407"/>
          </a:xfrm>
        </p:spPr>
        <p:txBody>
          <a:bodyPr anchor="t" anchorCtr="0"/>
          <a:lstStyle>
            <a:lvl1pPr algn="l">
              <a:defRPr sz="8800" baseline="0">
                <a:solidFill>
                  <a:schemeClr val="bg1"/>
                </a:solidFill>
              </a:defRPr>
            </a:lvl1pPr>
          </a:lstStyle>
          <a:p>
            <a:r>
              <a:rPr lang="en-GB"/>
              <a:t>Divider copy </a:t>
            </a:r>
            <a:br>
              <a:rPr lang="en-GB"/>
            </a:br>
            <a:r>
              <a:rPr lang="en-GB"/>
              <a:t>goes here</a:t>
            </a:r>
            <a:endParaRPr lang="en-US" dirty="0"/>
          </a:p>
        </p:txBody>
      </p:sp>
      <p:sp>
        <p:nvSpPr>
          <p:cNvPr id="11" name="Text Placeholder 3">
            <a:extLst>
              <a:ext uri="{FF2B5EF4-FFF2-40B4-BE49-F238E27FC236}">
                <a16:creationId xmlns:a16="http://schemas.microsoft.com/office/drawing/2014/main" id="{33CE8DB4-A186-4059-9C81-D90597F800AA}"/>
              </a:ext>
            </a:extLst>
          </p:cNvPr>
          <p:cNvSpPr>
            <a:spLocks noGrp="1"/>
          </p:cNvSpPr>
          <p:nvPr>
            <p:ph type="body" sz="quarter" idx="11"/>
          </p:nvPr>
        </p:nvSpPr>
        <p:spPr>
          <a:xfrm>
            <a:off x="1003202" y="5233260"/>
            <a:ext cx="6263956" cy="216000"/>
          </a:xfrm>
        </p:spPr>
        <p:txBody>
          <a:bodyPr/>
          <a:lstStyle>
            <a:lvl1pPr>
              <a:defRPr sz="1600" b="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dirty="0"/>
              <a:t>Click to edit Master text styles</a:t>
            </a:r>
            <a:endParaRPr lang="en-GB" dirty="0"/>
          </a:p>
        </p:txBody>
      </p:sp>
      <p:sp>
        <p:nvSpPr>
          <p:cNvPr id="18" name="Text Placeholder 4">
            <a:extLst>
              <a:ext uri="{FF2B5EF4-FFF2-40B4-BE49-F238E27FC236}">
                <a16:creationId xmlns:a16="http://schemas.microsoft.com/office/drawing/2014/main" id="{F0CEBDA0-4368-4F6C-8352-18BF87F8F035}"/>
              </a:ext>
            </a:extLst>
          </p:cNvPr>
          <p:cNvSpPr>
            <a:spLocks noGrp="1"/>
          </p:cNvSpPr>
          <p:nvPr>
            <p:ph type="body" sz="quarter" idx="12" hasCustomPrompt="1"/>
          </p:nvPr>
        </p:nvSpPr>
        <p:spPr>
          <a:xfrm>
            <a:off x="1003201" y="1339850"/>
            <a:ext cx="876300" cy="690562"/>
          </a:xfrm>
        </p:spPr>
        <p:txBody>
          <a:bodyPr/>
          <a:lstStyle>
            <a:lvl1pPr>
              <a:lnSpc>
                <a:spcPct val="70000"/>
              </a:lnSpc>
              <a:defRPr sz="5400">
                <a:solidFill>
                  <a:schemeClr val="bg1"/>
                </a:solidFill>
                <a:latin typeface="+mj-lt"/>
              </a:defRPr>
            </a:lvl1pPr>
          </a:lstStyle>
          <a:p>
            <a:pPr lvl="0"/>
            <a:r>
              <a:rPr lang="en-US"/>
              <a:t>01</a:t>
            </a:r>
            <a:endParaRPr lang="en-GB"/>
          </a:p>
        </p:txBody>
      </p:sp>
      <p:sp>
        <p:nvSpPr>
          <p:cNvPr id="21" name="Shape 8">
            <a:extLst>
              <a:ext uri="{FF2B5EF4-FFF2-40B4-BE49-F238E27FC236}">
                <a16:creationId xmlns:a16="http://schemas.microsoft.com/office/drawing/2014/main" id="{D0689438-EDC3-428F-AB14-4791E1F80A13}"/>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24" name="Freeform 19">
            <a:extLst>
              <a:ext uri="{FF2B5EF4-FFF2-40B4-BE49-F238E27FC236}">
                <a16:creationId xmlns:a16="http://schemas.microsoft.com/office/drawing/2014/main" id="{4756D11E-843A-4108-BB05-CE8E849F0CF0}"/>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cxnSp>
        <p:nvCxnSpPr>
          <p:cNvPr id="26" name="Straight Connector 25">
            <a:extLst>
              <a:ext uri="{FF2B5EF4-FFF2-40B4-BE49-F238E27FC236}">
                <a16:creationId xmlns:a16="http://schemas.microsoft.com/office/drawing/2014/main" id="{A3CCFEB3-A0E6-490B-9CC7-1941D6F614A9}"/>
              </a:ext>
            </a:extLst>
          </p:cNvPr>
          <p:cNvCxnSpPr/>
          <p:nvPr userDrawn="1"/>
        </p:nvCxnSpPr>
        <p:spPr>
          <a:xfrm>
            <a:off x="10928548" y="6266997"/>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389568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8_DIVIDER 1">
    <p:bg>
      <p:bgPr>
        <a:solidFill>
          <a:srgbClr val="00338D"/>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AE64370-786B-4EB9-A918-4498A437E632}"/>
              </a:ext>
            </a:extLst>
          </p:cNvPr>
          <p:cNvPicPr>
            <a:picLocks noChangeAspect="1"/>
          </p:cNvPicPr>
          <p:nvPr userDrawn="1"/>
        </p:nvPicPr>
        <p:blipFill rotWithShape="1">
          <a:blip r:embed="rId2"/>
          <a:srcRect l="37851" t="22847" b="23582"/>
          <a:stretch/>
        </p:blipFill>
        <p:spPr>
          <a:xfrm flipH="1">
            <a:off x="0" y="0"/>
            <a:ext cx="12192000" cy="6858000"/>
          </a:xfrm>
          <a:prstGeom prst="rect">
            <a:avLst/>
          </a:prstGeom>
        </p:spPr>
      </p:pic>
      <p:sp>
        <p:nvSpPr>
          <p:cNvPr id="2" name="Rectangle 1">
            <a:extLst>
              <a:ext uri="{FF2B5EF4-FFF2-40B4-BE49-F238E27FC236}">
                <a16:creationId xmlns:a16="http://schemas.microsoft.com/office/drawing/2014/main" id="{0788EE33-7A33-4169-88D0-D538A8D5A207}"/>
              </a:ext>
            </a:extLst>
          </p:cNvPr>
          <p:cNvSpPr/>
          <p:nvPr userDrawn="1"/>
        </p:nvSpPr>
        <p:spPr>
          <a:xfrm>
            <a:off x="0" y="0"/>
            <a:ext cx="12192000" cy="6858000"/>
          </a:xfrm>
          <a:prstGeom prst="rect">
            <a:avLst/>
          </a:prstGeom>
          <a:gradFill>
            <a:gsLst>
              <a:gs pos="84956">
                <a:schemeClr val="bg1">
                  <a:alpha val="0"/>
                </a:schemeClr>
              </a:gs>
              <a:gs pos="36000">
                <a:schemeClr val="bg1">
                  <a:alpha val="83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
        <p:nvSpPr>
          <p:cNvPr id="8" name="Title 1">
            <a:extLst>
              <a:ext uri="{FF2B5EF4-FFF2-40B4-BE49-F238E27FC236}">
                <a16:creationId xmlns:a16="http://schemas.microsoft.com/office/drawing/2014/main" id="{0840BCF3-D817-4EAC-8866-C2530BBB02E4}"/>
              </a:ext>
            </a:extLst>
          </p:cNvPr>
          <p:cNvSpPr>
            <a:spLocks noGrp="1"/>
          </p:cNvSpPr>
          <p:nvPr>
            <p:ph type="ctrTitle" hasCustomPrompt="1"/>
          </p:nvPr>
        </p:nvSpPr>
        <p:spPr>
          <a:xfrm>
            <a:off x="1003202" y="2325831"/>
            <a:ext cx="6263956" cy="2300407"/>
          </a:xfrm>
        </p:spPr>
        <p:txBody>
          <a:bodyPr anchor="t" anchorCtr="0"/>
          <a:lstStyle>
            <a:lvl1pPr algn="l">
              <a:defRPr sz="8800" baseline="0">
                <a:solidFill>
                  <a:schemeClr val="tx2"/>
                </a:solidFill>
              </a:defRPr>
            </a:lvl1pPr>
          </a:lstStyle>
          <a:p>
            <a:r>
              <a:rPr lang="en-GB"/>
              <a:t>Divider copy </a:t>
            </a:r>
            <a:br>
              <a:rPr lang="en-GB"/>
            </a:br>
            <a:r>
              <a:rPr lang="en-GB"/>
              <a:t>goes here</a:t>
            </a:r>
            <a:endParaRPr lang="en-US" dirty="0"/>
          </a:p>
        </p:txBody>
      </p:sp>
      <p:sp>
        <p:nvSpPr>
          <p:cNvPr id="11" name="Text Placeholder 3">
            <a:extLst>
              <a:ext uri="{FF2B5EF4-FFF2-40B4-BE49-F238E27FC236}">
                <a16:creationId xmlns:a16="http://schemas.microsoft.com/office/drawing/2014/main" id="{33CE8DB4-A186-4059-9C81-D90597F800AA}"/>
              </a:ext>
            </a:extLst>
          </p:cNvPr>
          <p:cNvSpPr>
            <a:spLocks noGrp="1"/>
          </p:cNvSpPr>
          <p:nvPr>
            <p:ph type="body" sz="quarter" idx="11"/>
          </p:nvPr>
        </p:nvSpPr>
        <p:spPr>
          <a:xfrm>
            <a:off x="1003202" y="5233260"/>
            <a:ext cx="6263956" cy="216000"/>
          </a:xfrm>
        </p:spPr>
        <p:txBody>
          <a:bodyPr/>
          <a:lstStyle>
            <a:lvl1pPr>
              <a:defRPr sz="1600" b="0">
                <a:solidFill>
                  <a:schemeClr val="tx2"/>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dirty="0"/>
              <a:t>Click to edit Master text styles</a:t>
            </a:r>
            <a:endParaRPr lang="en-GB" dirty="0"/>
          </a:p>
        </p:txBody>
      </p:sp>
      <p:sp>
        <p:nvSpPr>
          <p:cNvPr id="18" name="Text Placeholder 4">
            <a:extLst>
              <a:ext uri="{FF2B5EF4-FFF2-40B4-BE49-F238E27FC236}">
                <a16:creationId xmlns:a16="http://schemas.microsoft.com/office/drawing/2014/main" id="{F0CEBDA0-4368-4F6C-8352-18BF87F8F035}"/>
              </a:ext>
            </a:extLst>
          </p:cNvPr>
          <p:cNvSpPr>
            <a:spLocks noGrp="1"/>
          </p:cNvSpPr>
          <p:nvPr>
            <p:ph type="body" sz="quarter" idx="12" hasCustomPrompt="1"/>
          </p:nvPr>
        </p:nvSpPr>
        <p:spPr>
          <a:xfrm>
            <a:off x="1003201" y="1339850"/>
            <a:ext cx="876300" cy="690562"/>
          </a:xfrm>
        </p:spPr>
        <p:txBody>
          <a:bodyPr/>
          <a:lstStyle>
            <a:lvl1pPr>
              <a:lnSpc>
                <a:spcPct val="70000"/>
              </a:lnSpc>
              <a:defRPr sz="5400">
                <a:solidFill>
                  <a:schemeClr val="tx2"/>
                </a:solidFill>
                <a:latin typeface="+mj-lt"/>
              </a:defRPr>
            </a:lvl1pPr>
          </a:lstStyle>
          <a:p>
            <a:pPr lvl="0"/>
            <a:r>
              <a:rPr lang="en-US"/>
              <a:t>01</a:t>
            </a:r>
            <a:endParaRPr lang="en-GB"/>
          </a:p>
        </p:txBody>
      </p:sp>
      <p:sp>
        <p:nvSpPr>
          <p:cNvPr id="21" name="Shape 8">
            <a:extLst>
              <a:ext uri="{FF2B5EF4-FFF2-40B4-BE49-F238E27FC236}">
                <a16:creationId xmlns:a16="http://schemas.microsoft.com/office/drawing/2014/main" id="{D0689438-EDC3-428F-AB14-4791E1F80A13}"/>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tx2"/>
                </a:solidFill>
                <a:latin typeface="+mn-lt"/>
                <a:ea typeface="Arial"/>
                <a:cs typeface="Arial" panose="020B0604020202020204" pitchFamily="34" charset="0"/>
              </a:rPr>
              <a:pPr algn="r"/>
              <a:t>‹#›</a:t>
            </a:fld>
            <a:endParaRPr lang="en-GB" sz="1000" dirty="0">
              <a:solidFill>
                <a:schemeClr val="tx2"/>
              </a:solidFill>
              <a:latin typeface="+mn-lt"/>
              <a:ea typeface="Arial"/>
              <a:cs typeface="Arial" panose="020B0604020202020204" pitchFamily="34" charset="0"/>
            </a:endParaRPr>
          </a:p>
        </p:txBody>
      </p:sp>
      <p:sp>
        <p:nvSpPr>
          <p:cNvPr id="24" name="Freeform 19">
            <a:extLst>
              <a:ext uri="{FF2B5EF4-FFF2-40B4-BE49-F238E27FC236}">
                <a16:creationId xmlns:a16="http://schemas.microsoft.com/office/drawing/2014/main" id="{4756D11E-843A-4108-BB05-CE8E849F0CF0}"/>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5" name="TextBox 24">
            <a:extLst>
              <a:ext uri="{FF2B5EF4-FFF2-40B4-BE49-F238E27FC236}">
                <a16:creationId xmlns:a16="http://schemas.microsoft.com/office/drawing/2014/main" id="{FAC32650-1A1E-4438-8EB0-88F6AE4DEE0C}"/>
              </a:ext>
              <a:ext uri="{C183D7F6-B498-43B3-948B-1728B52AA6E4}">
                <adec:decorative xmlns:adec="http://schemas.microsoft.com/office/drawing/2017/decorative" val="1"/>
              </a:ext>
            </a:extLst>
          </p:cNvPr>
          <p:cNvSpPr txBox="1"/>
          <p:nvPr userDrawn="1"/>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lumMod val="65000"/>
                  </a:schemeClr>
                </a:solidFill>
                <a:latin typeface="+mn-lt"/>
                <a:ea typeface="+mn-ea"/>
                <a:cs typeface="+mn-cs"/>
              </a:rPr>
              <a:t>© 2022 KPMG, an Irish partnership and a member firm of the KPMG global organization of independent member firms affiliated with KPMG International Limited, a private English company limited by guarantee. All rights reserved.</a:t>
            </a:r>
          </a:p>
        </p:txBody>
      </p:sp>
      <p:cxnSp>
        <p:nvCxnSpPr>
          <p:cNvPr id="26" name="Straight Connector 25">
            <a:extLst>
              <a:ext uri="{FF2B5EF4-FFF2-40B4-BE49-F238E27FC236}">
                <a16:creationId xmlns:a16="http://schemas.microsoft.com/office/drawing/2014/main" id="{A3CCFEB3-A0E6-490B-9CC7-1941D6F614A9}"/>
              </a:ext>
            </a:extLst>
          </p:cNvPr>
          <p:cNvCxnSpPr/>
          <p:nvPr userDrawn="1"/>
        </p:nvCxnSpPr>
        <p:spPr>
          <a:xfrm>
            <a:off x="10928548" y="6266997"/>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590708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9_DIVIDER 1">
    <p:bg>
      <p:bgPr>
        <a:solidFill>
          <a:srgbClr val="00338D"/>
        </a:solidFill>
        <a:effectLst/>
      </p:bgPr>
    </p:bg>
    <p:spTree>
      <p:nvGrpSpPr>
        <p:cNvPr id="1" name=""/>
        <p:cNvGrpSpPr/>
        <p:nvPr/>
      </p:nvGrpSpPr>
      <p:grpSpPr>
        <a:xfrm>
          <a:off x="0" y="0"/>
          <a:ext cx="0" cy="0"/>
          <a:chOff x="0" y="0"/>
          <a:chExt cx="0" cy="0"/>
        </a:xfrm>
      </p:grpSpPr>
      <p:pic>
        <p:nvPicPr>
          <p:cNvPr id="13" name="Picture 12" descr="A person talking on a cell phone&#10;&#10;Description automatically generated with medium confidence">
            <a:extLst>
              <a:ext uri="{FF2B5EF4-FFF2-40B4-BE49-F238E27FC236}">
                <a16:creationId xmlns:a16="http://schemas.microsoft.com/office/drawing/2014/main" id="{2B1EB00E-DCFB-4436-A4B2-99F40E7C1341}"/>
              </a:ext>
            </a:extLst>
          </p:cNvPr>
          <p:cNvPicPr>
            <a:picLocks noChangeAspect="1"/>
          </p:cNvPicPr>
          <p:nvPr userDrawn="1"/>
        </p:nvPicPr>
        <p:blipFill rotWithShape="1">
          <a:blip r:embed="rId2"/>
          <a:srcRect t="12358" r="21307" b="22215"/>
          <a:stretch/>
        </p:blipFill>
        <p:spPr>
          <a:xfrm>
            <a:off x="0" y="0"/>
            <a:ext cx="12192000" cy="6858000"/>
          </a:xfrm>
          <a:prstGeom prst="rect">
            <a:avLst/>
          </a:prstGeom>
        </p:spPr>
      </p:pic>
      <p:sp>
        <p:nvSpPr>
          <p:cNvPr id="8" name="Title 1">
            <a:extLst>
              <a:ext uri="{FF2B5EF4-FFF2-40B4-BE49-F238E27FC236}">
                <a16:creationId xmlns:a16="http://schemas.microsoft.com/office/drawing/2014/main" id="{0840BCF3-D817-4EAC-8866-C2530BBB02E4}"/>
              </a:ext>
            </a:extLst>
          </p:cNvPr>
          <p:cNvSpPr>
            <a:spLocks noGrp="1"/>
          </p:cNvSpPr>
          <p:nvPr>
            <p:ph type="ctrTitle" hasCustomPrompt="1"/>
          </p:nvPr>
        </p:nvSpPr>
        <p:spPr>
          <a:xfrm>
            <a:off x="1003202" y="2325831"/>
            <a:ext cx="6263956" cy="2300407"/>
          </a:xfrm>
        </p:spPr>
        <p:txBody>
          <a:bodyPr anchor="t" anchorCtr="0"/>
          <a:lstStyle>
            <a:lvl1pPr algn="l">
              <a:defRPr sz="8800" baseline="0">
                <a:solidFill>
                  <a:schemeClr val="tx2"/>
                </a:solidFill>
              </a:defRPr>
            </a:lvl1pPr>
          </a:lstStyle>
          <a:p>
            <a:r>
              <a:rPr lang="en-GB"/>
              <a:t>Divider copy </a:t>
            </a:r>
            <a:br>
              <a:rPr lang="en-GB"/>
            </a:br>
            <a:r>
              <a:rPr lang="en-GB"/>
              <a:t>goes here</a:t>
            </a:r>
            <a:endParaRPr lang="en-US" dirty="0"/>
          </a:p>
        </p:txBody>
      </p:sp>
      <p:sp>
        <p:nvSpPr>
          <p:cNvPr id="11" name="Text Placeholder 3">
            <a:extLst>
              <a:ext uri="{FF2B5EF4-FFF2-40B4-BE49-F238E27FC236}">
                <a16:creationId xmlns:a16="http://schemas.microsoft.com/office/drawing/2014/main" id="{33CE8DB4-A186-4059-9C81-D90597F800AA}"/>
              </a:ext>
            </a:extLst>
          </p:cNvPr>
          <p:cNvSpPr>
            <a:spLocks noGrp="1"/>
          </p:cNvSpPr>
          <p:nvPr>
            <p:ph type="body" sz="quarter" idx="11"/>
          </p:nvPr>
        </p:nvSpPr>
        <p:spPr>
          <a:xfrm>
            <a:off x="1003202" y="5233260"/>
            <a:ext cx="6263956" cy="216000"/>
          </a:xfrm>
        </p:spPr>
        <p:txBody>
          <a:bodyPr/>
          <a:lstStyle>
            <a:lvl1pPr>
              <a:defRPr sz="1600" b="0">
                <a:solidFill>
                  <a:schemeClr val="tx2"/>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dirty="0"/>
              <a:t>Click to edit Master text styles</a:t>
            </a:r>
            <a:endParaRPr lang="en-GB" dirty="0"/>
          </a:p>
        </p:txBody>
      </p:sp>
      <p:sp>
        <p:nvSpPr>
          <p:cNvPr id="18" name="Text Placeholder 4">
            <a:extLst>
              <a:ext uri="{FF2B5EF4-FFF2-40B4-BE49-F238E27FC236}">
                <a16:creationId xmlns:a16="http://schemas.microsoft.com/office/drawing/2014/main" id="{F0CEBDA0-4368-4F6C-8352-18BF87F8F035}"/>
              </a:ext>
            </a:extLst>
          </p:cNvPr>
          <p:cNvSpPr>
            <a:spLocks noGrp="1"/>
          </p:cNvSpPr>
          <p:nvPr>
            <p:ph type="body" sz="quarter" idx="12" hasCustomPrompt="1"/>
          </p:nvPr>
        </p:nvSpPr>
        <p:spPr>
          <a:xfrm>
            <a:off x="1003201" y="1339850"/>
            <a:ext cx="876300" cy="690562"/>
          </a:xfrm>
        </p:spPr>
        <p:txBody>
          <a:bodyPr/>
          <a:lstStyle>
            <a:lvl1pPr>
              <a:lnSpc>
                <a:spcPct val="70000"/>
              </a:lnSpc>
              <a:defRPr sz="5400">
                <a:solidFill>
                  <a:schemeClr val="tx2"/>
                </a:solidFill>
                <a:latin typeface="+mj-lt"/>
              </a:defRPr>
            </a:lvl1pPr>
          </a:lstStyle>
          <a:p>
            <a:pPr lvl="0"/>
            <a:r>
              <a:rPr lang="en-US"/>
              <a:t>01</a:t>
            </a:r>
            <a:endParaRPr lang="en-GB"/>
          </a:p>
        </p:txBody>
      </p:sp>
      <p:sp>
        <p:nvSpPr>
          <p:cNvPr id="21" name="Shape 8">
            <a:extLst>
              <a:ext uri="{FF2B5EF4-FFF2-40B4-BE49-F238E27FC236}">
                <a16:creationId xmlns:a16="http://schemas.microsoft.com/office/drawing/2014/main" id="{D0689438-EDC3-428F-AB14-4791E1F80A13}"/>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tx2"/>
                </a:solidFill>
                <a:latin typeface="+mn-lt"/>
                <a:ea typeface="Arial"/>
                <a:cs typeface="Arial" panose="020B0604020202020204" pitchFamily="34" charset="0"/>
              </a:rPr>
              <a:pPr algn="r"/>
              <a:t>‹#›</a:t>
            </a:fld>
            <a:endParaRPr lang="en-GB" sz="1000" dirty="0">
              <a:solidFill>
                <a:schemeClr val="tx2"/>
              </a:solidFill>
              <a:latin typeface="+mn-lt"/>
              <a:ea typeface="Arial"/>
              <a:cs typeface="Arial" panose="020B0604020202020204" pitchFamily="34" charset="0"/>
            </a:endParaRPr>
          </a:p>
        </p:txBody>
      </p:sp>
      <p:sp>
        <p:nvSpPr>
          <p:cNvPr id="24" name="Freeform 19">
            <a:extLst>
              <a:ext uri="{FF2B5EF4-FFF2-40B4-BE49-F238E27FC236}">
                <a16:creationId xmlns:a16="http://schemas.microsoft.com/office/drawing/2014/main" id="{4756D11E-843A-4108-BB05-CE8E849F0CF0}"/>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5" name="TextBox 24">
            <a:extLst>
              <a:ext uri="{FF2B5EF4-FFF2-40B4-BE49-F238E27FC236}">
                <a16:creationId xmlns:a16="http://schemas.microsoft.com/office/drawing/2014/main" id="{FAC32650-1A1E-4438-8EB0-88F6AE4DEE0C}"/>
              </a:ext>
              <a:ext uri="{C183D7F6-B498-43B3-948B-1728B52AA6E4}">
                <adec:decorative xmlns:adec="http://schemas.microsoft.com/office/drawing/2017/decorative" val="1"/>
              </a:ext>
            </a:extLst>
          </p:cNvPr>
          <p:cNvSpPr txBox="1"/>
          <p:nvPr userDrawn="1"/>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kern="1200" noProof="0" dirty="0">
                <a:solidFill>
                  <a:schemeClr val="bg1">
                    <a:lumMod val="65000"/>
                  </a:schemeClr>
                </a:solidFill>
                <a:latin typeface="+mn-lt"/>
                <a:ea typeface="+mn-ea"/>
                <a:cs typeface="+mn-cs"/>
              </a:rPr>
              <a:t>© [year] [legal member firm name], a [jurisdiction] [legal structure] and a member firm of the KPMG global organization of independent member firms affiliated with KPMG International Limited, a private English company limited by guarantee. All rights reserved.</a:t>
            </a:r>
          </a:p>
        </p:txBody>
      </p:sp>
      <p:cxnSp>
        <p:nvCxnSpPr>
          <p:cNvPr id="26" name="Straight Connector 25">
            <a:extLst>
              <a:ext uri="{FF2B5EF4-FFF2-40B4-BE49-F238E27FC236}">
                <a16:creationId xmlns:a16="http://schemas.microsoft.com/office/drawing/2014/main" id="{A3CCFEB3-A0E6-490B-9CC7-1941D6F614A9}"/>
              </a:ext>
            </a:extLst>
          </p:cNvPr>
          <p:cNvCxnSpPr/>
          <p:nvPr userDrawn="1"/>
        </p:nvCxnSpPr>
        <p:spPr>
          <a:xfrm>
            <a:off x="10928548" y="6266997"/>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470685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0_DIVIDER 1">
    <p:bg>
      <p:bgPr>
        <a:solidFill>
          <a:srgbClr val="00338D"/>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60CC9B0-8CF1-42D8-9E4B-C7BC505E3516}"/>
              </a:ext>
            </a:extLst>
          </p:cNvPr>
          <p:cNvPicPr>
            <a:picLocks/>
          </p:cNvPicPr>
          <p:nvPr userDrawn="1"/>
        </p:nvPicPr>
        <p:blipFill rotWithShape="1">
          <a:blip r:embed="rId2"/>
          <a:srcRect l="16985" t="14650" b="15031"/>
          <a:stretch/>
        </p:blipFill>
        <p:spPr>
          <a:xfrm flipH="1">
            <a:off x="0" y="-1"/>
            <a:ext cx="12192000" cy="6858001"/>
          </a:xfrm>
          <a:prstGeom prst="rect">
            <a:avLst/>
          </a:prstGeom>
        </p:spPr>
      </p:pic>
      <p:sp>
        <p:nvSpPr>
          <p:cNvPr id="14" name="Rectangle 13">
            <a:extLst>
              <a:ext uri="{FF2B5EF4-FFF2-40B4-BE49-F238E27FC236}">
                <a16:creationId xmlns:a16="http://schemas.microsoft.com/office/drawing/2014/main" id="{6DABDAF5-AB7D-4EFC-9A3E-DFF370982194}"/>
              </a:ext>
            </a:extLst>
          </p:cNvPr>
          <p:cNvSpPr/>
          <p:nvPr userDrawn="1"/>
        </p:nvSpPr>
        <p:spPr>
          <a:xfrm>
            <a:off x="0" y="0"/>
            <a:ext cx="12192000" cy="6858000"/>
          </a:xfrm>
          <a:prstGeom prst="rect">
            <a:avLst/>
          </a:prstGeom>
          <a:gradFill>
            <a:gsLst>
              <a:gs pos="63000">
                <a:srgbClr val="E8DCE0">
                  <a:alpha val="0"/>
                </a:srgbClr>
              </a:gs>
              <a:gs pos="7000">
                <a:srgbClr val="E8DCE0">
                  <a:alpha val="7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
        <p:nvSpPr>
          <p:cNvPr id="8" name="Title 1">
            <a:extLst>
              <a:ext uri="{FF2B5EF4-FFF2-40B4-BE49-F238E27FC236}">
                <a16:creationId xmlns:a16="http://schemas.microsoft.com/office/drawing/2014/main" id="{0840BCF3-D817-4EAC-8866-C2530BBB02E4}"/>
              </a:ext>
            </a:extLst>
          </p:cNvPr>
          <p:cNvSpPr>
            <a:spLocks noGrp="1"/>
          </p:cNvSpPr>
          <p:nvPr>
            <p:ph type="ctrTitle" hasCustomPrompt="1"/>
          </p:nvPr>
        </p:nvSpPr>
        <p:spPr>
          <a:xfrm>
            <a:off x="1003202" y="2325831"/>
            <a:ext cx="6263956" cy="2300407"/>
          </a:xfrm>
        </p:spPr>
        <p:txBody>
          <a:bodyPr anchor="t" anchorCtr="0"/>
          <a:lstStyle>
            <a:lvl1pPr algn="l">
              <a:defRPr sz="8800" baseline="0">
                <a:solidFill>
                  <a:schemeClr val="tx2"/>
                </a:solidFill>
              </a:defRPr>
            </a:lvl1pPr>
          </a:lstStyle>
          <a:p>
            <a:r>
              <a:rPr lang="en-GB"/>
              <a:t>Divider copy </a:t>
            </a:r>
            <a:br>
              <a:rPr lang="en-GB"/>
            </a:br>
            <a:r>
              <a:rPr lang="en-GB"/>
              <a:t>goes here</a:t>
            </a:r>
            <a:endParaRPr lang="en-US" dirty="0"/>
          </a:p>
        </p:txBody>
      </p:sp>
      <p:sp>
        <p:nvSpPr>
          <p:cNvPr id="11" name="Text Placeholder 3">
            <a:extLst>
              <a:ext uri="{FF2B5EF4-FFF2-40B4-BE49-F238E27FC236}">
                <a16:creationId xmlns:a16="http://schemas.microsoft.com/office/drawing/2014/main" id="{33CE8DB4-A186-4059-9C81-D90597F800AA}"/>
              </a:ext>
            </a:extLst>
          </p:cNvPr>
          <p:cNvSpPr>
            <a:spLocks noGrp="1"/>
          </p:cNvSpPr>
          <p:nvPr>
            <p:ph type="body" sz="quarter" idx="11"/>
          </p:nvPr>
        </p:nvSpPr>
        <p:spPr>
          <a:xfrm>
            <a:off x="1003202" y="5233260"/>
            <a:ext cx="6263956" cy="216000"/>
          </a:xfrm>
        </p:spPr>
        <p:txBody>
          <a:bodyPr/>
          <a:lstStyle>
            <a:lvl1pPr>
              <a:defRPr sz="1600" b="0">
                <a:solidFill>
                  <a:schemeClr val="tx2"/>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dirty="0"/>
              <a:t>Click to edit Master text styles</a:t>
            </a:r>
            <a:endParaRPr lang="en-GB" dirty="0"/>
          </a:p>
        </p:txBody>
      </p:sp>
      <p:sp>
        <p:nvSpPr>
          <p:cNvPr id="18" name="Text Placeholder 4">
            <a:extLst>
              <a:ext uri="{FF2B5EF4-FFF2-40B4-BE49-F238E27FC236}">
                <a16:creationId xmlns:a16="http://schemas.microsoft.com/office/drawing/2014/main" id="{F0CEBDA0-4368-4F6C-8352-18BF87F8F035}"/>
              </a:ext>
            </a:extLst>
          </p:cNvPr>
          <p:cNvSpPr>
            <a:spLocks noGrp="1"/>
          </p:cNvSpPr>
          <p:nvPr>
            <p:ph type="body" sz="quarter" idx="12" hasCustomPrompt="1"/>
          </p:nvPr>
        </p:nvSpPr>
        <p:spPr>
          <a:xfrm>
            <a:off x="1003201" y="1339850"/>
            <a:ext cx="876300" cy="690562"/>
          </a:xfrm>
        </p:spPr>
        <p:txBody>
          <a:bodyPr/>
          <a:lstStyle>
            <a:lvl1pPr>
              <a:lnSpc>
                <a:spcPct val="70000"/>
              </a:lnSpc>
              <a:defRPr sz="5400">
                <a:solidFill>
                  <a:schemeClr val="tx2"/>
                </a:solidFill>
                <a:latin typeface="+mj-lt"/>
              </a:defRPr>
            </a:lvl1pPr>
          </a:lstStyle>
          <a:p>
            <a:pPr lvl="0"/>
            <a:r>
              <a:rPr lang="en-US"/>
              <a:t>01</a:t>
            </a:r>
            <a:endParaRPr lang="en-GB"/>
          </a:p>
        </p:txBody>
      </p:sp>
      <p:sp>
        <p:nvSpPr>
          <p:cNvPr id="21" name="Shape 8">
            <a:extLst>
              <a:ext uri="{FF2B5EF4-FFF2-40B4-BE49-F238E27FC236}">
                <a16:creationId xmlns:a16="http://schemas.microsoft.com/office/drawing/2014/main" id="{D0689438-EDC3-428F-AB14-4791E1F80A13}"/>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24" name="Freeform 19">
            <a:extLst>
              <a:ext uri="{FF2B5EF4-FFF2-40B4-BE49-F238E27FC236}">
                <a16:creationId xmlns:a16="http://schemas.microsoft.com/office/drawing/2014/main" id="{4756D11E-843A-4108-BB05-CE8E849F0CF0}"/>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5" name="TextBox 24">
            <a:extLst>
              <a:ext uri="{FF2B5EF4-FFF2-40B4-BE49-F238E27FC236}">
                <a16:creationId xmlns:a16="http://schemas.microsoft.com/office/drawing/2014/main" id="{FAC32650-1A1E-4438-8EB0-88F6AE4DEE0C}"/>
              </a:ext>
              <a:ext uri="{C183D7F6-B498-43B3-948B-1728B52AA6E4}">
                <adec:decorative xmlns:adec="http://schemas.microsoft.com/office/drawing/2017/decorative" val="1"/>
              </a:ext>
            </a:extLst>
          </p:cNvPr>
          <p:cNvSpPr txBox="1"/>
          <p:nvPr userDrawn="1"/>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solidFill>
                <a:latin typeface="+mn-lt"/>
                <a:ea typeface="+mn-ea"/>
                <a:cs typeface="+mn-cs"/>
              </a:rPr>
              <a:t>© 2022 KPMG, an Irish partnership and a member firm of the KPMG global organization of independent member firms affiliated with KPMG International Limited, a private English company limited by guarantee. All rights reserved.</a:t>
            </a:r>
          </a:p>
        </p:txBody>
      </p:sp>
      <p:cxnSp>
        <p:nvCxnSpPr>
          <p:cNvPr id="26" name="Straight Connector 25">
            <a:extLst>
              <a:ext uri="{FF2B5EF4-FFF2-40B4-BE49-F238E27FC236}">
                <a16:creationId xmlns:a16="http://schemas.microsoft.com/office/drawing/2014/main" id="{A3CCFEB3-A0E6-490B-9CC7-1941D6F614A9}"/>
              </a:ext>
            </a:extLst>
          </p:cNvPr>
          <p:cNvCxnSpPr/>
          <p:nvPr userDrawn="1"/>
        </p:nvCxnSpPr>
        <p:spPr>
          <a:xfrm>
            <a:off x="10928548"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572540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1_DIVIDER 1">
    <p:bg>
      <p:bgPr>
        <a:solidFill>
          <a:srgbClr val="00338D"/>
        </a:solidFill>
        <a:effectLst/>
      </p:bgPr>
    </p:bg>
    <p:spTree>
      <p:nvGrpSpPr>
        <p:cNvPr id="1" name=""/>
        <p:cNvGrpSpPr/>
        <p:nvPr/>
      </p:nvGrpSpPr>
      <p:grpSpPr>
        <a:xfrm>
          <a:off x="0" y="0"/>
          <a:ext cx="0" cy="0"/>
          <a:chOff x="0" y="0"/>
          <a:chExt cx="0" cy="0"/>
        </a:xfrm>
      </p:grpSpPr>
      <p:pic>
        <p:nvPicPr>
          <p:cNvPr id="13" name="Picture 12" descr="A picture containing water, sky, outdoor, boat&#10;&#10;Description automatically generated">
            <a:extLst>
              <a:ext uri="{FF2B5EF4-FFF2-40B4-BE49-F238E27FC236}">
                <a16:creationId xmlns:a16="http://schemas.microsoft.com/office/drawing/2014/main" id="{9D3C7FA3-61FC-4875-8279-D3B54C672361}"/>
              </a:ext>
            </a:extLst>
          </p:cNvPr>
          <p:cNvPicPr>
            <a:picLocks noChangeAspect="1"/>
          </p:cNvPicPr>
          <p:nvPr userDrawn="1"/>
        </p:nvPicPr>
        <p:blipFill rotWithShape="1">
          <a:blip r:embed="rId2"/>
          <a:srcRect l="1186" t="12387" b="13404"/>
          <a:stretch/>
        </p:blipFill>
        <p:spPr>
          <a:xfrm flipH="1">
            <a:off x="0" y="0"/>
            <a:ext cx="12192000" cy="6858000"/>
          </a:xfrm>
          <a:prstGeom prst="rect">
            <a:avLst/>
          </a:prstGeom>
        </p:spPr>
      </p:pic>
      <p:sp>
        <p:nvSpPr>
          <p:cNvPr id="15" name="Rectangle 14">
            <a:extLst>
              <a:ext uri="{FF2B5EF4-FFF2-40B4-BE49-F238E27FC236}">
                <a16:creationId xmlns:a16="http://schemas.microsoft.com/office/drawing/2014/main" id="{1B132EE1-487A-4B69-95D1-CA1029F76CBC}"/>
              </a:ext>
            </a:extLst>
          </p:cNvPr>
          <p:cNvSpPr/>
          <p:nvPr userDrawn="1"/>
        </p:nvSpPr>
        <p:spPr>
          <a:xfrm>
            <a:off x="0" y="0"/>
            <a:ext cx="12192000" cy="6858000"/>
          </a:xfrm>
          <a:prstGeom prst="rect">
            <a:avLst/>
          </a:prstGeom>
          <a:gradFill>
            <a:gsLst>
              <a:gs pos="63000">
                <a:srgbClr val="E8DCE0">
                  <a:alpha val="0"/>
                </a:srgbClr>
              </a:gs>
              <a:gs pos="7000">
                <a:srgbClr val="E8DCE0">
                  <a:alpha val="75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
        <p:nvSpPr>
          <p:cNvPr id="8" name="Title 1">
            <a:extLst>
              <a:ext uri="{FF2B5EF4-FFF2-40B4-BE49-F238E27FC236}">
                <a16:creationId xmlns:a16="http://schemas.microsoft.com/office/drawing/2014/main" id="{0840BCF3-D817-4EAC-8866-C2530BBB02E4}"/>
              </a:ext>
            </a:extLst>
          </p:cNvPr>
          <p:cNvSpPr>
            <a:spLocks noGrp="1"/>
          </p:cNvSpPr>
          <p:nvPr>
            <p:ph type="ctrTitle" hasCustomPrompt="1"/>
          </p:nvPr>
        </p:nvSpPr>
        <p:spPr>
          <a:xfrm>
            <a:off x="1003202" y="2325831"/>
            <a:ext cx="6263956" cy="2300407"/>
          </a:xfrm>
        </p:spPr>
        <p:txBody>
          <a:bodyPr anchor="t" anchorCtr="0"/>
          <a:lstStyle>
            <a:lvl1pPr algn="l">
              <a:defRPr sz="8800" baseline="0">
                <a:solidFill>
                  <a:schemeClr val="tx2"/>
                </a:solidFill>
              </a:defRPr>
            </a:lvl1pPr>
          </a:lstStyle>
          <a:p>
            <a:r>
              <a:rPr lang="en-GB"/>
              <a:t>Divider copy </a:t>
            </a:r>
            <a:br>
              <a:rPr lang="en-GB"/>
            </a:br>
            <a:r>
              <a:rPr lang="en-GB"/>
              <a:t>goes here</a:t>
            </a:r>
            <a:endParaRPr lang="en-US" dirty="0"/>
          </a:p>
        </p:txBody>
      </p:sp>
      <p:sp>
        <p:nvSpPr>
          <p:cNvPr id="11" name="Text Placeholder 3">
            <a:extLst>
              <a:ext uri="{FF2B5EF4-FFF2-40B4-BE49-F238E27FC236}">
                <a16:creationId xmlns:a16="http://schemas.microsoft.com/office/drawing/2014/main" id="{33CE8DB4-A186-4059-9C81-D90597F800AA}"/>
              </a:ext>
            </a:extLst>
          </p:cNvPr>
          <p:cNvSpPr>
            <a:spLocks noGrp="1"/>
          </p:cNvSpPr>
          <p:nvPr>
            <p:ph type="body" sz="quarter" idx="11"/>
          </p:nvPr>
        </p:nvSpPr>
        <p:spPr>
          <a:xfrm>
            <a:off x="1003202" y="5233260"/>
            <a:ext cx="6263956" cy="216000"/>
          </a:xfrm>
        </p:spPr>
        <p:txBody>
          <a:bodyPr/>
          <a:lstStyle>
            <a:lvl1pPr>
              <a:defRPr sz="1600" b="0">
                <a:solidFill>
                  <a:schemeClr val="tx2"/>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dirty="0"/>
              <a:t>Click to edit Master text styles</a:t>
            </a:r>
            <a:endParaRPr lang="en-GB" dirty="0"/>
          </a:p>
        </p:txBody>
      </p:sp>
      <p:sp>
        <p:nvSpPr>
          <p:cNvPr id="18" name="Text Placeholder 4">
            <a:extLst>
              <a:ext uri="{FF2B5EF4-FFF2-40B4-BE49-F238E27FC236}">
                <a16:creationId xmlns:a16="http://schemas.microsoft.com/office/drawing/2014/main" id="{F0CEBDA0-4368-4F6C-8352-18BF87F8F035}"/>
              </a:ext>
            </a:extLst>
          </p:cNvPr>
          <p:cNvSpPr>
            <a:spLocks noGrp="1"/>
          </p:cNvSpPr>
          <p:nvPr>
            <p:ph type="body" sz="quarter" idx="12" hasCustomPrompt="1"/>
          </p:nvPr>
        </p:nvSpPr>
        <p:spPr>
          <a:xfrm>
            <a:off x="1003201" y="1339850"/>
            <a:ext cx="876300" cy="690562"/>
          </a:xfrm>
        </p:spPr>
        <p:txBody>
          <a:bodyPr/>
          <a:lstStyle>
            <a:lvl1pPr>
              <a:lnSpc>
                <a:spcPct val="70000"/>
              </a:lnSpc>
              <a:defRPr sz="5400">
                <a:solidFill>
                  <a:schemeClr val="tx2"/>
                </a:solidFill>
                <a:latin typeface="+mj-lt"/>
              </a:defRPr>
            </a:lvl1pPr>
          </a:lstStyle>
          <a:p>
            <a:pPr lvl="0"/>
            <a:r>
              <a:rPr lang="en-US"/>
              <a:t>01</a:t>
            </a:r>
            <a:endParaRPr lang="en-GB"/>
          </a:p>
        </p:txBody>
      </p:sp>
      <p:sp>
        <p:nvSpPr>
          <p:cNvPr id="21" name="Shape 8">
            <a:extLst>
              <a:ext uri="{FF2B5EF4-FFF2-40B4-BE49-F238E27FC236}">
                <a16:creationId xmlns:a16="http://schemas.microsoft.com/office/drawing/2014/main" id="{D0689438-EDC3-428F-AB14-4791E1F80A13}"/>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24" name="Freeform 19">
            <a:extLst>
              <a:ext uri="{FF2B5EF4-FFF2-40B4-BE49-F238E27FC236}">
                <a16:creationId xmlns:a16="http://schemas.microsoft.com/office/drawing/2014/main" id="{4756D11E-843A-4108-BB05-CE8E849F0CF0}"/>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5" name="TextBox 24">
            <a:extLst>
              <a:ext uri="{FF2B5EF4-FFF2-40B4-BE49-F238E27FC236}">
                <a16:creationId xmlns:a16="http://schemas.microsoft.com/office/drawing/2014/main" id="{FAC32650-1A1E-4438-8EB0-88F6AE4DEE0C}"/>
              </a:ext>
              <a:ext uri="{C183D7F6-B498-43B3-948B-1728B52AA6E4}">
                <adec:decorative xmlns:adec="http://schemas.microsoft.com/office/drawing/2017/decorative" val="1"/>
              </a:ext>
            </a:extLst>
          </p:cNvPr>
          <p:cNvSpPr txBox="1"/>
          <p:nvPr userDrawn="1"/>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solidFill>
                <a:latin typeface="+mn-lt"/>
                <a:ea typeface="+mn-ea"/>
                <a:cs typeface="+mn-cs"/>
              </a:rPr>
              <a:t>© 2022 KPMG, an Irish partnership and a member firm of the KPMG global organization of independent member firms affiliated with KPMG International Limited, a private English company limited by guarantee. All rights reserved.</a:t>
            </a:r>
          </a:p>
        </p:txBody>
      </p:sp>
      <p:cxnSp>
        <p:nvCxnSpPr>
          <p:cNvPr id="26" name="Straight Connector 25">
            <a:extLst>
              <a:ext uri="{FF2B5EF4-FFF2-40B4-BE49-F238E27FC236}">
                <a16:creationId xmlns:a16="http://schemas.microsoft.com/office/drawing/2014/main" id="{A3CCFEB3-A0E6-490B-9CC7-1941D6F614A9}"/>
              </a:ext>
            </a:extLst>
          </p:cNvPr>
          <p:cNvCxnSpPr/>
          <p:nvPr userDrawn="1"/>
        </p:nvCxnSpPr>
        <p:spPr>
          <a:xfrm>
            <a:off x="10928548"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996311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2_DIVIDER 1">
    <p:bg>
      <p:bgPr>
        <a:solidFill>
          <a:srgbClr val="00338D"/>
        </a:solidFill>
        <a:effectLst/>
      </p:bgPr>
    </p:bg>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2E220E8D-EC0F-46D1-9AD3-E5B6C0D7ED0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 t="6140" r="18085" b="24749"/>
          <a:stretch/>
        </p:blipFill>
        <p:spPr>
          <a:xfrm>
            <a:off x="-600" y="1"/>
            <a:ext cx="12193200" cy="6857999"/>
          </a:xfrm>
          <a:prstGeom prst="rect">
            <a:avLst/>
          </a:prstGeom>
        </p:spPr>
      </p:pic>
      <p:sp>
        <p:nvSpPr>
          <p:cNvPr id="12" name="Rectangle 11">
            <a:extLst>
              <a:ext uri="{FF2B5EF4-FFF2-40B4-BE49-F238E27FC236}">
                <a16:creationId xmlns:a16="http://schemas.microsoft.com/office/drawing/2014/main" id="{76619FF4-9BEF-462B-A96D-E7B0927FFE92}"/>
              </a:ext>
            </a:extLst>
          </p:cNvPr>
          <p:cNvSpPr/>
          <p:nvPr userDrawn="1"/>
        </p:nvSpPr>
        <p:spPr>
          <a:xfrm>
            <a:off x="1004888" y="762000"/>
            <a:ext cx="7524000" cy="5349240"/>
          </a:xfrm>
          <a:prstGeom prst="rect">
            <a:avLst/>
          </a:prstGeom>
          <a:gradFill>
            <a:gsLst>
              <a:gs pos="0">
                <a:schemeClr val="accent5"/>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lvl="0"/>
            <a:endParaRPr lang="en-GB" sz="1500" err="1">
              <a:solidFill>
                <a:schemeClr val="bg1"/>
              </a:solidFill>
            </a:endParaRPr>
          </a:p>
        </p:txBody>
      </p:sp>
      <p:sp>
        <p:nvSpPr>
          <p:cNvPr id="13" name="Title 1">
            <a:extLst>
              <a:ext uri="{FF2B5EF4-FFF2-40B4-BE49-F238E27FC236}">
                <a16:creationId xmlns:a16="http://schemas.microsoft.com/office/drawing/2014/main" id="{2C0CE533-6F84-4FEB-B1E0-A1C3F0049957}"/>
              </a:ext>
            </a:extLst>
          </p:cNvPr>
          <p:cNvSpPr>
            <a:spLocks noGrp="1"/>
          </p:cNvSpPr>
          <p:nvPr>
            <p:ph type="ctrTitle" hasCustomPrompt="1"/>
          </p:nvPr>
        </p:nvSpPr>
        <p:spPr>
          <a:xfrm>
            <a:off x="1538925" y="2325831"/>
            <a:ext cx="6263956" cy="2300407"/>
          </a:xfrm>
        </p:spPr>
        <p:txBody>
          <a:bodyPr anchor="t" anchorCtr="0"/>
          <a:lstStyle>
            <a:lvl1pPr algn="l">
              <a:defRPr sz="8800" baseline="0">
                <a:solidFill>
                  <a:schemeClr val="bg1"/>
                </a:solidFill>
              </a:defRPr>
            </a:lvl1pPr>
          </a:lstStyle>
          <a:p>
            <a:r>
              <a:rPr lang="en-GB"/>
              <a:t>Divider copy </a:t>
            </a:r>
            <a:br>
              <a:rPr lang="en-GB"/>
            </a:br>
            <a:r>
              <a:rPr lang="en-GB"/>
              <a:t>goes here</a:t>
            </a:r>
            <a:endParaRPr lang="en-US" dirty="0"/>
          </a:p>
        </p:txBody>
      </p:sp>
      <p:sp>
        <p:nvSpPr>
          <p:cNvPr id="14" name="Text Placeholder 3">
            <a:extLst>
              <a:ext uri="{FF2B5EF4-FFF2-40B4-BE49-F238E27FC236}">
                <a16:creationId xmlns:a16="http://schemas.microsoft.com/office/drawing/2014/main" id="{55B38886-1C37-4B08-B1E0-DA70618C4011}"/>
              </a:ext>
            </a:extLst>
          </p:cNvPr>
          <p:cNvSpPr>
            <a:spLocks noGrp="1"/>
          </p:cNvSpPr>
          <p:nvPr>
            <p:ph type="body" sz="quarter" idx="11"/>
          </p:nvPr>
        </p:nvSpPr>
        <p:spPr>
          <a:xfrm>
            <a:off x="1538925" y="5233260"/>
            <a:ext cx="6263956" cy="216000"/>
          </a:xfrm>
        </p:spPr>
        <p:txBody>
          <a:bodyPr/>
          <a:lstStyle>
            <a:lvl1pPr>
              <a:defRPr sz="1600" b="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dirty="0"/>
              <a:t>Click to edit Master text styles</a:t>
            </a:r>
            <a:endParaRPr lang="en-GB" dirty="0"/>
          </a:p>
        </p:txBody>
      </p:sp>
      <p:sp>
        <p:nvSpPr>
          <p:cNvPr id="15" name="Text Placeholder 4">
            <a:extLst>
              <a:ext uri="{FF2B5EF4-FFF2-40B4-BE49-F238E27FC236}">
                <a16:creationId xmlns:a16="http://schemas.microsoft.com/office/drawing/2014/main" id="{E21A76FD-610B-44D4-98B5-02EF8754CE92}"/>
              </a:ext>
            </a:extLst>
          </p:cNvPr>
          <p:cNvSpPr>
            <a:spLocks noGrp="1"/>
          </p:cNvSpPr>
          <p:nvPr>
            <p:ph type="body" sz="quarter" idx="12" hasCustomPrompt="1"/>
          </p:nvPr>
        </p:nvSpPr>
        <p:spPr>
          <a:xfrm>
            <a:off x="1538924" y="1339850"/>
            <a:ext cx="876300" cy="690562"/>
          </a:xfrm>
        </p:spPr>
        <p:txBody>
          <a:bodyPr/>
          <a:lstStyle>
            <a:lvl1pPr>
              <a:lnSpc>
                <a:spcPct val="70000"/>
              </a:lnSpc>
              <a:defRPr sz="5400">
                <a:solidFill>
                  <a:schemeClr val="bg1"/>
                </a:solidFill>
                <a:latin typeface="+mj-lt"/>
              </a:defRPr>
            </a:lvl1pPr>
          </a:lstStyle>
          <a:p>
            <a:pPr lvl="0"/>
            <a:r>
              <a:rPr lang="en-US"/>
              <a:t>01</a:t>
            </a:r>
            <a:endParaRPr lang="en-GB"/>
          </a:p>
        </p:txBody>
      </p:sp>
      <p:sp>
        <p:nvSpPr>
          <p:cNvPr id="16" name="Shape 8">
            <a:extLst>
              <a:ext uri="{FF2B5EF4-FFF2-40B4-BE49-F238E27FC236}">
                <a16:creationId xmlns:a16="http://schemas.microsoft.com/office/drawing/2014/main" id="{5447C2C3-52D6-445B-9981-678811F40754}"/>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19" name="Freeform 19">
            <a:extLst>
              <a:ext uri="{FF2B5EF4-FFF2-40B4-BE49-F238E27FC236}">
                <a16:creationId xmlns:a16="http://schemas.microsoft.com/office/drawing/2014/main" id="{CA8AC822-4D5F-4E13-A802-15335B3BB787}"/>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0" name="TextBox 19">
            <a:extLst>
              <a:ext uri="{FF2B5EF4-FFF2-40B4-BE49-F238E27FC236}">
                <a16:creationId xmlns:a16="http://schemas.microsoft.com/office/drawing/2014/main" id="{584B1AC7-79DA-4A59-B3A4-1B2B4DDEFC54}"/>
              </a:ext>
              <a:ext uri="{C183D7F6-B498-43B3-948B-1728B52AA6E4}">
                <adec:decorative xmlns:adec="http://schemas.microsoft.com/office/drawing/2017/decorative" val="1"/>
              </a:ext>
            </a:extLst>
          </p:cNvPr>
          <p:cNvSpPr txBox="1"/>
          <p:nvPr userDrawn="1"/>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lumMod val="65000"/>
                  </a:schemeClr>
                </a:solidFill>
                <a:latin typeface="+mn-lt"/>
                <a:ea typeface="+mn-ea"/>
                <a:cs typeface="+mn-cs"/>
              </a:rPr>
              <a:t>© 2022 KPMG, an Irish partnership and a member firm of the KPMG global organization of independent member firms affiliated with KPMG International Limited, a private English company limited by guarantee. All rights reserved.</a:t>
            </a:r>
          </a:p>
        </p:txBody>
      </p:sp>
      <p:cxnSp>
        <p:nvCxnSpPr>
          <p:cNvPr id="21" name="Straight Connector 20">
            <a:extLst>
              <a:ext uri="{FF2B5EF4-FFF2-40B4-BE49-F238E27FC236}">
                <a16:creationId xmlns:a16="http://schemas.microsoft.com/office/drawing/2014/main" id="{ACB3BBB9-B843-4B92-97C7-CFC475524D94}"/>
              </a:ext>
            </a:extLst>
          </p:cNvPr>
          <p:cNvCxnSpPr/>
          <p:nvPr userDrawn="1"/>
        </p:nvCxnSpPr>
        <p:spPr>
          <a:xfrm>
            <a:off x="10928548" y="6266997"/>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72314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3_DIVIDER 1">
    <p:bg>
      <p:bgPr>
        <a:solidFill>
          <a:srgbClr val="00338D"/>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05CA7AD-3724-4610-AD0B-806098ADE50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5646"/>
          <a:stretch/>
        </p:blipFill>
        <p:spPr>
          <a:xfrm>
            <a:off x="0" y="0"/>
            <a:ext cx="12192000" cy="6856293"/>
          </a:xfrm>
          <a:prstGeom prst="rect">
            <a:avLst/>
          </a:prstGeom>
        </p:spPr>
      </p:pic>
      <p:sp>
        <p:nvSpPr>
          <p:cNvPr id="13" name="Rectangle 12">
            <a:extLst>
              <a:ext uri="{FF2B5EF4-FFF2-40B4-BE49-F238E27FC236}">
                <a16:creationId xmlns:a16="http://schemas.microsoft.com/office/drawing/2014/main" id="{EE8B48BA-0AFA-480A-8CDB-033E2F6E7394}"/>
              </a:ext>
            </a:extLst>
          </p:cNvPr>
          <p:cNvSpPr/>
          <p:nvPr userDrawn="1"/>
        </p:nvSpPr>
        <p:spPr>
          <a:xfrm>
            <a:off x="1004888" y="762000"/>
            <a:ext cx="7524000" cy="5349240"/>
          </a:xfrm>
          <a:prstGeom prst="rect">
            <a:avLst/>
          </a:prstGeom>
          <a:gradFill>
            <a:gsLst>
              <a:gs pos="0">
                <a:schemeClr val="accent5"/>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lvl="0"/>
            <a:endParaRPr lang="en-GB" sz="1500" err="1">
              <a:solidFill>
                <a:schemeClr val="bg1"/>
              </a:solidFill>
            </a:endParaRPr>
          </a:p>
        </p:txBody>
      </p:sp>
      <p:sp>
        <p:nvSpPr>
          <p:cNvPr id="14" name="Title 1">
            <a:extLst>
              <a:ext uri="{FF2B5EF4-FFF2-40B4-BE49-F238E27FC236}">
                <a16:creationId xmlns:a16="http://schemas.microsoft.com/office/drawing/2014/main" id="{A7D9B65F-9B5C-4627-8CD8-6D02E4A4465F}"/>
              </a:ext>
            </a:extLst>
          </p:cNvPr>
          <p:cNvSpPr>
            <a:spLocks noGrp="1"/>
          </p:cNvSpPr>
          <p:nvPr>
            <p:ph type="ctrTitle" hasCustomPrompt="1"/>
          </p:nvPr>
        </p:nvSpPr>
        <p:spPr>
          <a:xfrm>
            <a:off x="1538925" y="2325831"/>
            <a:ext cx="6263956" cy="2300407"/>
          </a:xfrm>
        </p:spPr>
        <p:txBody>
          <a:bodyPr anchor="t" anchorCtr="0"/>
          <a:lstStyle>
            <a:lvl1pPr algn="l">
              <a:defRPr sz="8800" baseline="0">
                <a:solidFill>
                  <a:schemeClr val="bg1"/>
                </a:solidFill>
              </a:defRPr>
            </a:lvl1pPr>
          </a:lstStyle>
          <a:p>
            <a:r>
              <a:rPr lang="en-GB"/>
              <a:t>Divider copy </a:t>
            </a:r>
            <a:br>
              <a:rPr lang="en-GB"/>
            </a:br>
            <a:r>
              <a:rPr lang="en-GB"/>
              <a:t>goes here</a:t>
            </a:r>
            <a:endParaRPr lang="en-US" dirty="0"/>
          </a:p>
        </p:txBody>
      </p:sp>
      <p:sp>
        <p:nvSpPr>
          <p:cNvPr id="15" name="Text Placeholder 3">
            <a:extLst>
              <a:ext uri="{FF2B5EF4-FFF2-40B4-BE49-F238E27FC236}">
                <a16:creationId xmlns:a16="http://schemas.microsoft.com/office/drawing/2014/main" id="{FA6D3BE5-0736-4CEA-91CA-7EB25ADA1861}"/>
              </a:ext>
            </a:extLst>
          </p:cNvPr>
          <p:cNvSpPr>
            <a:spLocks noGrp="1"/>
          </p:cNvSpPr>
          <p:nvPr>
            <p:ph type="body" sz="quarter" idx="11"/>
          </p:nvPr>
        </p:nvSpPr>
        <p:spPr>
          <a:xfrm>
            <a:off x="1538925" y="5233260"/>
            <a:ext cx="6263956" cy="216000"/>
          </a:xfrm>
        </p:spPr>
        <p:txBody>
          <a:bodyPr/>
          <a:lstStyle>
            <a:lvl1pPr>
              <a:defRPr sz="1600" b="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dirty="0"/>
              <a:t>Click to edit Master text styles</a:t>
            </a:r>
            <a:endParaRPr lang="en-GB" dirty="0"/>
          </a:p>
        </p:txBody>
      </p:sp>
      <p:sp>
        <p:nvSpPr>
          <p:cNvPr id="16" name="Text Placeholder 4">
            <a:extLst>
              <a:ext uri="{FF2B5EF4-FFF2-40B4-BE49-F238E27FC236}">
                <a16:creationId xmlns:a16="http://schemas.microsoft.com/office/drawing/2014/main" id="{EA4ECE6C-BFA7-4671-BBF5-1CCAB0CC5B6A}"/>
              </a:ext>
            </a:extLst>
          </p:cNvPr>
          <p:cNvSpPr>
            <a:spLocks noGrp="1"/>
          </p:cNvSpPr>
          <p:nvPr>
            <p:ph type="body" sz="quarter" idx="12" hasCustomPrompt="1"/>
          </p:nvPr>
        </p:nvSpPr>
        <p:spPr>
          <a:xfrm>
            <a:off x="1538924" y="1339850"/>
            <a:ext cx="876300" cy="690562"/>
          </a:xfrm>
        </p:spPr>
        <p:txBody>
          <a:bodyPr/>
          <a:lstStyle>
            <a:lvl1pPr>
              <a:lnSpc>
                <a:spcPct val="70000"/>
              </a:lnSpc>
              <a:defRPr sz="5400">
                <a:solidFill>
                  <a:schemeClr val="bg1"/>
                </a:solidFill>
                <a:latin typeface="+mj-lt"/>
              </a:defRPr>
            </a:lvl1pPr>
          </a:lstStyle>
          <a:p>
            <a:pPr lvl="0"/>
            <a:r>
              <a:rPr lang="en-US"/>
              <a:t>01</a:t>
            </a:r>
            <a:endParaRPr lang="en-GB"/>
          </a:p>
        </p:txBody>
      </p:sp>
      <p:sp>
        <p:nvSpPr>
          <p:cNvPr id="17" name="Shape 8">
            <a:extLst>
              <a:ext uri="{FF2B5EF4-FFF2-40B4-BE49-F238E27FC236}">
                <a16:creationId xmlns:a16="http://schemas.microsoft.com/office/drawing/2014/main" id="{B9ABE5F9-3CED-4915-AA9A-621AE8E3A5B6}"/>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20" name="Freeform 19">
            <a:extLst>
              <a:ext uri="{FF2B5EF4-FFF2-40B4-BE49-F238E27FC236}">
                <a16:creationId xmlns:a16="http://schemas.microsoft.com/office/drawing/2014/main" id="{7D8BBE7B-7414-4949-B4F9-10E37BB29616}"/>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1" name="TextBox 20">
            <a:extLst>
              <a:ext uri="{FF2B5EF4-FFF2-40B4-BE49-F238E27FC236}">
                <a16:creationId xmlns:a16="http://schemas.microsoft.com/office/drawing/2014/main" id="{FD706044-792D-4F27-BA42-9C4B709AEB73}"/>
              </a:ext>
              <a:ext uri="{C183D7F6-B498-43B3-948B-1728B52AA6E4}">
                <adec:decorative xmlns:adec="http://schemas.microsoft.com/office/drawing/2017/decorative" val="1"/>
              </a:ext>
            </a:extLst>
          </p:cNvPr>
          <p:cNvSpPr txBox="1"/>
          <p:nvPr userDrawn="1"/>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solidFill>
                <a:latin typeface="+mn-lt"/>
                <a:ea typeface="+mn-ea"/>
                <a:cs typeface="+mn-cs"/>
              </a:rPr>
              <a:t>© 2022 KPMG, an Irish partnership and a member firm of the KPMG global organization of independent member firms affiliated with KPMG International Limited, a private English company limited by guarantee. All rights reserved.</a:t>
            </a:r>
          </a:p>
        </p:txBody>
      </p:sp>
      <p:cxnSp>
        <p:nvCxnSpPr>
          <p:cNvPr id="22" name="Straight Connector 21">
            <a:extLst>
              <a:ext uri="{FF2B5EF4-FFF2-40B4-BE49-F238E27FC236}">
                <a16:creationId xmlns:a16="http://schemas.microsoft.com/office/drawing/2014/main" id="{41A33ACA-677B-43FD-9B5F-7CF7C75120B9}"/>
              </a:ext>
            </a:extLst>
          </p:cNvPr>
          <p:cNvCxnSpPr/>
          <p:nvPr userDrawn="1"/>
        </p:nvCxnSpPr>
        <p:spPr>
          <a:xfrm>
            <a:off x="10928548" y="6266997"/>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658341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4_DIVIDER 1">
    <p:bg>
      <p:bgPr>
        <a:solidFill>
          <a:srgbClr val="00338D"/>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A67C365C-B5DD-4C23-A880-ABB124CC8F5D}"/>
              </a:ext>
            </a:extLst>
          </p:cNvPr>
          <p:cNvPicPr>
            <a:picLocks noChangeAspect="1"/>
          </p:cNvPicPr>
          <p:nvPr userDrawn="1"/>
        </p:nvPicPr>
        <p:blipFill rotWithShape="1">
          <a:blip r:embed="rId2"/>
          <a:srcRect l="3399" r="43268"/>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EE8B48BA-0AFA-480A-8CDB-033E2F6E7394}"/>
              </a:ext>
            </a:extLst>
          </p:cNvPr>
          <p:cNvSpPr/>
          <p:nvPr userDrawn="1"/>
        </p:nvSpPr>
        <p:spPr>
          <a:xfrm>
            <a:off x="1004888" y="762000"/>
            <a:ext cx="7524000" cy="5349240"/>
          </a:xfrm>
          <a:prstGeom prst="rect">
            <a:avLst/>
          </a:prstGeom>
          <a:gradFill>
            <a:gsLst>
              <a:gs pos="0">
                <a:schemeClr val="accent5"/>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lvl="0"/>
            <a:endParaRPr lang="en-GB" sz="1500" err="1">
              <a:solidFill>
                <a:schemeClr val="bg1"/>
              </a:solidFill>
            </a:endParaRPr>
          </a:p>
        </p:txBody>
      </p:sp>
      <p:sp>
        <p:nvSpPr>
          <p:cNvPr id="14" name="Title 1">
            <a:extLst>
              <a:ext uri="{FF2B5EF4-FFF2-40B4-BE49-F238E27FC236}">
                <a16:creationId xmlns:a16="http://schemas.microsoft.com/office/drawing/2014/main" id="{A7D9B65F-9B5C-4627-8CD8-6D02E4A4465F}"/>
              </a:ext>
            </a:extLst>
          </p:cNvPr>
          <p:cNvSpPr>
            <a:spLocks noGrp="1"/>
          </p:cNvSpPr>
          <p:nvPr>
            <p:ph type="ctrTitle" hasCustomPrompt="1"/>
          </p:nvPr>
        </p:nvSpPr>
        <p:spPr>
          <a:xfrm>
            <a:off x="1538925" y="2325831"/>
            <a:ext cx="6263956" cy="2300407"/>
          </a:xfrm>
        </p:spPr>
        <p:txBody>
          <a:bodyPr anchor="t" anchorCtr="0"/>
          <a:lstStyle>
            <a:lvl1pPr algn="l">
              <a:defRPr sz="8800" baseline="0">
                <a:solidFill>
                  <a:schemeClr val="bg1"/>
                </a:solidFill>
              </a:defRPr>
            </a:lvl1pPr>
          </a:lstStyle>
          <a:p>
            <a:r>
              <a:rPr lang="en-GB"/>
              <a:t>Divider copy </a:t>
            </a:r>
            <a:br>
              <a:rPr lang="en-GB"/>
            </a:br>
            <a:r>
              <a:rPr lang="en-GB"/>
              <a:t>goes here</a:t>
            </a:r>
            <a:endParaRPr lang="en-US" dirty="0"/>
          </a:p>
        </p:txBody>
      </p:sp>
      <p:sp>
        <p:nvSpPr>
          <p:cNvPr id="15" name="Text Placeholder 3">
            <a:extLst>
              <a:ext uri="{FF2B5EF4-FFF2-40B4-BE49-F238E27FC236}">
                <a16:creationId xmlns:a16="http://schemas.microsoft.com/office/drawing/2014/main" id="{FA6D3BE5-0736-4CEA-91CA-7EB25ADA1861}"/>
              </a:ext>
            </a:extLst>
          </p:cNvPr>
          <p:cNvSpPr>
            <a:spLocks noGrp="1"/>
          </p:cNvSpPr>
          <p:nvPr>
            <p:ph type="body" sz="quarter" idx="11"/>
          </p:nvPr>
        </p:nvSpPr>
        <p:spPr>
          <a:xfrm>
            <a:off x="1538925" y="5233260"/>
            <a:ext cx="6263956" cy="216000"/>
          </a:xfrm>
        </p:spPr>
        <p:txBody>
          <a:bodyPr/>
          <a:lstStyle>
            <a:lvl1pPr>
              <a:defRPr sz="1600" b="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dirty="0"/>
              <a:t>Click to edit Master text styles</a:t>
            </a:r>
            <a:endParaRPr lang="en-GB" dirty="0"/>
          </a:p>
        </p:txBody>
      </p:sp>
      <p:sp>
        <p:nvSpPr>
          <p:cNvPr id="16" name="Text Placeholder 4">
            <a:extLst>
              <a:ext uri="{FF2B5EF4-FFF2-40B4-BE49-F238E27FC236}">
                <a16:creationId xmlns:a16="http://schemas.microsoft.com/office/drawing/2014/main" id="{EA4ECE6C-BFA7-4671-BBF5-1CCAB0CC5B6A}"/>
              </a:ext>
            </a:extLst>
          </p:cNvPr>
          <p:cNvSpPr>
            <a:spLocks noGrp="1"/>
          </p:cNvSpPr>
          <p:nvPr>
            <p:ph type="body" sz="quarter" idx="12" hasCustomPrompt="1"/>
          </p:nvPr>
        </p:nvSpPr>
        <p:spPr>
          <a:xfrm>
            <a:off x="1538924" y="1339850"/>
            <a:ext cx="876300" cy="690562"/>
          </a:xfrm>
        </p:spPr>
        <p:txBody>
          <a:bodyPr/>
          <a:lstStyle>
            <a:lvl1pPr>
              <a:lnSpc>
                <a:spcPct val="70000"/>
              </a:lnSpc>
              <a:defRPr sz="5400">
                <a:solidFill>
                  <a:schemeClr val="bg1"/>
                </a:solidFill>
                <a:latin typeface="+mj-lt"/>
              </a:defRPr>
            </a:lvl1pPr>
          </a:lstStyle>
          <a:p>
            <a:pPr lvl="0"/>
            <a:r>
              <a:rPr lang="en-US"/>
              <a:t>01</a:t>
            </a:r>
            <a:endParaRPr lang="en-GB"/>
          </a:p>
        </p:txBody>
      </p:sp>
      <p:sp>
        <p:nvSpPr>
          <p:cNvPr id="17" name="Shape 8">
            <a:extLst>
              <a:ext uri="{FF2B5EF4-FFF2-40B4-BE49-F238E27FC236}">
                <a16:creationId xmlns:a16="http://schemas.microsoft.com/office/drawing/2014/main" id="{B9ABE5F9-3CED-4915-AA9A-621AE8E3A5B6}"/>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20" name="Freeform 19">
            <a:extLst>
              <a:ext uri="{FF2B5EF4-FFF2-40B4-BE49-F238E27FC236}">
                <a16:creationId xmlns:a16="http://schemas.microsoft.com/office/drawing/2014/main" id="{7D8BBE7B-7414-4949-B4F9-10E37BB29616}"/>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1" name="TextBox 20">
            <a:extLst>
              <a:ext uri="{FF2B5EF4-FFF2-40B4-BE49-F238E27FC236}">
                <a16:creationId xmlns:a16="http://schemas.microsoft.com/office/drawing/2014/main" id="{FD706044-792D-4F27-BA42-9C4B709AEB73}"/>
              </a:ext>
              <a:ext uri="{C183D7F6-B498-43B3-948B-1728B52AA6E4}">
                <adec:decorative xmlns:adec="http://schemas.microsoft.com/office/drawing/2017/decorative" val="1"/>
              </a:ext>
            </a:extLst>
          </p:cNvPr>
          <p:cNvSpPr txBox="1"/>
          <p:nvPr userDrawn="1"/>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solidFill>
                <a:latin typeface="+mn-lt"/>
                <a:ea typeface="+mn-ea"/>
                <a:cs typeface="+mn-cs"/>
              </a:rPr>
              <a:t>© 2022 KPMG, an Irish partnership and a member firm of the KPMG global organization of independent member firms affiliated with KPMG International Limited, a private English company limited by guarantee. All rights reserved.</a:t>
            </a:r>
          </a:p>
        </p:txBody>
      </p:sp>
      <p:cxnSp>
        <p:nvCxnSpPr>
          <p:cNvPr id="22" name="Straight Connector 21">
            <a:extLst>
              <a:ext uri="{FF2B5EF4-FFF2-40B4-BE49-F238E27FC236}">
                <a16:creationId xmlns:a16="http://schemas.microsoft.com/office/drawing/2014/main" id="{41A33ACA-677B-43FD-9B5F-7CF7C75120B9}"/>
              </a:ext>
            </a:extLst>
          </p:cNvPr>
          <p:cNvCxnSpPr/>
          <p:nvPr userDrawn="1"/>
        </p:nvCxnSpPr>
        <p:spPr>
          <a:xfrm>
            <a:off x="10928548" y="6266997"/>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186222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5_DIVIDER 1">
    <p:bg>
      <p:bgPr>
        <a:solidFill>
          <a:srgbClr val="00338D"/>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4E949F2-DC86-49D8-B7F6-F5E464D2BA77}"/>
              </a:ext>
            </a:extLst>
          </p:cNvPr>
          <p:cNvPicPr>
            <a:picLocks noChangeAspect="1"/>
          </p:cNvPicPr>
          <p:nvPr userDrawn="1"/>
        </p:nvPicPr>
        <p:blipFill rotWithShape="1">
          <a:blip r:embed="rId2"/>
          <a:srcRect t="19893" b="3805"/>
          <a:stretch/>
        </p:blipFill>
        <p:spPr>
          <a:xfrm>
            <a:off x="0" y="0"/>
            <a:ext cx="12192000" cy="6858001"/>
          </a:xfrm>
          <a:prstGeom prst="rect">
            <a:avLst/>
          </a:prstGeom>
        </p:spPr>
      </p:pic>
      <p:sp>
        <p:nvSpPr>
          <p:cNvPr id="13" name="Rectangle 12">
            <a:extLst>
              <a:ext uri="{FF2B5EF4-FFF2-40B4-BE49-F238E27FC236}">
                <a16:creationId xmlns:a16="http://schemas.microsoft.com/office/drawing/2014/main" id="{EE8B48BA-0AFA-480A-8CDB-033E2F6E7394}"/>
              </a:ext>
            </a:extLst>
          </p:cNvPr>
          <p:cNvSpPr/>
          <p:nvPr userDrawn="1"/>
        </p:nvSpPr>
        <p:spPr>
          <a:xfrm>
            <a:off x="1004888" y="762000"/>
            <a:ext cx="7524000" cy="5349240"/>
          </a:xfrm>
          <a:prstGeom prst="rect">
            <a:avLst/>
          </a:prstGeom>
          <a:gradFill>
            <a:gsLst>
              <a:gs pos="0">
                <a:schemeClr val="accent5"/>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lvl="0"/>
            <a:endParaRPr lang="en-GB" sz="1500" err="1">
              <a:solidFill>
                <a:schemeClr val="bg1"/>
              </a:solidFill>
            </a:endParaRPr>
          </a:p>
        </p:txBody>
      </p:sp>
      <p:sp>
        <p:nvSpPr>
          <p:cNvPr id="14" name="Title 1">
            <a:extLst>
              <a:ext uri="{FF2B5EF4-FFF2-40B4-BE49-F238E27FC236}">
                <a16:creationId xmlns:a16="http://schemas.microsoft.com/office/drawing/2014/main" id="{A7D9B65F-9B5C-4627-8CD8-6D02E4A4465F}"/>
              </a:ext>
            </a:extLst>
          </p:cNvPr>
          <p:cNvSpPr>
            <a:spLocks noGrp="1"/>
          </p:cNvSpPr>
          <p:nvPr>
            <p:ph type="ctrTitle" hasCustomPrompt="1"/>
          </p:nvPr>
        </p:nvSpPr>
        <p:spPr>
          <a:xfrm>
            <a:off x="1538925" y="2325831"/>
            <a:ext cx="6263956" cy="2300407"/>
          </a:xfrm>
        </p:spPr>
        <p:txBody>
          <a:bodyPr anchor="t" anchorCtr="0"/>
          <a:lstStyle>
            <a:lvl1pPr algn="l">
              <a:defRPr sz="8800" baseline="0">
                <a:solidFill>
                  <a:schemeClr val="bg1"/>
                </a:solidFill>
              </a:defRPr>
            </a:lvl1pPr>
          </a:lstStyle>
          <a:p>
            <a:r>
              <a:rPr lang="en-GB"/>
              <a:t>Divider copy </a:t>
            </a:r>
            <a:br>
              <a:rPr lang="en-GB"/>
            </a:br>
            <a:r>
              <a:rPr lang="en-GB"/>
              <a:t>goes here</a:t>
            </a:r>
            <a:endParaRPr lang="en-US" dirty="0"/>
          </a:p>
        </p:txBody>
      </p:sp>
      <p:sp>
        <p:nvSpPr>
          <p:cNvPr id="15" name="Text Placeholder 3">
            <a:extLst>
              <a:ext uri="{FF2B5EF4-FFF2-40B4-BE49-F238E27FC236}">
                <a16:creationId xmlns:a16="http://schemas.microsoft.com/office/drawing/2014/main" id="{FA6D3BE5-0736-4CEA-91CA-7EB25ADA1861}"/>
              </a:ext>
            </a:extLst>
          </p:cNvPr>
          <p:cNvSpPr>
            <a:spLocks noGrp="1"/>
          </p:cNvSpPr>
          <p:nvPr>
            <p:ph type="body" sz="quarter" idx="11"/>
          </p:nvPr>
        </p:nvSpPr>
        <p:spPr>
          <a:xfrm>
            <a:off x="1538925" y="5233260"/>
            <a:ext cx="6263956" cy="216000"/>
          </a:xfrm>
        </p:spPr>
        <p:txBody>
          <a:bodyPr/>
          <a:lstStyle>
            <a:lvl1pPr>
              <a:defRPr sz="1600" b="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dirty="0"/>
              <a:t>Click to edit Master text styles</a:t>
            </a:r>
            <a:endParaRPr lang="en-GB" dirty="0"/>
          </a:p>
        </p:txBody>
      </p:sp>
      <p:sp>
        <p:nvSpPr>
          <p:cNvPr id="16" name="Text Placeholder 4">
            <a:extLst>
              <a:ext uri="{FF2B5EF4-FFF2-40B4-BE49-F238E27FC236}">
                <a16:creationId xmlns:a16="http://schemas.microsoft.com/office/drawing/2014/main" id="{EA4ECE6C-BFA7-4671-BBF5-1CCAB0CC5B6A}"/>
              </a:ext>
            </a:extLst>
          </p:cNvPr>
          <p:cNvSpPr>
            <a:spLocks noGrp="1"/>
          </p:cNvSpPr>
          <p:nvPr>
            <p:ph type="body" sz="quarter" idx="12" hasCustomPrompt="1"/>
          </p:nvPr>
        </p:nvSpPr>
        <p:spPr>
          <a:xfrm>
            <a:off x="1538924" y="1339850"/>
            <a:ext cx="876300" cy="690562"/>
          </a:xfrm>
        </p:spPr>
        <p:txBody>
          <a:bodyPr/>
          <a:lstStyle>
            <a:lvl1pPr>
              <a:lnSpc>
                <a:spcPct val="70000"/>
              </a:lnSpc>
              <a:defRPr sz="5400">
                <a:solidFill>
                  <a:schemeClr val="bg1"/>
                </a:solidFill>
                <a:latin typeface="+mj-lt"/>
              </a:defRPr>
            </a:lvl1pPr>
          </a:lstStyle>
          <a:p>
            <a:pPr lvl="0"/>
            <a:r>
              <a:rPr lang="en-US"/>
              <a:t>01</a:t>
            </a:r>
            <a:endParaRPr lang="en-GB"/>
          </a:p>
        </p:txBody>
      </p:sp>
      <p:sp>
        <p:nvSpPr>
          <p:cNvPr id="17" name="Shape 8">
            <a:extLst>
              <a:ext uri="{FF2B5EF4-FFF2-40B4-BE49-F238E27FC236}">
                <a16:creationId xmlns:a16="http://schemas.microsoft.com/office/drawing/2014/main" id="{B9ABE5F9-3CED-4915-AA9A-621AE8E3A5B6}"/>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20" name="Freeform 19">
            <a:extLst>
              <a:ext uri="{FF2B5EF4-FFF2-40B4-BE49-F238E27FC236}">
                <a16:creationId xmlns:a16="http://schemas.microsoft.com/office/drawing/2014/main" id="{7D8BBE7B-7414-4949-B4F9-10E37BB29616}"/>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1" name="TextBox 20">
            <a:extLst>
              <a:ext uri="{FF2B5EF4-FFF2-40B4-BE49-F238E27FC236}">
                <a16:creationId xmlns:a16="http://schemas.microsoft.com/office/drawing/2014/main" id="{FD706044-792D-4F27-BA42-9C4B709AEB73}"/>
              </a:ext>
              <a:ext uri="{C183D7F6-B498-43B3-948B-1728B52AA6E4}">
                <adec:decorative xmlns:adec="http://schemas.microsoft.com/office/drawing/2017/decorative" val="1"/>
              </a:ext>
            </a:extLst>
          </p:cNvPr>
          <p:cNvSpPr txBox="1"/>
          <p:nvPr userDrawn="1"/>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lumMod val="65000"/>
                  </a:schemeClr>
                </a:solidFill>
                <a:latin typeface="+mn-lt"/>
                <a:ea typeface="+mn-ea"/>
                <a:cs typeface="+mn-cs"/>
              </a:rPr>
              <a:t>© 2022 KPMG, an Irish partnership and a member firm of the KPMG global organization of independent member firms affiliated with KPMG International Limited, a private English company limited by guarantee. All rights reserved.</a:t>
            </a:r>
          </a:p>
        </p:txBody>
      </p:sp>
      <p:cxnSp>
        <p:nvCxnSpPr>
          <p:cNvPr id="22" name="Straight Connector 21">
            <a:extLst>
              <a:ext uri="{FF2B5EF4-FFF2-40B4-BE49-F238E27FC236}">
                <a16:creationId xmlns:a16="http://schemas.microsoft.com/office/drawing/2014/main" id="{41A33ACA-677B-43FD-9B5F-7CF7C75120B9}"/>
              </a:ext>
            </a:extLst>
          </p:cNvPr>
          <p:cNvCxnSpPr/>
          <p:nvPr userDrawn="1"/>
        </p:nvCxnSpPr>
        <p:spPr>
          <a:xfrm>
            <a:off x="10928548" y="6266997"/>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8358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33821-7F6E-47FF-89CD-D057DAFB6B1F}"/>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08670719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6_DIVIDER 1">
    <p:bg>
      <p:bgPr>
        <a:solidFill>
          <a:srgbClr val="00338D"/>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568FCEB1-3EF3-4E82-987D-4D27092A2090}"/>
              </a:ext>
            </a:extLst>
          </p:cNvPr>
          <p:cNvPicPr>
            <a:picLocks noChangeAspect="1"/>
          </p:cNvPicPr>
          <p:nvPr userDrawn="1"/>
        </p:nvPicPr>
        <p:blipFill rotWithShape="1">
          <a:blip r:embed="rId2"/>
          <a:srcRect t="21907" r="25653" b="15362"/>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EE8B48BA-0AFA-480A-8CDB-033E2F6E7394}"/>
              </a:ext>
            </a:extLst>
          </p:cNvPr>
          <p:cNvSpPr/>
          <p:nvPr userDrawn="1"/>
        </p:nvSpPr>
        <p:spPr>
          <a:xfrm>
            <a:off x="1004888" y="762000"/>
            <a:ext cx="7524000" cy="5349240"/>
          </a:xfrm>
          <a:prstGeom prst="rect">
            <a:avLst/>
          </a:prstGeom>
          <a:gradFill>
            <a:gsLst>
              <a:gs pos="0">
                <a:schemeClr val="accent5"/>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lvl="0"/>
            <a:endParaRPr lang="en-GB" sz="1500" err="1">
              <a:solidFill>
                <a:schemeClr val="bg1"/>
              </a:solidFill>
            </a:endParaRPr>
          </a:p>
        </p:txBody>
      </p:sp>
      <p:sp>
        <p:nvSpPr>
          <p:cNvPr id="14" name="Title 1">
            <a:extLst>
              <a:ext uri="{FF2B5EF4-FFF2-40B4-BE49-F238E27FC236}">
                <a16:creationId xmlns:a16="http://schemas.microsoft.com/office/drawing/2014/main" id="{A7D9B65F-9B5C-4627-8CD8-6D02E4A4465F}"/>
              </a:ext>
            </a:extLst>
          </p:cNvPr>
          <p:cNvSpPr>
            <a:spLocks noGrp="1"/>
          </p:cNvSpPr>
          <p:nvPr>
            <p:ph type="ctrTitle" hasCustomPrompt="1"/>
          </p:nvPr>
        </p:nvSpPr>
        <p:spPr>
          <a:xfrm>
            <a:off x="1538925" y="2325831"/>
            <a:ext cx="6263956" cy="2300407"/>
          </a:xfrm>
        </p:spPr>
        <p:txBody>
          <a:bodyPr anchor="t" anchorCtr="0"/>
          <a:lstStyle>
            <a:lvl1pPr algn="l">
              <a:defRPr sz="8800" baseline="0">
                <a:solidFill>
                  <a:schemeClr val="bg1"/>
                </a:solidFill>
              </a:defRPr>
            </a:lvl1pPr>
          </a:lstStyle>
          <a:p>
            <a:r>
              <a:rPr lang="en-GB"/>
              <a:t>Divider copy </a:t>
            </a:r>
            <a:br>
              <a:rPr lang="en-GB"/>
            </a:br>
            <a:r>
              <a:rPr lang="en-GB"/>
              <a:t>goes here</a:t>
            </a:r>
            <a:endParaRPr lang="en-US" dirty="0"/>
          </a:p>
        </p:txBody>
      </p:sp>
      <p:sp>
        <p:nvSpPr>
          <p:cNvPr id="15" name="Text Placeholder 3">
            <a:extLst>
              <a:ext uri="{FF2B5EF4-FFF2-40B4-BE49-F238E27FC236}">
                <a16:creationId xmlns:a16="http://schemas.microsoft.com/office/drawing/2014/main" id="{FA6D3BE5-0736-4CEA-91CA-7EB25ADA1861}"/>
              </a:ext>
            </a:extLst>
          </p:cNvPr>
          <p:cNvSpPr>
            <a:spLocks noGrp="1"/>
          </p:cNvSpPr>
          <p:nvPr>
            <p:ph type="body" sz="quarter" idx="11"/>
          </p:nvPr>
        </p:nvSpPr>
        <p:spPr>
          <a:xfrm>
            <a:off x="1538925" y="5233260"/>
            <a:ext cx="6263956" cy="216000"/>
          </a:xfrm>
        </p:spPr>
        <p:txBody>
          <a:bodyPr/>
          <a:lstStyle>
            <a:lvl1pPr>
              <a:defRPr sz="1600" b="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dirty="0"/>
              <a:t>Click to edit Master text styles</a:t>
            </a:r>
            <a:endParaRPr lang="en-GB" dirty="0"/>
          </a:p>
        </p:txBody>
      </p:sp>
      <p:sp>
        <p:nvSpPr>
          <p:cNvPr id="16" name="Text Placeholder 4">
            <a:extLst>
              <a:ext uri="{FF2B5EF4-FFF2-40B4-BE49-F238E27FC236}">
                <a16:creationId xmlns:a16="http://schemas.microsoft.com/office/drawing/2014/main" id="{EA4ECE6C-BFA7-4671-BBF5-1CCAB0CC5B6A}"/>
              </a:ext>
            </a:extLst>
          </p:cNvPr>
          <p:cNvSpPr>
            <a:spLocks noGrp="1"/>
          </p:cNvSpPr>
          <p:nvPr>
            <p:ph type="body" sz="quarter" idx="12" hasCustomPrompt="1"/>
          </p:nvPr>
        </p:nvSpPr>
        <p:spPr>
          <a:xfrm>
            <a:off x="1538924" y="1339850"/>
            <a:ext cx="876300" cy="690562"/>
          </a:xfrm>
        </p:spPr>
        <p:txBody>
          <a:bodyPr/>
          <a:lstStyle>
            <a:lvl1pPr>
              <a:lnSpc>
                <a:spcPct val="70000"/>
              </a:lnSpc>
              <a:defRPr sz="5400">
                <a:solidFill>
                  <a:schemeClr val="bg1"/>
                </a:solidFill>
                <a:latin typeface="+mj-lt"/>
              </a:defRPr>
            </a:lvl1pPr>
          </a:lstStyle>
          <a:p>
            <a:pPr lvl="0"/>
            <a:r>
              <a:rPr lang="en-US"/>
              <a:t>01</a:t>
            </a:r>
            <a:endParaRPr lang="en-GB"/>
          </a:p>
        </p:txBody>
      </p:sp>
      <p:sp>
        <p:nvSpPr>
          <p:cNvPr id="17" name="Shape 8">
            <a:extLst>
              <a:ext uri="{FF2B5EF4-FFF2-40B4-BE49-F238E27FC236}">
                <a16:creationId xmlns:a16="http://schemas.microsoft.com/office/drawing/2014/main" id="{B9ABE5F9-3CED-4915-AA9A-621AE8E3A5B6}"/>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20" name="Freeform 19">
            <a:extLst>
              <a:ext uri="{FF2B5EF4-FFF2-40B4-BE49-F238E27FC236}">
                <a16:creationId xmlns:a16="http://schemas.microsoft.com/office/drawing/2014/main" id="{7D8BBE7B-7414-4949-B4F9-10E37BB29616}"/>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1" name="TextBox 20">
            <a:extLst>
              <a:ext uri="{FF2B5EF4-FFF2-40B4-BE49-F238E27FC236}">
                <a16:creationId xmlns:a16="http://schemas.microsoft.com/office/drawing/2014/main" id="{FD706044-792D-4F27-BA42-9C4B709AEB73}"/>
              </a:ext>
              <a:ext uri="{C183D7F6-B498-43B3-948B-1728B52AA6E4}">
                <adec:decorative xmlns:adec="http://schemas.microsoft.com/office/drawing/2017/decorative" val="1"/>
              </a:ext>
            </a:extLst>
          </p:cNvPr>
          <p:cNvSpPr txBox="1"/>
          <p:nvPr userDrawn="1"/>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lumMod val="65000"/>
                  </a:schemeClr>
                </a:solidFill>
                <a:latin typeface="+mn-lt"/>
                <a:ea typeface="+mn-ea"/>
                <a:cs typeface="+mn-cs"/>
              </a:rPr>
              <a:t>© 2022 KPMG, an Irish partnership and a member firm of the KPMG global organization of independent member firms affiliated with KPMG International Limited, a private English company limited by guarantee. All rights reserved.</a:t>
            </a:r>
          </a:p>
        </p:txBody>
      </p:sp>
      <p:cxnSp>
        <p:nvCxnSpPr>
          <p:cNvPr id="22" name="Straight Connector 21">
            <a:extLst>
              <a:ext uri="{FF2B5EF4-FFF2-40B4-BE49-F238E27FC236}">
                <a16:creationId xmlns:a16="http://schemas.microsoft.com/office/drawing/2014/main" id="{41A33ACA-677B-43FD-9B5F-7CF7C75120B9}"/>
              </a:ext>
            </a:extLst>
          </p:cNvPr>
          <p:cNvCxnSpPr/>
          <p:nvPr userDrawn="1"/>
        </p:nvCxnSpPr>
        <p:spPr>
          <a:xfrm>
            <a:off x="10928548" y="6266997"/>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78004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userDrawn="1">
  <p:cSld name="2_FINAL SLIDE">
    <p:bg>
      <p:bgPr>
        <a:solidFill>
          <a:srgbClr val="00338D"/>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05F7BB9-FEC6-4DA0-886C-53D86D0EDCA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 t="6140" r="18085" b="24749"/>
          <a:stretch/>
        </p:blipFill>
        <p:spPr>
          <a:xfrm>
            <a:off x="-600" y="1"/>
            <a:ext cx="12193200" cy="6857999"/>
          </a:xfrm>
          <a:prstGeom prst="rect">
            <a:avLst/>
          </a:prstGeom>
        </p:spPr>
      </p:pic>
      <p:sp>
        <p:nvSpPr>
          <p:cNvPr id="7" name="Shape 8">
            <a:extLst>
              <a:ext uri="{FF2B5EF4-FFF2-40B4-BE49-F238E27FC236}">
                <a16:creationId xmlns:a16="http://schemas.microsoft.com/office/drawing/2014/main" id="{B4404B1D-9111-4D04-B7E0-EA6D5A213783}"/>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9" name="Freeform 19">
            <a:extLst>
              <a:ext uri="{FF2B5EF4-FFF2-40B4-BE49-F238E27FC236}">
                <a16:creationId xmlns:a16="http://schemas.microsoft.com/office/drawing/2014/main" id="{94EDEABD-8A8D-4028-80AB-BF9B456F4E87}"/>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0" name="TextBox 9">
            <a:extLst>
              <a:ext uri="{FF2B5EF4-FFF2-40B4-BE49-F238E27FC236}">
                <a16:creationId xmlns:a16="http://schemas.microsoft.com/office/drawing/2014/main" id="{A79388A6-1544-44BE-AECE-D61EC0E79C37}"/>
              </a:ext>
              <a:ext uri="{C183D7F6-B498-43B3-948B-1728B52AA6E4}">
                <adec:decorative xmlns:adec="http://schemas.microsoft.com/office/drawing/2017/decorative" val="1"/>
              </a:ext>
            </a:extLst>
          </p:cNvPr>
          <p:cNvSpPr txBox="1"/>
          <p:nvPr userDrawn="1"/>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lumMod val="65000"/>
                  </a:schemeClr>
                </a:solidFill>
                <a:latin typeface="+mn-lt"/>
                <a:ea typeface="+mn-ea"/>
                <a:cs typeface="+mn-cs"/>
              </a:rPr>
              <a:t>© 2022 KPMG, an Irish partnership and a member firm of the KPMG global organization of independent member firms affiliated with KPMG International Limited, a private English company limited by guarantee. All rights reserved.</a:t>
            </a:r>
          </a:p>
        </p:txBody>
      </p:sp>
      <p:cxnSp>
        <p:nvCxnSpPr>
          <p:cNvPr id="11" name="Straight Connector 10">
            <a:extLst>
              <a:ext uri="{FF2B5EF4-FFF2-40B4-BE49-F238E27FC236}">
                <a16:creationId xmlns:a16="http://schemas.microsoft.com/office/drawing/2014/main" id="{AAE6058E-23A2-4A5F-AA6F-0FC03750A137}"/>
              </a:ext>
            </a:extLst>
          </p:cNvPr>
          <p:cNvCxnSpPr/>
          <p:nvPr userDrawn="1"/>
        </p:nvCxnSpPr>
        <p:spPr>
          <a:xfrm>
            <a:off x="10928548" y="6266997"/>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Graphic 6">
            <a:extLst>
              <a:ext uri="{FF2B5EF4-FFF2-40B4-BE49-F238E27FC236}">
                <a16:creationId xmlns:a16="http://schemas.microsoft.com/office/drawing/2014/main" id="{C1D9D641-6000-408F-B44C-177AC85E51D8}"/>
              </a:ext>
            </a:extLst>
          </p:cNvPr>
          <p:cNvSpPr/>
          <p:nvPr userDrawn="1"/>
        </p:nvSpPr>
        <p:spPr>
          <a:xfrm>
            <a:off x="2234933" y="1882443"/>
            <a:ext cx="7718488" cy="3099991"/>
          </a:xfrm>
          <a:custGeom>
            <a:avLst/>
            <a:gdLst>
              <a:gd name="connsiteX0" fmla="*/ 6005027 w 7718488"/>
              <a:gd name="connsiteY0" fmla="*/ -77 h 3099991"/>
              <a:gd name="connsiteX1" fmla="*/ 6005027 w 7718488"/>
              <a:gd name="connsiteY1" fmla="*/ 1546752 h 3099991"/>
              <a:gd name="connsiteX2" fmla="*/ 5861992 w 7718488"/>
              <a:gd name="connsiteY2" fmla="*/ 1684334 h 3099991"/>
              <a:gd name="connsiteX3" fmla="*/ 5861992 w 7718488"/>
              <a:gd name="connsiteY3" fmla="*/ -77 h 3099991"/>
              <a:gd name="connsiteX4" fmla="*/ 4148727 w 7718488"/>
              <a:gd name="connsiteY4" fmla="*/ -77 h 3099991"/>
              <a:gd name="connsiteX5" fmla="*/ 4148727 w 7718488"/>
              <a:gd name="connsiteY5" fmla="*/ 1408466 h 3099991"/>
              <a:gd name="connsiteX6" fmla="*/ 4006746 w 7718488"/>
              <a:gd name="connsiteY6" fmla="*/ 1408466 h 3099991"/>
              <a:gd name="connsiteX7" fmla="*/ 4006746 w 7718488"/>
              <a:gd name="connsiteY7" fmla="*/ -77 h 3099991"/>
              <a:gd name="connsiteX8" fmla="*/ 2292953 w 7718488"/>
              <a:gd name="connsiteY8" fmla="*/ -77 h 3099991"/>
              <a:gd name="connsiteX9" fmla="*/ 2292953 w 7718488"/>
              <a:gd name="connsiteY9" fmla="*/ 1410753 h 3099991"/>
              <a:gd name="connsiteX10" fmla="*/ 2151149 w 7718488"/>
              <a:gd name="connsiteY10" fmla="*/ 1410753 h 3099991"/>
              <a:gd name="connsiteX11" fmla="*/ 2151149 w 7718488"/>
              <a:gd name="connsiteY11" fmla="*/ -77 h 3099991"/>
              <a:gd name="connsiteX12" fmla="*/ 437180 w 7718488"/>
              <a:gd name="connsiteY12" fmla="*/ -77 h 3099991"/>
              <a:gd name="connsiteX13" fmla="*/ 437180 w 7718488"/>
              <a:gd name="connsiteY13" fmla="*/ 1607802 h 3099991"/>
              <a:gd name="connsiteX14" fmla="*/ -21 w 7718488"/>
              <a:gd name="connsiteY14" fmla="*/ 3065783 h 3099991"/>
              <a:gd name="connsiteX15" fmla="*/ 384575 w 7718488"/>
              <a:gd name="connsiteY15" fmla="*/ 3065783 h 3099991"/>
              <a:gd name="connsiteX16" fmla="*/ 578105 w 7718488"/>
              <a:gd name="connsiteY16" fmla="*/ 2420098 h 3099991"/>
              <a:gd name="connsiteX17" fmla="*/ 633701 w 7718488"/>
              <a:gd name="connsiteY17" fmla="*/ 2420098 h 3099991"/>
              <a:gd name="connsiteX18" fmla="*/ 952673 w 7718488"/>
              <a:gd name="connsiteY18" fmla="*/ 3065783 h 3099991"/>
              <a:gd name="connsiteX19" fmla="*/ 1417144 w 7718488"/>
              <a:gd name="connsiteY19" fmla="*/ 3065783 h 3099991"/>
              <a:gd name="connsiteX20" fmla="*/ 1107496 w 7718488"/>
              <a:gd name="connsiteY20" fmla="*/ 2420098 h 3099991"/>
              <a:gd name="connsiteX21" fmla="*/ 1809657 w 7718488"/>
              <a:gd name="connsiteY21" fmla="*/ 2420098 h 3099991"/>
              <a:gd name="connsiteX22" fmla="*/ 1614896 w 7718488"/>
              <a:gd name="connsiteY22" fmla="*/ 3065783 h 3099991"/>
              <a:gd name="connsiteX23" fmla="*/ 2035207 w 7718488"/>
              <a:gd name="connsiteY23" fmla="*/ 3065783 h 3099991"/>
              <a:gd name="connsiteX24" fmla="*/ 2227329 w 7718488"/>
              <a:gd name="connsiteY24" fmla="*/ 2421857 h 3099991"/>
              <a:gd name="connsiteX25" fmla="*/ 2319696 w 7718488"/>
              <a:gd name="connsiteY25" fmla="*/ 2421857 h 3099991"/>
              <a:gd name="connsiteX26" fmla="*/ 2319696 w 7718488"/>
              <a:gd name="connsiteY26" fmla="*/ 2420098 h 3099991"/>
              <a:gd name="connsiteX27" fmla="*/ 3255324 w 7718488"/>
              <a:gd name="connsiteY27" fmla="*/ 2420098 h 3099991"/>
              <a:gd name="connsiteX28" fmla="*/ 3069711 w 7718488"/>
              <a:gd name="connsiteY28" fmla="*/ 3064024 h 3099991"/>
              <a:gd name="connsiteX29" fmla="*/ 3493541 w 7718488"/>
              <a:gd name="connsiteY29" fmla="*/ 3064024 h 3099991"/>
              <a:gd name="connsiteX30" fmla="*/ 3673172 w 7718488"/>
              <a:gd name="connsiteY30" fmla="*/ 2420098 h 3099991"/>
              <a:gd name="connsiteX31" fmla="*/ 3863886 w 7718488"/>
              <a:gd name="connsiteY31" fmla="*/ 2420098 h 3099991"/>
              <a:gd name="connsiteX32" fmla="*/ 3868988 w 7718488"/>
              <a:gd name="connsiteY32" fmla="*/ 3064024 h 3099991"/>
              <a:gd name="connsiteX33" fmla="*/ 4224555 w 7718488"/>
              <a:gd name="connsiteY33" fmla="*/ 3064024 h 3099991"/>
              <a:gd name="connsiteX34" fmla="*/ 4632375 w 7718488"/>
              <a:gd name="connsiteY34" fmla="*/ 2420098 h 3099991"/>
              <a:gd name="connsiteX35" fmla="*/ 4899445 w 7718488"/>
              <a:gd name="connsiteY35" fmla="*/ 2420098 h 3099991"/>
              <a:gd name="connsiteX36" fmla="*/ 4761688 w 7718488"/>
              <a:gd name="connsiteY36" fmla="*/ 3064024 h 3099991"/>
              <a:gd name="connsiteX37" fmla="*/ 5178832 w 7718488"/>
              <a:gd name="connsiteY37" fmla="*/ 3064024 h 3099991"/>
              <a:gd name="connsiteX38" fmla="*/ 5314303 w 7718488"/>
              <a:gd name="connsiteY38" fmla="*/ 2420098 h 3099991"/>
              <a:gd name="connsiteX39" fmla="*/ 5555511 w 7718488"/>
              <a:gd name="connsiteY39" fmla="*/ 2420098 h 3099991"/>
              <a:gd name="connsiteX40" fmla="*/ 5729336 w 7718488"/>
              <a:gd name="connsiteY40" fmla="*/ 2922923 h 3099991"/>
              <a:gd name="connsiteX41" fmla="*/ 6322944 w 7718488"/>
              <a:gd name="connsiteY41" fmla="*/ 3099914 h 3099991"/>
              <a:gd name="connsiteX42" fmla="*/ 7097942 w 7718488"/>
              <a:gd name="connsiteY42" fmla="*/ 3004733 h 3099991"/>
              <a:gd name="connsiteX43" fmla="*/ 7242385 w 7718488"/>
              <a:gd name="connsiteY43" fmla="*/ 2420098 h 3099991"/>
              <a:gd name="connsiteX44" fmla="*/ 7718468 w 7718488"/>
              <a:gd name="connsiteY44" fmla="*/ 2420098 h 3099991"/>
              <a:gd name="connsiteX45" fmla="*/ 7718468 w 7718488"/>
              <a:gd name="connsiteY45" fmla="*/ -77 h 3099991"/>
              <a:gd name="connsiteX46" fmla="*/ 2089395 w 7718488"/>
              <a:gd name="connsiteY46" fmla="*/ 1492915 h 3099991"/>
              <a:gd name="connsiteX47" fmla="*/ 2064413 w 7718488"/>
              <a:gd name="connsiteY47" fmla="*/ 1575429 h 3099991"/>
              <a:gd name="connsiteX48" fmla="*/ 1836575 w 7718488"/>
              <a:gd name="connsiteY48" fmla="*/ 2333889 h 3099991"/>
              <a:gd name="connsiteX49" fmla="*/ 1827603 w 7718488"/>
              <a:gd name="connsiteY49" fmla="*/ 2360808 h 3099991"/>
              <a:gd name="connsiteX50" fmla="*/ 1078291 w 7718488"/>
              <a:gd name="connsiteY50" fmla="*/ 2360808 h 3099991"/>
              <a:gd name="connsiteX51" fmla="*/ 1019704 w 7718488"/>
              <a:gd name="connsiteY51" fmla="*/ 2237652 h 3099991"/>
              <a:gd name="connsiteX52" fmla="*/ 1827603 w 7718488"/>
              <a:gd name="connsiteY52" fmla="*/ 1411985 h 3099991"/>
              <a:gd name="connsiteX53" fmla="*/ 1308591 w 7718488"/>
              <a:gd name="connsiteY53" fmla="*/ 1411985 h 3099991"/>
              <a:gd name="connsiteX54" fmla="*/ 676805 w 7718488"/>
              <a:gd name="connsiteY54" fmla="*/ 2091274 h 3099991"/>
              <a:gd name="connsiteX55" fmla="*/ 881419 w 7718488"/>
              <a:gd name="connsiteY55" fmla="*/ 1410753 h 3099991"/>
              <a:gd name="connsiteX56" fmla="*/ 498582 w 7718488"/>
              <a:gd name="connsiteY56" fmla="*/ 1410753 h 3099991"/>
              <a:gd name="connsiteX57" fmla="*/ 498582 w 7718488"/>
              <a:gd name="connsiteY57" fmla="*/ 60972 h 3099991"/>
              <a:gd name="connsiteX58" fmla="*/ 2089395 w 7718488"/>
              <a:gd name="connsiteY58" fmla="*/ 60972 h 3099991"/>
              <a:gd name="connsiteX59" fmla="*/ 2531874 w 7718488"/>
              <a:gd name="connsiteY59" fmla="*/ 2133498 h 3099991"/>
              <a:gd name="connsiteX60" fmla="*/ 2531874 w 7718488"/>
              <a:gd name="connsiteY60" fmla="*/ 2133498 h 3099991"/>
              <a:gd name="connsiteX61" fmla="*/ 2483140 w 7718488"/>
              <a:gd name="connsiteY61" fmla="*/ 2135786 h 3099991"/>
              <a:gd name="connsiteX62" fmla="*/ 2424554 w 7718488"/>
              <a:gd name="connsiteY62" fmla="*/ 2135786 h 3099991"/>
              <a:gd name="connsiteX63" fmla="*/ 2322863 w 7718488"/>
              <a:gd name="connsiteY63" fmla="*/ 2135786 h 3099991"/>
              <a:gd name="connsiteX64" fmla="*/ 2369838 w 7718488"/>
              <a:gd name="connsiteY64" fmla="*/ 1961609 h 3099991"/>
              <a:gd name="connsiteX65" fmla="*/ 2392005 w 7718488"/>
              <a:gd name="connsiteY65" fmla="*/ 1874872 h 3099991"/>
              <a:gd name="connsiteX66" fmla="*/ 2445666 w 7718488"/>
              <a:gd name="connsiteY66" fmla="*/ 1672546 h 3099991"/>
              <a:gd name="connsiteX67" fmla="*/ 2514633 w 7718488"/>
              <a:gd name="connsiteY67" fmla="*/ 1671491 h 3099991"/>
              <a:gd name="connsiteX68" fmla="*/ 2593452 w 7718488"/>
              <a:gd name="connsiteY68" fmla="*/ 1671491 h 3099991"/>
              <a:gd name="connsiteX69" fmla="*/ 2844337 w 7718488"/>
              <a:gd name="connsiteY69" fmla="*/ 1722512 h 3099991"/>
              <a:gd name="connsiteX70" fmla="*/ 2837124 w 7718488"/>
              <a:gd name="connsiteY70" fmla="*/ 1896688 h 3099991"/>
              <a:gd name="connsiteX71" fmla="*/ 2532402 w 7718488"/>
              <a:gd name="connsiteY71" fmla="*/ 2133498 h 3099991"/>
              <a:gd name="connsiteX72" fmla="*/ 3690941 w 7718488"/>
              <a:gd name="connsiteY72" fmla="*/ 2359928 h 3099991"/>
              <a:gd name="connsiteX73" fmla="*/ 3858432 w 7718488"/>
              <a:gd name="connsiteY73" fmla="*/ 1764736 h 3099991"/>
              <a:gd name="connsiteX74" fmla="*/ 3864414 w 7718488"/>
              <a:gd name="connsiteY74" fmla="*/ 2359928 h 3099991"/>
              <a:gd name="connsiteX75" fmla="*/ 3944641 w 7718488"/>
              <a:gd name="connsiteY75" fmla="*/ 1408466 h 3099991"/>
              <a:gd name="connsiteX76" fmla="*/ 3546674 w 7718488"/>
              <a:gd name="connsiteY76" fmla="*/ 1408466 h 3099991"/>
              <a:gd name="connsiteX77" fmla="*/ 3273445 w 7718488"/>
              <a:gd name="connsiteY77" fmla="*/ 2359928 h 3099991"/>
              <a:gd name="connsiteX78" fmla="*/ 2851198 w 7718488"/>
              <a:gd name="connsiteY78" fmla="*/ 2359928 h 3099991"/>
              <a:gd name="connsiteX79" fmla="*/ 3238258 w 7718488"/>
              <a:gd name="connsiteY79" fmla="*/ 1902494 h 3099991"/>
              <a:gd name="connsiteX80" fmla="*/ 3184421 w 7718488"/>
              <a:gd name="connsiteY80" fmla="*/ 1525287 h 3099991"/>
              <a:gd name="connsiteX81" fmla="*/ 2671040 w 7718488"/>
              <a:gd name="connsiteY81" fmla="*/ 1407938 h 3099991"/>
              <a:gd name="connsiteX82" fmla="*/ 2354355 w 7718488"/>
              <a:gd name="connsiteY82" fmla="*/ 1407938 h 3099991"/>
              <a:gd name="connsiteX83" fmla="*/ 2354355 w 7718488"/>
              <a:gd name="connsiteY83" fmla="*/ 60972 h 3099991"/>
              <a:gd name="connsiteX84" fmla="*/ 3944641 w 7718488"/>
              <a:gd name="connsiteY84" fmla="*/ 60972 h 3099991"/>
              <a:gd name="connsiteX85" fmla="*/ 4912289 w 7718488"/>
              <a:gd name="connsiteY85" fmla="*/ 2359928 h 3099991"/>
              <a:gd name="connsiteX86" fmla="*/ 4672136 w 7718488"/>
              <a:gd name="connsiteY86" fmla="*/ 2359928 h 3099991"/>
              <a:gd name="connsiteX87" fmla="*/ 5035444 w 7718488"/>
              <a:gd name="connsiteY87" fmla="*/ 1789543 h 3099991"/>
              <a:gd name="connsiteX88" fmla="*/ 5801470 w 7718488"/>
              <a:gd name="connsiteY88" fmla="*/ 1435208 h 3099991"/>
              <a:gd name="connsiteX89" fmla="*/ 5800414 w 7718488"/>
              <a:gd name="connsiteY89" fmla="*/ 1764736 h 3099991"/>
              <a:gd name="connsiteX90" fmla="*/ 5588235 w 7718488"/>
              <a:gd name="connsiteY90" fmla="*/ 2220411 h 3099991"/>
              <a:gd name="connsiteX91" fmla="*/ 5563076 w 7718488"/>
              <a:gd name="connsiteY91" fmla="*/ 2359928 h 3099991"/>
              <a:gd name="connsiteX92" fmla="*/ 5329081 w 7718488"/>
              <a:gd name="connsiteY92" fmla="*/ 2359928 h 3099991"/>
              <a:gd name="connsiteX93" fmla="*/ 5528065 w 7718488"/>
              <a:gd name="connsiteY93" fmla="*/ 1410753 h 3099991"/>
              <a:gd name="connsiteX94" fmla="*/ 4854758 w 7718488"/>
              <a:gd name="connsiteY94" fmla="*/ 1410753 h 3099991"/>
              <a:gd name="connsiteX95" fmla="*/ 4252177 w 7718488"/>
              <a:gd name="connsiteY95" fmla="*/ 2360808 h 3099991"/>
              <a:gd name="connsiteX96" fmla="*/ 4208545 w 7718488"/>
              <a:gd name="connsiteY96" fmla="*/ 2360808 h 3099991"/>
              <a:gd name="connsiteX97" fmla="*/ 4208545 w 7718488"/>
              <a:gd name="connsiteY97" fmla="*/ 60972 h 3099991"/>
              <a:gd name="connsiteX98" fmla="*/ 5800766 w 7718488"/>
              <a:gd name="connsiteY98" fmla="*/ 60972 h 3099991"/>
              <a:gd name="connsiteX99" fmla="*/ 6718976 w 7718488"/>
              <a:gd name="connsiteY99" fmla="*/ 2748219 h 3099991"/>
              <a:gd name="connsiteX100" fmla="*/ 6451201 w 7718488"/>
              <a:gd name="connsiteY100" fmla="*/ 2775840 h 3099991"/>
              <a:gd name="connsiteX101" fmla="*/ 6058512 w 7718488"/>
              <a:gd name="connsiteY101" fmla="*/ 2420098 h 3099991"/>
              <a:gd name="connsiteX102" fmla="*/ 6800434 w 7718488"/>
              <a:gd name="connsiteY102" fmla="*/ 2420098 h 3099991"/>
              <a:gd name="connsiteX103" fmla="*/ 7658650 w 7718488"/>
              <a:gd name="connsiteY103" fmla="*/ 2359928 h 3099991"/>
              <a:gd name="connsiteX104" fmla="*/ 7256988 w 7718488"/>
              <a:gd name="connsiteY104" fmla="*/ 2359928 h 3099991"/>
              <a:gd name="connsiteX105" fmla="*/ 7322612 w 7718488"/>
              <a:gd name="connsiteY105" fmla="*/ 2094616 h 3099991"/>
              <a:gd name="connsiteX106" fmla="*/ 6519816 w 7718488"/>
              <a:gd name="connsiteY106" fmla="*/ 2094616 h 3099991"/>
              <a:gd name="connsiteX107" fmla="*/ 6453664 w 7718488"/>
              <a:gd name="connsiteY107" fmla="*/ 2359928 h 3099991"/>
              <a:gd name="connsiteX108" fmla="*/ 6065374 w 7718488"/>
              <a:gd name="connsiteY108" fmla="*/ 2359928 h 3099991"/>
              <a:gd name="connsiteX109" fmla="*/ 6065374 w 7718488"/>
              <a:gd name="connsiteY109" fmla="*/ 2305388 h 3099991"/>
              <a:gd name="connsiteX110" fmla="*/ 6084023 w 7718488"/>
              <a:gd name="connsiteY110" fmla="*/ 2210734 h 3099991"/>
              <a:gd name="connsiteX111" fmla="*/ 6667251 w 7718488"/>
              <a:gd name="connsiteY111" fmla="*/ 1642109 h 3099991"/>
              <a:gd name="connsiteX112" fmla="*/ 6905996 w 7718488"/>
              <a:gd name="connsiteY112" fmla="*/ 1868715 h 3099991"/>
              <a:gd name="connsiteX113" fmla="*/ 7383838 w 7718488"/>
              <a:gd name="connsiteY113" fmla="*/ 1868715 h 3099991"/>
              <a:gd name="connsiteX114" fmla="*/ 7344253 w 7718488"/>
              <a:gd name="connsiteY114" fmla="*/ 1514555 h 3099991"/>
              <a:gd name="connsiteX115" fmla="*/ 6770877 w 7718488"/>
              <a:gd name="connsiteY115" fmla="*/ 1316979 h 3099991"/>
              <a:gd name="connsiteX116" fmla="*/ 6065374 w 7718488"/>
              <a:gd name="connsiteY116" fmla="*/ 1503295 h 3099991"/>
              <a:gd name="connsiteX117" fmla="*/ 6065374 w 7718488"/>
              <a:gd name="connsiteY117" fmla="*/ 60621 h 3099991"/>
              <a:gd name="connsiteX118" fmla="*/ 7657946 w 7718488"/>
              <a:gd name="connsiteY118" fmla="*/ 60621 h 3099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7718488" h="3099991">
                <a:moveTo>
                  <a:pt x="6005027" y="-77"/>
                </a:moveTo>
                <a:lnTo>
                  <a:pt x="6005027" y="1546752"/>
                </a:lnTo>
                <a:cubicBezTo>
                  <a:pt x="5953197" y="1588097"/>
                  <a:pt x="5905324" y="1634157"/>
                  <a:pt x="5861992" y="1684334"/>
                </a:cubicBezTo>
                <a:lnTo>
                  <a:pt x="5861992" y="-77"/>
                </a:lnTo>
                <a:lnTo>
                  <a:pt x="4148727" y="-77"/>
                </a:lnTo>
                <a:lnTo>
                  <a:pt x="4148727" y="1408466"/>
                </a:lnTo>
                <a:lnTo>
                  <a:pt x="4006746" y="1408466"/>
                </a:lnTo>
                <a:lnTo>
                  <a:pt x="4006746" y="-77"/>
                </a:lnTo>
                <a:lnTo>
                  <a:pt x="2292953" y="-77"/>
                </a:lnTo>
                <a:lnTo>
                  <a:pt x="2292953" y="1410753"/>
                </a:lnTo>
                <a:lnTo>
                  <a:pt x="2151149" y="1410753"/>
                </a:lnTo>
                <a:lnTo>
                  <a:pt x="2151149" y="-77"/>
                </a:lnTo>
                <a:lnTo>
                  <a:pt x="437180" y="-77"/>
                </a:lnTo>
                <a:lnTo>
                  <a:pt x="437180" y="1607802"/>
                </a:lnTo>
                <a:lnTo>
                  <a:pt x="-21" y="3065783"/>
                </a:lnTo>
                <a:lnTo>
                  <a:pt x="384575" y="3065783"/>
                </a:lnTo>
                <a:lnTo>
                  <a:pt x="578105" y="2420098"/>
                </a:lnTo>
                <a:lnTo>
                  <a:pt x="633701" y="2420098"/>
                </a:lnTo>
                <a:lnTo>
                  <a:pt x="952673" y="3065783"/>
                </a:lnTo>
                <a:lnTo>
                  <a:pt x="1417144" y="3065783"/>
                </a:lnTo>
                <a:lnTo>
                  <a:pt x="1107496" y="2420098"/>
                </a:lnTo>
                <a:lnTo>
                  <a:pt x="1809657" y="2420098"/>
                </a:lnTo>
                <a:lnTo>
                  <a:pt x="1614896" y="3065783"/>
                </a:lnTo>
                <a:lnTo>
                  <a:pt x="2035207" y="3065783"/>
                </a:lnTo>
                <a:lnTo>
                  <a:pt x="2227329" y="2421857"/>
                </a:lnTo>
                <a:lnTo>
                  <a:pt x="2319696" y="2421857"/>
                </a:lnTo>
                <a:lnTo>
                  <a:pt x="2319696" y="2420098"/>
                </a:lnTo>
                <a:lnTo>
                  <a:pt x="3255324" y="2420098"/>
                </a:lnTo>
                <a:lnTo>
                  <a:pt x="3069711" y="3064024"/>
                </a:lnTo>
                <a:lnTo>
                  <a:pt x="3493541" y="3064024"/>
                </a:lnTo>
                <a:lnTo>
                  <a:pt x="3673172" y="2420098"/>
                </a:lnTo>
                <a:lnTo>
                  <a:pt x="3863886" y="2420098"/>
                </a:lnTo>
                <a:lnTo>
                  <a:pt x="3868988" y="3064024"/>
                </a:lnTo>
                <a:lnTo>
                  <a:pt x="4224555" y="3064024"/>
                </a:lnTo>
                <a:lnTo>
                  <a:pt x="4632375" y="2420098"/>
                </a:lnTo>
                <a:lnTo>
                  <a:pt x="4899445" y="2420098"/>
                </a:lnTo>
                <a:lnTo>
                  <a:pt x="4761688" y="3064024"/>
                </a:lnTo>
                <a:lnTo>
                  <a:pt x="5178832" y="3064024"/>
                </a:lnTo>
                <a:lnTo>
                  <a:pt x="5314303" y="2420098"/>
                </a:lnTo>
                <a:lnTo>
                  <a:pt x="5555511" y="2420098"/>
                </a:lnTo>
                <a:cubicBezTo>
                  <a:pt x="5546010" y="2619609"/>
                  <a:pt x="5597032" y="2800999"/>
                  <a:pt x="5729336" y="2922923"/>
                </a:cubicBezTo>
                <a:cubicBezTo>
                  <a:pt x="5891197" y="3071413"/>
                  <a:pt x="6139091" y="3099914"/>
                  <a:pt x="6322944" y="3099914"/>
                </a:cubicBezTo>
                <a:cubicBezTo>
                  <a:pt x="6583998" y="3096836"/>
                  <a:pt x="6843908" y="3064903"/>
                  <a:pt x="7097942" y="3004733"/>
                </a:cubicBezTo>
                <a:lnTo>
                  <a:pt x="7242385" y="2420098"/>
                </a:lnTo>
                <a:lnTo>
                  <a:pt x="7718468" y="2420098"/>
                </a:lnTo>
                <a:lnTo>
                  <a:pt x="7718468" y="-77"/>
                </a:lnTo>
                <a:close/>
                <a:moveTo>
                  <a:pt x="2089395" y="1492915"/>
                </a:moveTo>
                <a:lnTo>
                  <a:pt x="2064413" y="1575429"/>
                </a:lnTo>
                <a:lnTo>
                  <a:pt x="1836575" y="2333889"/>
                </a:lnTo>
                <a:lnTo>
                  <a:pt x="1827603" y="2360808"/>
                </a:lnTo>
                <a:lnTo>
                  <a:pt x="1078291" y="2360808"/>
                </a:lnTo>
                <a:lnTo>
                  <a:pt x="1019704" y="2237652"/>
                </a:lnTo>
                <a:lnTo>
                  <a:pt x="1827603" y="1411985"/>
                </a:lnTo>
                <a:lnTo>
                  <a:pt x="1308591" y="1411985"/>
                </a:lnTo>
                <a:lnTo>
                  <a:pt x="676805" y="2091274"/>
                </a:lnTo>
                <a:lnTo>
                  <a:pt x="881419" y="1410753"/>
                </a:lnTo>
                <a:lnTo>
                  <a:pt x="498582" y="1410753"/>
                </a:lnTo>
                <a:lnTo>
                  <a:pt x="498582" y="60972"/>
                </a:lnTo>
                <a:lnTo>
                  <a:pt x="2089395" y="60972"/>
                </a:lnTo>
                <a:close/>
                <a:moveTo>
                  <a:pt x="2531874" y="2133498"/>
                </a:moveTo>
                <a:lnTo>
                  <a:pt x="2531874" y="2133498"/>
                </a:lnTo>
                <a:cubicBezTo>
                  <a:pt x="2516568" y="2133498"/>
                  <a:pt x="2500910" y="2135786"/>
                  <a:pt x="2483140" y="2135786"/>
                </a:cubicBezTo>
                <a:cubicBezTo>
                  <a:pt x="2459741" y="2135786"/>
                  <a:pt x="2441795" y="2135786"/>
                  <a:pt x="2424554" y="2135786"/>
                </a:cubicBezTo>
                <a:lnTo>
                  <a:pt x="2322863" y="2135786"/>
                </a:lnTo>
                <a:lnTo>
                  <a:pt x="2369838" y="1961609"/>
                </a:lnTo>
                <a:lnTo>
                  <a:pt x="2392005" y="1874872"/>
                </a:lnTo>
                <a:lnTo>
                  <a:pt x="2445666" y="1672546"/>
                </a:lnTo>
                <a:cubicBezTo>
                  <a:pt x="2469417" y="1672546"/>
                  <a:pt x="2492465" y="1671491"/>
                  <a:pt x="2514633" y="1671491"/>
                </a:cubicBezTo>
                <a:lnTo>
                  <a:pt x="2593452" y="1671491"/>
                </a:lnTo>
                <a:cubicBezTo>
                  <a:pt x="2728219" y="1671491"/>
                  <a:pt x="2813372" y="1679231"/>
                  <a:pt x="2844337" y="1722512"/>
                </a:cubicBezTo>
                <a:cubicBezTo>
                  <a:pt x="2867912" y="1755060"/>
                  <a:pt x="2865097" y="1811360"/>
                  <a:pt x="2837124" y="1896688"/>
                </a:cubicBezTo>
                <a:cubicBezTo>
                  <a:pt x="2788917" y="2043771"/>
                  <a:pt x="2728219" y="2118544"/>
                  <a:pt x="2532402" y="2133498"/>
                </a:cubicBezTo>
                <a:moveTo>
                  <a:pt x="3690941" y="2359928"/>
                </a:moveTo>
                <a:lnTo>
                  <a:pt x="3858432" y="1764736"/>
                </a:lnTo>
                <a:lnTo>
                  <a:pt x="3864414" y="2359928"/>
                </a:lnTo>
                <a:close/>
                <a:moveTo>
                  <a:pt x="3944641" y="1408466"/>
                </a:moveTo>
                <a:lnTo>
                  <a:pt x="3546674" y="1408466"/>
                </a:lnTo>
                <a:lnTo>
                  <a:pt x="3273445" y="2359928"/>
                </a:lnTo>
                <a:lnTo>
                  <a:pt x="2851198" y="2359928"/>
                </a:lnTo>
                <a:cubicBezTo>
                  <a:pt x="3066368" y="2280229"/>
                  <a:pt x="3197265" y="2128220"/>
                  <a:pt x="3238258" y="1902494"/>
                </a:cubicBezTo>
                <a:cubicBezTo>
                  <a:pt x="3271685" y="1726558"/>
                  <a:pt x="3255851" y="1611672"/>
                  <a:pt x="3184421" y="1525287"/>
                </a:cubicBezTo>
                <a:cubicBezTo>
                  <a:pt x="3077100" y="1396854"/>
                  <a:pt x="2861931" y="1407938"/>
                  <a:pt x="2671040" y="1407938"/>
                </a:cubicBezTo>
                <a:lnTo>
                  <a:pt x="2354355" y="1407938"/>
                </a:lnTo>
                <a:lnTo>
                  <a:pt x="2354355" y="60972"/>
                </a:lnTo>
                <a:lnTo>
                  <a:pt x="3944641" y="60972"/>
                </a:lnTo>
                <a:close/>
                <a:moveTo>
                  <a:pt x="4912289" y="2359928"/>
                </a:moveTo>
                <a:lnTo>
                  <a:pt x="4672136" y="2359928"/>
                </a:lnTo>
                <a:lnTo>
                  <a:pt x="5035444" y="1789543"/>
                </a:lnTo>
                <a:close/>
                <a:moveTo>
                  <a:pt x="5801470" y="1435208"/>
                </a:moveTo>
                <a:lnTo>
                  <a:pt x="5800414" y="1764736"/>
                </a:lnTo>
                <a:cubicBezTo>
                  <a:pt x="5701327" y="1901738"/>
                  <a:pt x="5629298" y="2056403"/>
                  <a:pt x="5588235" y="2220411"/>
                </a:cubicBezTo>
                <a:cubicBezTo>
                  <a:pt x="5576254" y="2266189"/>
                  <a:pt x="5567844" y="2312847"/>
                  <a:pt x="5563076" y="2359928"/>
                </a:cubicBezTo>
                <a:lnTo>
                  <a:pt x="5329081" y="2359928"/>
                </a:lnTo>
                <a:lnTo>
                  <a:pt x="5528065" y="1410753"/>
                </a:lnTo>
                <a:lnTo>
                  <a:pt x="4854758" y="1410753"/>
                </a:lnTo>
                <a:lnTo>
                  <a:pt x="4252177" y="2360808"/>
                </a:lnTo>
                <a:lnTo>
                  <a:pt x="4208545" y="2360808"/>
                </a:lnTo>
                <a:lnTo>
                  <a:pt x="4208545" y="60972"/>
                </a:lnTo>
                <a:lnTo>
                  <a:pt x="5800766" y="60972"/>
                </a:lnTo>
                <a:close/>
                <a:moveTo>
                  <a:pt x="6718976" y="2748219"/>
                </a:moveTo>
                <a:cubicBezTo>
                  <a:pt x="6630709" y="2765355"/>
                  <a:pt x="6541104" y="2774591"/>
                  <a:pt x="6451201" y="2775840"/>
                </a:cubicBezTo>
                <a:cubicBezTo>
                  <a:pt x="6221605" y="2775840"/>
                  <a:pt x="6061855" y="2669047"/>
                  <a:pt x="6058512" y="2420098"/>
                </a:cubicBezTo>
                <a:lnTo>
                  <a:pt x="6800434" y="2420098"/>
                </a:lnTo>
                <a:close/>
                <a:moveTo>
                  <a:pt x="7658650" y="2359928"/>
                </a:moveTo>
                <a:lnTo>
                  <a:pt x="7256988" y="2359928"/>
                </a:lnTo>
                <a:lnTo>
                  <a:pt x="7322612" y="2094616"/>
                </a:lnTo>
                <a:lnTo>
                  <a:pt x="6519816" y="2094616"/>
                </a:lnTo>
                <a:lnTo>
                  <a:pt x="6453664" y="2359928"/>
                </a:lnTo>
                <a:lnTo>
                  <a:pt x="6065374" y="2359928"/>
                </a:lnTo>
                <a:lnTo>
                  <a:pt x="6065374" y="2305388"/>
                </a:lnTo>
                <a:cubicBezTo>
                  <a:pt x="6071355" y="2275479"/>
                  <a:pt x="6076458" y="2244162"/>
                  <a:pt x="6084023" y="2210734"/>
                </a:cubicBezTo>
                <a:cubicBezTo>
                  <a:pt x="6154397" y="1924662"/>
                  <a:pt x="6342648" y="1642109"/>
                  <a:pt x="6667251" y="1642109"/>
                </a:cubicBezTo>
                <a:cubicBezTo>
                  <a:pt x="6795684" y="1642109"/>
                  <a:pt x="6923413" y="1691019"/>
                  <a:pt x="6905996" y="1868715"/>
                </a:cubicBezTo>
                <a:lnTo>
                  <a:pt x="7383838" y="1868715"/>
                </a:lnTo>
                <a:cubicBezTo>
                  <a:pt x="7402839" y="1785849"/>
                  <a:pt x="7434332" y="1644572"/>
                  <a:pt x="7344253" y="1514555"/>
                </a:cubicBezTo>
                <a:cubicBezTo>
                  <a:pt x="7242385" y="1373807"/>
                  <a:pt x="7037244" y="1316979"/>
                  <a:pt x="6770877" y="1316979"/>
                </a:cubicBezTo>
                <a:cubicBezTo>
                  <a:pt x="6581570" y="1316979"/>
                  <a:pt x="6304647" y="1347240"/>
                  <a:pt x="6065374" y="1503295"/>
                </a:cubicBezTo>
                <a:lnTo>
                  <a:pt x="6065374" y="60621"/>
                </a:lnTo>
                <a:lnTo>
                  <a:pt x="7657946" y="60621"/>
                </a:lnTo>
                <a:close/>
              </a:path>
            </a:pathLst>
          </a:custGeom>
          <a:solidFill>
            <a:srgbClr val="EAC8E1"/>
          </a:solidFill>
          <a:ln w="17575" cap="flat">
            <a:noFill/>
            <a:prstDash val="solid"/>
            <a:miter/>
          </a:ln>
        </p:spPr>
        <p:txBody>
          <a:bodyPr rtlCol="0" anchor="ctr"/>
          <a:lstStyle/>
          <a:p>
            <a:endParaRPr lang="en-GB"/>
          </a:p>
        </p:txBody>
      </p:sp>
    </p:spTree>
    <p:extLst>
      <p:ext uri="{BB962C8B-B14F-4D97-AF65-F5344CB8AC3E}">
        <p14:creationId xmlns:p14="http://schemas.microsoft.com/office/powerpoint/2010/main" val="408097363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1_FINAL SLIDE">
    <p:bg>
      <p:bgPr>
        <a:solidFill>
          <a:srgbClr val="00338D"/>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4AF6AC-47B5-4889-A9DA-091E01DE5F6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158" t="38161" r="29443" b="3297"/>
          <a:stretch/>
        </p:blipFill>
        <p:spPr>
          <a:xfrm>
            <a:off x="0" y="0"/>
            <a:ext cx="12192000" cy="6856293"/>
          </a:xfrm>
          <a:prstGeom prst="rect">
            <a:avLst/>
          </a:prstGeom>
        </p:spPr>
      </p:pic>
      <p:sp>
        <p:nvSpPr>
          <p:cNvPr id="9" name="Rectangle 8">
            <a:extLst>
              <a:ext uri="{FF2B5EF4-FFF2-40B4-BE49-F238E27FC236}">
                <a16:creationId xmlns:a16="http://schemas.microsoft.com/office/drawing/2014/main" id="{1B7C9E0A-9329-4B74-81B5-5A7A41C9A7C7}"/>
              </a:ext>
            </a:extLst>
          </p:cNvPr>
          <p:cNvSpPr/>
          <p:nvPr userDrawn="1"/>
        </p:nvSpPr>
        <p:spPr>
          <a:xfrm>
            <a:off x="0" y="0"/>
            <a:ext cx="12192000" cy="6858000"/>
          </a:xfrm>
          <a:prstGeom prst="rect">
            <a:avLst/>
          </a:prstGeom>
          <a:gradFill>
            <a:gsLst>
              <a:gs pos="100000">
                <a:srgbClr val="7213EA">
                  <a:alpha val="61000"/>
                </a:srgbClr>
              </a:gs>
              <a:gs pos="0">
                <a:srgbClr val="B497FF">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
        <p:nvSpPr>
          <p:cNvPr id="8" name="Shape 8">
            <a:extLst>
              <a:ext uri="{FF2B5EF4-FFF2-40B4-BE49-F238E27FC236}">
                <a16:creationId xmlns:a16="http://schemas.microsoft.com/office/drawing/2014/main" id="{218117A8-EF1A-493C-A287-EDFA583FB96D}"/>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11" name="Freeform 19">
            <a:extLst>
              <a:ext uri="{FF2B5EF4-FFF2-40B4-BE49-F238E27FC236}">
                <a16:creationId xmlns:a16="http://schemas.microsoft.com/office/drawing/2014/main" id="{5C4D1F29-5589-485D-8D08-51CED5DD7122}"/>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2" name="TextBox 11">
            <a:extLst>
              <a:ext uri="{FF2B5EF4-FFF2-40B4-BE49-F238E27FC236}">
                <a16:creationId xmlns:a16="http://schemas.microsoft.com/office/drawing/2014/main" id="{22DFE754-53EC-4CE3-8C68-A0585386D48F}"/>
              </a:ext>
              <a:ext uri="{C183D7F6-B498-43B3-948B-1728B52AA6E4}">
                <adec:decorative xmlns:adec="http://schemas.microsoft.com/office/drawing/2017/decorative" val="1"/>
              </a:ext>
            </a:extLst>
          </p:cNvPr>
          <p:cNvSpPr txBox="1"/>
          <p:nvPr userDrawn="1"/>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lumMod val="65000"/>
                  </a:schemeClr>
                </a:solidFill>
                <a:latin typeface="+mn-lt"/>
                <a:ea typeface="+mn-ea"/>
                <a:cs typeface="+mn-cs"/>
              </a:rPr>
              <a:t>© 2022 KPMG, an Irish partnership and a member firm of the KPMG global organization of independent member firms affiliated with KPMG International Limited, a private English company limited by guarantee. All rights reserved.</a:t>
            </a:r>
          </a:p>
        </p:txBody>
      </p:sp>
      <p:cxnSp>
        <p:nvCxnSpPr>
          <p:cNvPr id="13" name="Straight Connector 12">
            <a:extLst>
              <a:ext uri="{FF2B5EF4-FFF2-40B4-BE49-F238E27FC236}">
                <a16:creationId xmlns:a16="http://schemas.microsoft.com/office/drawing/2014/main" id="{E771C50C-1A37-4DB9-8F3A-7B00281526E0}"/>
              </a:ext>
            </a:extLst>
          </p:cNvPr>
          <p:cNvCxnSpPr/>
          <p:nvPr userDrawn="1"/>
        </p:nvCxnSpPr>
        <p:spPr>
          <a:xfrm>
            <a:off x="10928548" y="6266997"/>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60276C03-A764-4163-B1D2-6E4AE24B39E5}"/>
              </a:ext>
            </a:extLst>
          </p:cNvPr>
          <p:cNvPicPr>
            <a:picLocks noChangeAspect="1"/>
          </p:cNvPicPr>
          <p:nvPr userDrawn="1"/>
        </p:nvPicPr>
        <p:blipFill rotWithShape="1">
          <a:blip r:embed="rId3"/>
          <a:srcRect l="36229" t="38609" r="9603" b="28759"/>
          <a:stretch/>
        </p:blipFill>
        <p:spPr>
          <a:xfrm>
            <a:off x="2234913" y="1882367"/>
            <a:ext cx="7718489" cy="3099991"/>
          </a:xfrm>
          <a:custGeom>
            <a:avLst/>
            <a:gdLst>
              <a:gd name="connsiteX0" fmla="*/ 6058533 w 7718489"/>
              <a:gd name="connsiteY0" fmla="*/ 2420175 h 3099991"/>
              <a:gd name="connsiteX1" fmla="*/ 6451222 w 7718489"/>
              <a:gd name="connsiteY1" fmla="*/ 2775917 h 3099991"/>
              <a:gd name="connsiteX2" fmla="*/ 6718997 w 7718489"/>
              <a:gd name="connsiteY2" fmla="*/ 2748296 h 3099991"/>
              <a:gd name="connsiteX3" fmla="*/ 6800455 w 7718489"/>
              <a:gd name="connsiteY3" fmla="*/ 2420175 h 3099991"/>
              <a:gd name="connsiteX4" fmla="*/ 5035465 w 7718489"/>
              <a:gd name="connsiteY4" fmla="*/ 1789620 h 3099991"/>
              <a:gd name="connsiteX5" fmla="*/ 4672157 w 7718489"/>
              <a:gd name="connsiteY5" fmla="*/ 2360005 h 3099991"/>
              <a:gd name="connsiteX6" fmla="*/ 4912310 w 7718489"/>
              <a:gd name="connsiteY6" fmla="*/ 2360005 h 3099991"/>
              <a:gd name="connsiteX7" fmla="*/ 3858453 w 7718489"/>
              <a:gd name="connsiteY7" fmla="*/ 1764813 h 3099991"/>
              <a:gd name="connsiteX8" fmla="*/ 3690962 w 7718489"/>
              <a:gd name="connsiteY8" fmla="*/ 2360005 h 3099991"/>
              <a:gd name="connsiteX9" fmla="*/ 3864435 w 7718489"/>
              <a:gd name="connsiteY9" fmla="*/ 2360005 h 3099991"/>
              <a:gd name="connsiteX10" fmla="*/ 2514654 w 7718489"/>
              <a:gd name="connsiteY10" fmla="*/ 1671568 h 3099991"/>
              <a:gd name="connsiteX11" fmla="*/ 2445687 w 7718489"/>
              <a:gd name="connsiteY11" fmla="*/ 1672623 h 3099991"/>
              <a:gd name="connsiteX12" fmla="*/ 2392026 w 7718489"/>
              <a:gd name="connsiteY12" fmla="*/ 1874949 h 3099991"/>
              <a:gd name="connsiteX13" fmla="*/ 2369859 w 7718489"/>
              <a:gd name="connsiteY13" fmla="*/ 1961686 h 3099991"/>
              <a:gd name="connsiteX14" fmla="*/ 2322884 w 7718489"/>
              <a:gd name="connsiteY14" fmla="*/ 2135863 h 3099991"/>
              <a:gd name="connsiteX15" fmla="*/ 2424575 w 7718489"/>
              <a:gd name="connsiteY15" fmla="*/ 2135863 h 3099991"/>
              <a:gd name="connsiteX16" fmla="*/ 2483161 w 7718489"/>
              <a:gd name="connsiteY16" fmla="*/ 2135863 h 3099991"/>
              <a:gd name="connsiteX17" fmla="*/ 2531895 w 7718489"/>
              <a:gd name="connsiteY17" fmla="*/ 2133575 h 3099991"/>
              <a:gd name="connsiteX18" fmla="*/ 2532423 w 7718489"/>
              <a:gd name="connsiteY18" fmla="*/ 2133575 h 3099991"/>
              <a:gd name="connsiteX19" fmla="*/ 2837145 w 7718489"/>
              <a:gd name="connsiteY19" fmla="*/ 1896765 h 3099991"/>
              <a:gd name="connsiteX20" fmla="*/ 2844358 w 7718489"/>
              <a:gd name="connsiteY20" fmla="*/ 1722589 h 3099991"/>
              <a:gd name="connsiteX21" fmla="*/ 2593473 w 7718489"/>
              <a:gd name="connsiteY21" fmla="*/ 1671568 h 3099991"/>
              <a:gd name="connsiteX22" fmla="*/ 4208566 w 7718489"/>
              <a:gd name="connsiteY22" fmla="*/ 61049 h 3099991"/>
              <a:gd name="connsiteX23" fmla="*/ 4208566 w 7718489"/>
              <a:gd name="connsiteY23" fmla="*/ 2360885 h 3099991"/>
              <a:gd name="connsiteX24" fmla="*/ 4252198 w 7718489"/>
              <a:gd name="connsiteY24" fmla="*/ 2360885 h 3099991"/>
              <a:gd name="connsiteX25" fmla="*/ 4854779 w 7718489"/>
              <a:gd name="connsiteY25" fmla="*/ 1410830 h 3099991"/>
              <a:gd name="connsiteX26" fmla="*/ 5528086 w 7718489"/>
              <a:gd name="connsiteY26" fmla="*/ 1410830 h 3099991"/>
              <a:gd name="connsiteX27" fmla="*/ 5329102 w 7718489"/>
              <a:gd name="connsiteY27" fmla="*/ 2360005 h 3099991"/>
              <a:gd name="connsiteX28" fmla="*/ 5563097 w 7718489"/>
              <a:gd name="connsiteY28" fmla="*/ 2360005 h 3099991"/>
              <a:gd name="connsiteX29" fmla="*/ 5588256 w 7718489"/>
              <a:gd name="connsiteY29" fmla="*/ 2220488 h 3099991"/>
              <a:gd name="connsiteX30" fmla="*/ 5800435 w 7718489"/>
              <a:gd name="connsiteY30" fmla="*/ 1764813 h 3099991"/>
              <a:gd name="connsiteX31" fmla="*/ 5801491 w 7718489"/>
              <a:gd name="connsiteY31" fmla="*/ 1435285 h 3099991"/>
              <a:gd name="connsiteX32" fmla="*/ 5800787 w 7718489"/>
              <a:gd name="connsiteY32" fmla="*/ 61049 h 3099991"/>
              <a:gd name="connsiteX33" fmla="*/ 2354376 w 7718489"/>
              <a:gd name="connsiteY33" fmla="*/ 61049 h 3099991"/>
              <a:gd name="connsiteX34" fmla="*/ 2354376 w 7718489"/>
              <a:gd name="connsiteY34" fmla="*/ 1408015 h 3099991"/>
              <a:gd name="connsiteX35" fmla="*/ 2671061 w 7718489"/>
              <a:gd name="connsiteY35" fmla="*/ 1408015 h 3099991"/>
              <a:gd name="connsiteX36" fmla="*/ 3184442 w 7718489"/>
              <a:gd name="connsiteY36" fmla="*/ 1525364 h 3099991"/>
              <a:gd name="connsiteX37" fmla="*/ 3238279 w 7718489"/>
              <a:gd name="connsiteY37" fmla="*/ 1902571 h 3099991"/>
              <a:gd name="connsiteX38" fmla="*/ 2851219 w 7718489"/>
              <a:gd name="connsiteY38" fmla="*/ 2360005 h 3099991"/>
              <a:gd name="connsiteX39" fmla="*/ 3273466 w 7718489"/>
              <a:gd name="connsiteY39" fmla="*/ 2360005 h 3099991"/>
              <a:gd name="connsiteX40" fmla="*/ 3546695 w 7718489"/>
              <a:gd name="connsiteY40" fmla="*/ 1408543 h 3099991"/>
              <a:gd name="connsiteX41" fmla="*/ 3944662 w 7718489"/>
              <a:gd name="connsiteY41" fmla="*/ 1408543 h 3099991"/>
              <a:gd name="connsiteX42" fmla="*/ 3944662 w 7718489"/>
              <a:gd name="connsiteY42" fmla="*/ 61049 h 3099991"/>
              <a:gd name="connsiteX43" fmla="*/ 498603 w 7718489"/>
              <a:gd name="connsiteY43" fmla="*/ 61049 h 3099991"/>
              <a:gd name="connsiteX44" fmla="*/ 498603 w 7718489"/>
              <a:gd name="connsiteY44" fmla="*/ 1410830 h 3099991"/>
              <a:gd name="connsiteX45" fmla="*/ 881440 w 7718489"/>
              <a:gd name="connsiteY45" fmla="*/ 1410830 h 3099991"/>
              <a:gd name="connsiteX46" fmla="*/ 676826 w 7718489"/>
              <a:gd name="connsiteY46" fmla="*/ 2091351 h 3099991"/>
              <a:gd name="connsiteX47" fmla="*/ 1308612 w 7718489"/>
              <a:gd name="connsiteY47" fmla="*/ 1412062 h 3099991"/>
              <a:gd name="connsiteX48" fmla="*/ 1827624 w 7718489"/>
              <a:gd name="connsiteY48" fmla="*/ 1412062 h 3099991"/>
              <a:gd name="connsiteX49" fmla="*/ 1019725 w 7718489"/>
              <a:gd name="connsiteY49" fmla="*/ 2237729 h 3099991"/>
              <a:gd name="connsiteX50" fmla="*/ 1078312 w 7718489"/>
              <a:gd name="connsiteY50" fmla="*/ 2360885 h 3099991"/>
              <a:gd name="connsiteX51" fmla="*/ 1827624 w 7718489"/>
              <a:gd name="connsiteY51" fmla="*/ 2360885 h 3099991"/>
              <a:gd name="connsiteX52" fmla="*/ 1836596 w 7718489"/>
              <a:gd name="connsiteY52" fmla="*/ 2333966 h 3099991"/>
              <a:gd name="connsiteX53" fmla="*/ 2064434 w 7718489"/>
              <a:gd name="connsiteY53" fmla="*/ 1575506 h 3099991"/>
              <a:gd name="connsiteX54" fmla="*/ 2089416 w 7718489"/>
              <a:gd name="connsiteY54" fmla="*/ 1492992 h 3099991"/>
              <a:gd name="connsiteX55" fmla="*/ 2089416 w 7718489"/>
              <a:gd name="connsiteY55" fmla="*/ 61049 h 3099991"/>
              <a:gd name="connsiteX56" fmla="*/ 6065395 w 7718489"/>
              <a:gd name="connsiteY56" fmla="*/ 60698 h 3099991"/>
              <a:gd name="connsiteX57" fmla="*/ 6065395 w 7718489"/>
              <a:gd name="connsiteY57" fmla="*/ 1503372 h 3099991"/>
              <a:gd name="connsiteX58" fmla="*/ 6770898 w 7718489"/>
              <a:gd name="connsiteY58" fmla="*/ 1317056 h 3099991"/>
              <a:gd name="connsiteX59" fmla="*/ 7344274 w 7718489"/>
              <a:gd name="connsiteY59" fmla="*/ 1514632 h 3099991"/>
              <a:gd name="connsiteX60" fmla="*/ 7383859 w 7718489"/>
              <a:gd name="connsiteY60" fmla="*/ 1868792 h 3099991"/>
              <a:gd name="connsiteX61" fmla="*/ 6906017 w 7718489"/>
              <a:gd name="connsiteY61" fmla="*/ 1868792 h 3099991"/>
              <a:gd name="connsiteX62" fmla="*/ 6667272 w 7718489"/>
              <a:gd name="connsiteY62" fmla="*/ 1642186 h 3099991"/>
              <a:gd name="connsiteX63" fmla="*/ 6084044 w 7718489"/>
              <a:gd name="connsiteY63" fmla="*/ 2210811 h 3099991"/>
              <a:gd name="connsiteX64" fmla="*/ 6065395 w 7718489"/>
              <a:gd name="connsiteY64" fmla="*/ 2305465 h 3099991"/>
              <a:gd name="connsiteX65" fmla="*/ 6065395 w 7718489"/>
              <a:gd name="connsiteY65" fmla="*/ 2360005 h 3099991"/>
              <a:gd name="connsiteX66" fmla="*/ 6453685 w 7718489"/>
              <a:gd name="connsiteY66" fmla="*/ 2360005 h 3099991"/>
              <a:gd name="connsiteX67" fmla="*/ 6519837 w 7718489"/>
              <a:gd name="connsiteY67" fmla="*/ 2094693 h 3099991"/>
              <a:gd name="connsiteX68" fmla="*/ 7322633 w 7718489"/>
              <a:gd name="connsiteY68" fmla="*/ 2094693 h 3099991"/>
              <a:gd name="connsiteX69" fmla="*/ 7257009 w 7718489"/>
              <a:gd name="connsiteY69" fmla="*/ 2360005 h 3099991"/>
              <a:gd name="connsiteX70" fmla="*/ 7658671 w 7718489"/>
              <a:gd name="connsiteY70" fmla="*/ 2360005 h 3099991"/>
              <a:gd name="connsiteX71" fmla="*/ 7657967 w 7718489"/>
              <a:gd name="connsiteY71" fmla="*/ 60698 h 3099991"/>
              <a:gd name="connsiteX72" fmla="*/ 437201 w 7718489"/>
              <a:gd name="connsiteY72" fmla="*/ 0 h 3099991"/>
              <a:gd name="connsiteX73" fmla="*/ 2151170 w 7718489"/>
              <a:gd name="connsiteY73" fmla="*/ 0 h 3099991"/>
              <a:gd name="connsiteX74" fmla="*/ 2151170 w 7718489"/>
              <a:gd name="connsiteY74" fmla="*/ 1410830 h 3099991"/>
              <a:gd name="connsiteX75" fmla="*/ 2292974 w 7718489"/>
              <a:gd name="connsiteY75" fmla="*/ 1410830 h 3099991"/>
              <a:gd name="connsiteX76" fmla="*/ 2292974 w 7718489"/>
              <a:gd name="connsiteY76" fmla="*/ 0 h 3099991"/>
              <a:gd name="connsiteX77" fmla="*/ 4006767 w 7718489"/>
              <a:gd name="connsiteY77" fmla="*/ 0 h 3099991"/>
              <a:gd name="connsiteX78" fmla="*/ 4006767 w 7718489"/>
              <a:gd name="connsiteY78" fmla="*/ 1408543 h 3099991"/>
              <a:gd name="connsiteX79" fmla="*/ 4148748 w 7718489"/>
              <a:gd name="connsiteY79" fmla="*/ 1408543 h 3099991"/>
              <a:gd name="connsiteX80" fmla="*/ 4148748 w 7718489"/>
              <a:gd name="connsiteY80" fmla="*/ 0 h 3099991"/>
              <a:gd name="connsiteX81" fmla="*/ 5862013 w 7718489"/>
              <a:gd name="connsiteY81" fmla="*/ 0 h 3099991"/>
              <a:gd name="connsiteX82" fmla="*/ 5862013 w 7718489"/>
              <a:gd name="connsiteY82" fmla="*/ 1684411 h 3099991"/>
              <a:gd name="connsiteX83" fmla="*/ 6005048 w 7718489"/>
              <a:gd name="connsiteY83" fmla="*/ 1546829 h 3099991"/>
              <a:gd name="connsiteX84" fmla="*/ 6005048 w 7718489"/>
              <a:gd name="connsiteY84" fmla="*/ 0 h 3099991"/>
              <a:gd name="connsiteX85" fmla="*/ 7718489 w 7718489"/>
              <a:gd name="connsiteY85" fmla="*/ 0 h 3099991"/>
              <a:gd name="connsiteX86" fmla="*/ 7718489 w 7718489"/>
              <a:gd name="connsiteY86" fmla="*/ 2420175 h 3099991"/>
              <a:gd name="connsiteX87" fmla="*/ 7242406 w 7718489"/>
              <a:gd name="connsiteY87" fmla="*/ 2420175 h 3099991"/>
              <a:gd name="connsiteX88" fmla="*/ 7097963 w 7718489"/>
              <a:gd name="connsiteY88" fmla="*/ 3004810 h 3099991"/>
              <a:gd name="connsiteX89" fmla="*/ 6322965 w 7718489"/>
              <a:gd name="connsiteY89" fmla="*/ 3099991 h 3099991"/>
              <a:gd name="connsiteX90" fmla="*/ 5729357 w 7718489"/>
              <a:gd name="connsiteY90" fmla="*/ 2923000 h 3099991"/>
              <a:gd name="connsiteX91" fmla="*/ 5555532 w 7718489"/>
              <a:gd name="connsiteY91" fmla="*/ 2420175 h 3099991"/>
              <a:gd name="connsiteX92" fmla="*/ 5314324 w 7718489"/>
              <a:gd name="connsiteY92" fmla="*/ 2420175 h 3099991"/>
              <a:gd name="connsiteX93" fmla="*/ 5178853 w 7718489"/>
              <a:gd name="connsiteY93" fmla="*/ 3064101 h 3099991"/>
              <a:gd name="connsiteX94" fmla="*/ 4761709 w 7718489"/>
              <a:gd name="connsiteY94" fmla="*/ 3064101 h 3099991"/>
              <a:gd name="connsiteX95" fmla="*/ 4899466 w 7718489"/>
              <a:gd name="connsiteY95" fmla="*/ 2420175 h 3099991"/>
              <a:gd name="connsiteX96" fmla="*/ 4632396 w 7718489"/>
              <a:gd name="connsiteY96" fmla="*/ 2420175 h 3099991"/>
              <a:gd name="connsiteX97" fmla="*/ 4224576 w 7718489"/>
              <a:gd name="connsiteY97" fmla="*/ 3064101 h 3099991"/>
              <a:gd name="connsiteX98" fmla="*/ 3869009 w 7718489"/>
              <a:gd name="connsiteY98" fmla="*/ 3064101 h 3099991"/>
              <a:gd name="connsiteX99" fmla="*/ 3863907 w 7718489"/>
              <a:gd name="connsiteY99" fmla="*/ 2420175 h 3099991"/>
              <a:gd name="connsiteX100" fmla="*/ 3673193 w 7718489"/>
              <a:gd name="connsiteY100" fmla="*/ 2420175 h 3099991"/>
              <a:gd name="connsiteX101" fmla="*/ 3493562 w 7718489"/>
              <a:gd name="connsiteY101" fmla="*/ 3064101 h 3099991"/>
              <a:gd name="connsiteX102" fmla="*/ 3069732 w 7718489"/>
              <a:gd name="connsiteY102" fmla="*/ 3064101 h 3099991"/>
              <a:gd name="connsiteX103" fmla="*/ 3255345 w 7718489"/>
              <a:gd name="connsiteY103" fmla="*/ 2420175 h 3099991"/>
              <a:gd name="connsiteX104" fmla="*/ 2319717 w 7718489"/>
              <a:gd name="connsiteY104" fmla="*/ 2420175 h 3099991"/>
              <a:gd name="connsiteX105" fmla="*/ 2319717 w 7718489"/>
              <a:gd name="connsiteY105" fmla="*/ 2421934 h 3099991"/>
              <a:gd name="connsiteX106" fmla="*/ 2227350 w 7718489"/>
              <a:gd name="connsiteY106" fmla="*/ 2421934 h 3099991"/>
              <a:gd name="connsiteX107" fmla="*/ 2035228 w 7718489"/>
              <a:gd name="connsiteY107" fmla="*/ 3065860 h 3099991"/>
              <a:gd name="connsiteX108" fmla="*/ 1614917 w 7718489"/>
              <a:gd name="connsiteY108" fmla="*/ 3065860 h 3099991"/>
              <a:gd name="connsiteX109" fmla="*/ 1809678 w 7718489"/>
              <a:gd name="connsiteY109" fmla="*/ 2420175 h 3099991"/>
              <a:gd name="connsiteX110" fmla="*/ 1107517 w 7718489"/>
              <a:gd name="connsiteY110" fmla="*/ 2420175 h 3099991"/>
              <a:gd name="connsiteX111" fmla="*/ 1417165 w 7718489"/>
              <a:gd name="connsiteY111" fmla="*/ 3065860 h 3099991"/>
              <a:gd name="connsiteX112" fmla="*/ 952694 w 7718489"/>
              <a:gd name="connsiteY112" fmla="*/ 3065860 h 3099991"/>
              <a:gd name="connsiteX113" fmla="*/ 633722 w 7718489"/>
              <a:gd name="connsiteY113" fmla="*/ 2420175 h 3099991"/>
              <a:gd name="connsiteX114" fmla="*/ 578126 w 7718489"/>
              <a:gd name="connsiteY114" fmla="*/ 2420175 h 3099991"/>
              <a:gd name="connsiteX115" fmla="*/ 384596 w 7718489"/>
              <a:gd name="connsiteY115" fmla="*/ 3065860 h 3099991"/>
              <a:gd name="connsiteX116" fmla="*/ 0 w 7718489"/>
              <a:gd name="connsiteY116" fmla="*/ 3065860 h 3099991"/>
              <a:gd name="connsiteX117" fmla="*/ 437201 w 7718489"/>
              <a:gd name="connsiteY117" fmla="*/ 1607879 h 3099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7718489" h="3099991">
                <a:moveTo>
                  <a:pt x="6058533" y="2420175"/>
                </a:moveTo>
                <a:cubicBezTo>
                  <a:pt x="6061876" y="2669124"/>
                  <a:pt x="6221626" y="2775917"/>
                  <a:pt x="6451222" y="2775917"/>
                </a:cubicBezTo>
                <a:cubicBezTo>
                  <a:pt x="6541125" y="2774668"/>
                  <a:pt x="6630730" y="2765432"/>
                  <a:pt x="6718997" y="2748296"/>
                </a:cubicBezTo>
                <a:lnTo>
                  <a:pt x="6800455" y="2420175"/>
                </a:lnTo>
                <a:close/>
                <a:moveTo>
                  <a:pt x="5035465" y="1789620"/>
                </a:moveTo>
                <a:lnTo>
                  <a:pt x="4672157" y="2360005"/>
                </a:lnTo>
                <a:lnTo>
                  <a:pt x="4912310" y="2360005"/>
                </a:lnTo>
                <a:close/>
                <a:moveTo>
                  <a:pt x="3858453" y="1764813"/>
                </a:moveTo>
                <a:lnTo>
                  <a:pt x="3690962" y="2360005"/>
                </a:lnTo>
                <a:lnTo>
                  <a:pt x="3864435" y="2360005"/>
                </a:lnTo>
                <a:close/>
                <a:moveTo>
                  <a:pt x="2514654" y="1671568"/>
                </a:moveTo>
                <a:cubicBezTo>
                  <a:pt x="2492486" y="1671568"/>
                  <a:pt x="2469438" y="1672623"/>
                  <a:pt x="2445687" y="1672623"/>
                </a:cubicBezTo>
                <a:lnTo>
                  <a:pt x="2392026" y="1874949"/>
                </a:lnTo>
                <a:lnTo>
                  <a:pt x="2369859" y="1961686"/>
                </a:lnTo>
                <a:lnTo>
                  <a:pt x="2322884" y="2135863"/>
                </a:lnTo>
                <a:lnTo>
                  <a:pt x="2424575" y="2135863"/>
                </a:lnTo>
                <a:cubicBezTo>
                  <a:pt x="2441816" y="2135863"/>
                  <a:pt x="2459762" y="2135863"/>
                  <a:pt x="2483161" y="2135863"/>
                </a:cubicBezTo>
                <a:cubicBezTo>
                  <a:pt x="2500931" y="2135863"/>
                  <a:pt x="2516589" y="2133575"/>
                  <a:pt x="2531895" y="2133575"/>
                </a:cubicBezTo>
                <a:lnTo>
                  <a:pt x="2532423" y="2133575"/>
                </a:lnTo>
                <a:cubicBezTo>
                  <a:pt x="2728240" y="2118621"/>
                  <a:pt x="2788938" y="2043848"/>
                  <a:pt x="2837145" y="1896765"/>
                </a:cubicBezTo>
                <a:cubicBezTo>
                  <a:pt x="2865118" y="1811437"/>
                  <a:pt x="2867933" y="1755137"/>
                  <a:pt x="2844358" y="1722589"/>
                </a:cubicBezTo>
                <a:cubicBezTo>
                  <a:pt x="2813393" y="1679308"/>
                  <a:pt x="2728240" y="1671568"/>
                  <a:pt x="2593473" y="1671568"/>
                </a:cubicBezTo>
                <a:close/>
                <a:moveTo>
                  <a:pt x="4208566" y="61049"/>
                </a:moveTo>
                <a:lnTo>
                  <a:pt x="4208566" y="2360885"/>
                </a:lnTo>
                <a:lnTo>
                  <a:pt x="4252198" y="2360885"/>
                </a:lnTo>
                <a:lnTo>
                  <a:pt x="4854779" y="1410830"/>
                </a:lnTo>
                <a:lnTo>
                  <a:pt x="5528086" y="1410830"/>
                </a:lnTo>
                <a:lnTo>
                  <a:pt x="5329102" y="2360005"/>
                </a:lnTo>
                <a:lnTo>
                  <a:pt x="5563097" y="2360005"/>
                </a:lnTo>
                <a:cubicBezTo>
                  <a:pt x="5567865" y="2312924"/>
                  <a:pt x="5576275" y="2266266"/>
                  <a:pt x="5588256" y="2220488"/>
                </a:cubicBezTo>
                <a:cubicBezTo>
                  <a:pt x="5629319" y="2056480"/>
                  <a:pt x="5701348" y="1901815"/>
                  <a:pt x="5800435" y="1764813"/>
                </a:cubicBezTo>
                <a:lnTo>
                  <a:pt x="5801491" y="1435285"/>
                </a:lnTo>
                <a:lnTo>
                  <a:pt x="5800787" y="61049"/>
                </a:lnTo>
                <a:close/>
                <a:moveTo>
                  <a:pt x="2354376" y="61049"/>
                </a:moveTo>
                <a:lnTo>
                  <a:pt x="2354376" y="1408015"/>
                </a:lnTo>
                <a:lnTo>
                  <a:pt x="2671061" y="1408015"/>
                </a:lnTo>
                <a:cubicBezTo>
                  <a:pt x="2861952" y="1408015"/>
                  <a:pt x="3077121" y="1396931"/>
                  <a:pt x="3184442" y="1525364"/>
                </a:cubicBezTo>
                <a:cubicBezTo>
                  <a:pt x="3255872" y="1611749"/>
                  <a:pt x="3271706" y="1726635"/>
                  <a:pt x="3238279" y="1902571"/>
                </a:cubicBezTo>
                <a:cubicBezTo>
                  <a:pt x="3197286" y="2128297"/>
                  <a:pt x="3066389" y="2280306"/>
                  <a:pt x="2851219" y="2360005"/>
                </a:cubicBezTo>
                <a:lnTo>
                  <a:pt x="3273466" y="2360005"/>
                </a:lnTo>
                <a:lnTo>
                  <a:pt x="3546695" y="1408543"/>
                </a:lnTo>
                <a:lnTo>
                  <a:pt x="3944662" y="1408543"/>
                </a:lnTo>
                <a:lnTo>
                  <a:pt x="3944662" y="61049"/>
                </a:lnTo>
                <a:close/>
                <a:moveTo>
                  <a:pt x="498603" y="61049"/>
                </a:moveTo>
                <a:lnTo>
                  <a:pt x="498603" y="1410830"/>
                </a:lnTo>
                <a:lnTo>
                  <a:pt x="881440" y="1410830"/>
                </a:lnTo>
                <a:lnTo>
                  <a:pt x="676826" y="2091351"/>
                </a:lnTo>
                <a:lnTo>
                  <a:pt x="1308612" y="1412062"/>
                </a:lnTo>
                <a:lnTo>
                  <a:pt x="1827624" y="1412062"/>
                </a:lnTo>
                <a:lnTo>
                  <a:pt x="1019725" y="2237729"/>
                </a:lnTo>
                <a:lnTo>
                  <a:pt x="1078312" y="2360885"/>
                </a:lnTo>
                <a:lnTo>
                  <a:pt x="1827624" y="2360885"/>
                </a:lnTo>
                <a:lnTo>
                  <a:pt x="1836596" y="2333966"/>
                </a:lnTo>
                <a:lnTo>
                  <a:pt x="2064434" y="1575506"/>
                </a:lnTo>
                <a:lnTo>
                  <a:pt x="2089416" y="1492992"/>
                </a:lnTo>
                <a:lnTo>
                  <a:pt x="2089416" y="61049"/>
                </a:lnTo>
                <a:close/>
                <a:moveTo>
                  <a:pt x="6065395" y="60698"/>
                </a:moveTo>
                <a:lnTo>
                  <a:pt x="6065395" y="1503372"/>
                </a:lnTo>
                <a:cubicBezTo>
                  <a:pt x="6304668" y="1347317"/>
                  <a:pt x="6581591" y="1317056"/>
                  <a:pt x="6770898" y="1317056"/>
                </a:cubicBezTo>
                <a:cubicBezTo>
                  <a:pt x="7037265" y="1317056"/>
                  <a:pt x="7242406" y="1373884"/>
                  <a:pt x="7344274" y="1514632"/>
                </a:cubicBezTo>
                <a:cubicBezTo>
                  <a:pt x="7434353" y="1644649"/>
                  <a:pt x="7402860" y="1785926"/>
                  <a:pt x="7383859" y="1868792"/>
                </a:cubicBezTo>
                <a:lnTo>
                  <a:pt x="6906017" y="1868792"/>
                </a:lnTo>
                <a:cubicBezTo>
                  <a:pt x="6923434" y="1691096"/>
                  <a:pt x="6795705" y="1642186"/>
                  <a:pt x="6667272" y="1642186"/>
                </a:cubicBezTo>
                <a:cubicBezTo>
                  <a:pt x="6342669" y="1642186"/>
                  <a:pt x="6154418" y="1924739"/>
                  <a:pt x="6084044" y="2210811"/>
                </a:cubicBezTo>
                <a:cubicBezTo>
                  <a:pt x="6076479" y="2244239"/>
                  <a:pt x="6071376" y="2275556"/>
                  <a:pt x="6065395" y="2305465"/>
                </a:cubicBezTo>
                <a:lnTo>
                  <a:pt x="6065395" y="2360005"/>
                </a:lnTo>
                <a:lnTo>
                  <a:pt x="6453685" y="2360005"/>
                </a:lnTo>
                <a:lnTo>
                  <a:pt x="6519837" y="2094693"/>
                </a:lnTo>
                <a:lnTo>
                  <a:pt x="7322633" y="2094693"/>
                </a:lnTo>
                <a:lnTo>
                  <a:pt x="7257009" y="2360005"/>
                </a:lnTo>
                <a:lnTo>
                  <a:pt x="7658671" y="2360005"/>
                </a:lnTo>
                <a:lnTo>
                  <a:pt x="7657967" y="60698"/>
                </a:lnTo>
                <a:close/>
                <a:moveTo>
                  <a:pt x="437201" y="0"/>
                </a:moveTo>
                <a:lnTo>
                  <a:pt x="2151170" y="0"/>
                </a:lnTo>
                <a:lnTo>
                  <a:pt x="2151170" y="1410830"/>
                </a:lnTo>
                <a:lnTo>
                  <a:pt x="2292974" y="1410830"/>
                </a:lnTo>
                <a:lnTo>
                  <a:pt x="2292974" y="0"/>
                </a:lnTo>
                <a:lnTo>
                  <a:pt x="4006767" y="0"/>
                </a:lnTo>
                <a:lnTo>
                  <a:pt x="4006767" y="1408543"/>
                </a:lnTo>
                <a:lnTo>
                  <a:pt x="4148748" y="1408543"/>
                </a:lnTo>
                <a:lnTo>
                  <a:pt x="4148748" y="0"/>
                </a:lnTo>
                <a:lnTo>
                  <a:pt x="5862013" y="0"/>
                </a:lnTo>
                <a:lnTo>
                  <a:pt x="5862013" y="1684411"/>
                </a:lnTo>
                <a:cubicBezTo>
                  <a:pt x="5905345" y="1634234"/>
                  <a:pt x="5953218" y="1588174"/>
                  <a:pt x="6005048" y="1546829"/>
                </a:cubicBezTo>
                <a:lnTo>
                  <a:pt x="6005048" y="0"/>
                </a:lnTo>
                <a:lnTo>
                  <a:pt x="7718489" y="0"/>
                </a:lnTo>
                <a:lnTo>
                  <a:pt x="7718489" y="2420175"/>
                </a:lnTo>
                <a:lnTo>
                  <a:pt x="7242406" y="2420175"/>
                </a:lnTo>
                <a:lnTo>
                  <a:pt x="7097963" y="3004810"/>
                </a:lnTo>
                <a:cubicBezTo>
                  <a:pt x="6843929" y="3064980"/>
                  <a:pt x="6584019" y="3096913"/>
                  <a:pt x="6322965" y="3099991"/>
                </a:cubicBezTo>
                <a:cubicBezTo>
                  <a:pt x="6139112" y="3099991"/>
                  <a:pt x="5891218" y="3071490"/>
                  <a:pt x="5729357" y="2923000"/>
                </a:cubicBezTo>
                <a:cubicBezTo>
                  <a:pt x="5597053" y="2801076"/>
                  <a:pt x="5546031" y="2619686"/>
                  <a:pt x="5555532" y="2420175"/>
                </a:cubicBezTo>
                <a:lnTo>
                  <a:pt x="5314324" y="2420175"/>
                </a:lnTo>
                <a:lnTo>
                  <a:pt x="5178853" y="3064101"/>
                </a:lnTo>
                <a:lnTo>
                  <a:pt x="4761709" y="3064101"/>
                </a:lnTo>
                <a:lnTo>
                  <a:pt x="4899466" y="2420175"/>
                </a:lnTo>
                <a:lnTo>
                  <a:pt x="4632396" y="2420175"/>
                </a:lnTo>
                <a:lnTo>
                  <a:pt x="4224576" y="3064101"/>
                </a:lnTo>
                <a:lnTo>
                  <a:pt x="3869009" y="3064101"/>
                </a:lnTo>
                <a:lnTo>
                  <a:pt x="3863907" y="2420175"/>
                </a:lnTo>
                <a:lnTo>
                  <a:pt x="3673193" y="2420175"/>
                </a:lnTo>
                <a:lnTo>
                  <a:pt x="3493562" y="3064101"/>
                </a:lnTo>
                <a:lnTo>
                  <a:pt x="3069732" y="3064101"/>
                </a:lnTo>
                <a:lnTo>
                  <a:pt x="3255345" y="2420175"/>
                </a:lnTo>
                <a:lnTo>
                  <a:pt x="2319717" y="2420175"/>
                </a:lnTo>
                <a:lnTo>
                  <a:pt x="2319717" y="2421934"/>
                </a:lnTo>
                <a:lnTo>
                  <a:pt x="2227350" y="2421934"/>
                </a:lnTo>
                <a:lnTo>
                  <a:pt x="2035228" y="3065860"/>
                </a:lnTo>
                <a:lnTo>
                  <a:pt x="1614917" y="3065860"/>
                </a:lnTo>
                <a:lnTo>
                  <a:pt x="1809678" y="2420175"/>
                </a:lnTo>
                <a:lnTo>
                  <a:pt x="1107517" y="2420175"/>
                </a:lnTo>
                <a:lnTo>
                  <a:pt x="1417165" y="3065860"/>
                </a:lnTo>
                <a:lnTo>
                  <a:pt x="952694" y="3065860"/>
                </a:lnTo>
                <a:lnTo>
                  <a:pt x="633722" y="2420175"/>
                </a:lnTo>
                <a:lnTo>
                  <a:pt x="578126" y="2420175"/>
                </a:lnTo>
                <a:lnTo>
                  <a:pt x="384596" y="3065860"/>
                </a:lnTo>
                <a:lnTo>
                  <a:pt x="0" y="3065860"/>
                </a:lnTo>
                <a:lnTo>
                  <a:pt x="437201" y="1607879"/>
                </a:lnTo>
                <a:close/>
              </a:path>
            </a:pathLst>
          </a:custGeom>
        </p:spPr>
      </p:pic>
    </p:spTree>
    <p:extLst>
      <p:ext uri="{BB962C8B-B14F-4D97-AF65-F5344CB8AC3E}">
        <p14:creationId xmlns:p14="http://schemas.microsoft.com/office/powerpoint/2010/main" val="34518534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4_FINAL SLIDE">
    <p:bg>
      <p:bgPr>
        <a:solidFill>
          <a:srgbClr val="00338D"/>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C8B69055-DC25-49C8-9B89-81E75E56EDEA}"/>
              </a:ext>
            </a:extLst>
          </p:cNvPr>
          <p:cNvPicPr>
            <a:picLocks noChangeAspect="1"/>
          </p:cNvPicPr>
          <p:nvPr userDrawn="1"/>
        </p:nvPicPr>
        <p:blipFill>
          <a:blip r:embed="rId2">
            <a:extLst>
              <a:ext uri="{28A0092B-C50C-407E-A947-70E740481C1C}">
                <a14:useLocalDpi xmlns:a14="http://schemas.microsoft.com/office/drawing/2010/main" val="0"/>
              </a:ext>
            </a:extLst>
          </a:blip>
          <a:srcRect l="9065" t="22610" r="9010" b="22550"/>
          <a:stretch>
            <a:fillRect/>
          </a:stretch>
        </p:blipFill>
        <p:spPr>
          <a:xfrm flipH="1">
            <a:off x="2238565" y="1882444"/>
            <a:ext cx="7709732" cy="3096473"/>
          </a:xfrm>
          <a:custGeom>
            <a:avLst/>
            <a:gdLst>
              <a:gd name="connsiteX0" fmla="*/ 1658073 w 7709732"/>
              <a:gd name="connsiteY0" fmla="*/ 2417428 h 3096473"/>
              <a:gd name="connsiteX1" fmla="*/ 1265829 w 7709732"/>
              <a:gd name="connsiteY1" fmla="*/ 2772767 h 3096473"/>
              <a:gd name="connsiteX2" fmla="*/ 998358 w 7709732"/>
              <a:gd name="connsiteY2" fmla="*/ 2745177 h 3096473"/>
              <a:gd name="connsiteX3" fmla="*/ 916992 w 7709732"/>
              <a:gd name="connsiteY3" fmla="*/ 2417428 h 3096473"/>
              <a:gd name="connsiteX4" fmla="*/ 2679980 w 7709732"/>
              <a:gd name="connsiteY4" fmla="*/ 1787589 h 3096473"/>
              <a:gd name="connsiteX5" fmla="*/ 3042876 w 7709732"/>
              <a:gd name="connsiteY5" fmla="*/ 2357327 h 3096473"/>
              <a:gd name="connsiteX6" fmla="*/ 2802996 w 7709732"/>
              <a:gd name="connsiteY6" fmla="*/ 2357327 h 3096473"/>
              <a:gd name="connsiteX7" fmla="*/ 3855657 w 7709732"/>
              <a:gd name="connsiteY7" fmla="*/ 1762811 h 3096473"/>
              <a:gd name="connsiteX8" fmla="*/ 4022958 w 7709732"/>
              <a:gd name="connsiteY8" fmla="*/ 2357327 h 3096473"/>
              <a:gd name="connsiteX9" fmla="*/ 3849682 w 7709732"/>
              <a:gd name="connsiteY9" fmla="*/ 2357327 h 3096473"/>
              <a:gd name="connsiteX10" fmla="*/ 5197931 w 7709732"/>
              <a:gd name="connsiteY10" fmla="*/ 1669671 h 3096473"/>
              <a:gd name="connsiteX11" fmla="*/ 5266820 w 7709732"/>
              <a:gd name="connsiteY11" fmla="*/ 1670725 h 3096473"/>
              <a:gd name="connsiteX12" fmla="*/ 5320420 w 7709732"/>
              <a:gd name="connsiteY12" fmla="*/ 1872822 h 3096473"/>
              <a:gd name="connsiteX13" fmla="*/ 5342562 w 7709732"/>
              <a:gd name="connsiteY13" fmla="*/ 1959460 h 3096473"/>
              <a:gd name="connsiteX14" fmla="*/ 5389484 w 7709732"/>
              <a:gd name="connsiteY14" fmla="*/ 2133439 h 3096473"/>
              <a:gd name="connsiteX15" fmla="*/ 5287908 w 7709732"/>
              <a:gd name="connsiteY15" fmla="*/ 2133439 h 3096473"/>
              <a:gd name="connsiteX16" fmla="*/ 5229388 w 7709732"/>
              <a:gd name="connsiteY16" fmla="*/ 2133439 h 3096473"/>
              <a:gd name="connsiteX17" fmla="*/ 5180709 w 7709732"/>
              <a:gd name="connsiteY17" fmla="*/ 2131154 h 3096473"/>
              <a:gd name="connsiteX18" fmla="*/ 5180182 w 7709732"/>
              <a:gd name="connsiteY18" fmla="*/ 2131154 h 3096473"/>
              <a:gd name="connsiteX19" fmla="*/ 4875806 w 7709732"/>
              <a:gd name="connsiteY19" fmla="*/ 1894613 h 3096473"/>
              <a:gd name="connsiteX20" fmla="*/ 4868601 w 7709732"/>
              <a:gd name="connsiteY20" fmla="*/ 1720634 h 3096473"/>
              <a:gd name="connsiteX21" fmla="*/ 5119201 w 7709732"/>
              <a:gd name="connsiteY21" fmla="*/ 1669671 h 3096473"/>
              <a:gd name="connsiteX22" fmla="*/ 3505941 w 7709732"/>
              <a:gd name="connsiteY22" fmla="*/ 60980 h 3096473"/>
              <a:gd name="connsiteX23" fmla="*/ 3505941 w 7709732"/>
              <a:gd name="connsiteY23" fmla="*/ 2358205 h 3096473"/>
              <a:gd name="connsiteX24" fmla="*/ 3462358 w 7709732"/>
              <a:gd name="connsiteY24" fmla="*/ 2358205 h 3096473"/>
              <a:gd name="connsiteX25" fmla="*/ 2860461 w 7709732"/>
              <a:gd name="connsiteY25" fmla="*/ 1409229 h 3096473"/>
              <a:gd name="connsiteX26" fmla="*/ 2187918 w 7709732"/>
              <a:gd name="connsiteY26" fmla="*/ 1409229 h 3096473"/>
              <a:gd name="connsiteX27" fmla="*/ 2386676 w 7709732"/>
              <a:gd name="connsiteY27" fmla="*/ 2357327 h 3096473"/>
              <a:gd name="connsiteX28" fmla="*/ 2152947 w 7709732"/>
              <a:gd name="connsiteY28" fmla="*/ 2357327 h 3096473"/>
              <a:gd name="connsiteX29" fmla="*/ 2127816 w 7709732"/>
              <a:gd name="connsiteY29" fmla="*/ 2217968 h 3096473"/>
              <a:gd name="connsiteX30" fmla="*/ 1915878 w 7709732"/>
              <a:gd name="connsiteY30" fmla="*/ 1762811 h 3096473"/>
              <a:gd name="connsiteX31" fmla="*/ 1914824 w 7709732"/>
              <a:gd name="connsiteY31" fmla="*/ 1433657 h 3096473"/>
              <a:gd name="connsiteX32" fmla="*/ 1915527 w 7709732"/>
              <a:gd name="connsiteY32" fmla="*/ 60980 h 3096473"/>
              <a:gd name="connsiteX33" fmla="*/ 5358027 w 7709732"/>
              <a:gd name="connsiteY33" fmla="*/ 60980 h 3096473"/>
              <a:gd name="connsiteX34" fmla="*/ 5358027 w 7709732"/>
              <a:gd name="connsiteY34" fmla="*/ 1406417 h 3096473"/>
              <a:gd name="connsiteX35" fmla="*/ 5041702 w 7709732"/>
              <a:gd name="connsiteY35" fmla="*/ 1406417 h 3096473"/>
              <a:gd name="connsiteX36" fmla="*/ 4528903 w 7709732"/>
              <a:gd name="connsiteY36" fmla="*/ 1523633 h 3096473"/>
              <a:gd name="connsiteX37" fmla="*/ 4475127 w 7709732"/>
              <a:gd name="connsiteY37" fmla="*/ 1900412 h 3096473"/>
              <a:gd name="connsiteX38" fmla="*/ 4861747 w 7709732"/>
              <a:gd name="connsiteY38" fmla="*/ 2357327 h 3096473"/>
              <a:gd name="connsiteX39" fmla="*/ 4439980 w 7709732"/>
              <a:gd name="connsiteY39" fmla="*/ 2357327 h 3096473"/>
              <a:gd name="connsiteX40" fmla="*/ 4167061 w 7709732"/>
              <a:gd name="connsiteY40" fmla="*/ 1406945 h 3096473"/>
              <a:gd name="connsiteX41" fmla="*/ 3769546 w 7709732"/>
              <a:gd name="connsiteY41" fmla="*/ 1406945 h 3096473"/>
              <a:gd name="connsiteX42" fmla="*/ 3769546 w 7709732"/>
              <a:gd name="connsiteY42" fmla="*/ 60980 h 3096473"/>
              <a:gd name="connsiteX43" fmla="*/ 7211695 w 7709732"/>
              <a:gd name="connsiteY43" fmla="*/ 60980 h 3096473"/>
              <a:gd name="connsiteX44" fmla="*/ 7211695 w 7709732"/>
              <a:gd name="connsiteY44" fmla="*/ 1409229 h 3096473"/>
              <a:gd name="connsiteX45" fmla="*/ 6829292 w 7709732"/>
              <a:gd name="connsiteY45" fmla="*/ 1409229 h 3096473"/>
              <a:gd name="connsiteX46" fmla="*/ 7033674 w 7709732"/>
              <a:gd name="connsiteY46" fmla="*/ 2088977 h 3096473"/>
              <a:gd name="connsiteX47" fmla="*/ 6402604 w 7709732"/>
              <a:gd name="connsiteY47" fmla="*/ 1410459 h 3096473"/>
              <a:gd name="connsiteX48" fmla="*/ 5884182 w 7709732"/>
              <a:gd name="connsiteY48" fmla="*/ 1410459 h 3096473"/>
              <a:gd name="connsiteX49" fmla="*/ 6691164 w 7709732"/>
              <a:gd name="connsiteY49" fmla="*/ 2235190 h 3096473"/>
              <a:gd name="connsiteX50" fmla="*/ 6632643 w 7709732"/>
              <a:gd name="connsiteY50" fmla="*/ 2358205 h 3096473"/>
              <a:gd name="connsiteX51" fmla="*/ 5884182 w 7709732"/>
              <a:gd name="connsiteY51" fmla="*/ 2358205 h 3096473"/>
              <a:gd name="connsiteX52" fmla="*/ 5875219 w 7709732"/>
              <a:gd name="connsiteY52" fmla="*/ 2331318 h 3096473"/>
              <a:gd name="connsiteX53" fmla="*/ 5647641 w 7709732"/>
              <a:gd name="connsiteY53" fmla="*/ 1573718 h 3096473"/>
              <a:gd name="connsiteX54" fmla="*/ 5622686 w 7709732"/>
              <a:gd name="connsiteY54" fmla="*/ 1491298 h 3096473"/>
              <a:gd name="connsiteX55" fmla="*/ 5622686 w 7709732"/>
              <a:gd name="connsiteY55" fmla="*/ 60980 h 3096473"/>
              <a:gd name="connsiteX56" fmla="*/ 1651219 w 7709732"/>
              <a:gd name="connsiteY56" fmla="*/ 60629 h 3096473"/>
              <a:gd name="connsiteX57" fmla="*/ 1651219 w 7709732"/>
              <a:gd name="connsiteY57" fmla="*/ 1501666 h 3096473"/>
              <a:gd name="connsiteX58" fmla="*/ 946516 w 7709732"/>
              <a:gd name="connsiteY58" fmla="*/ 1315562 h 3096473"/>
              <a:gd name="connsiteX59" fmla="*/ 373791 w 7709732"/>
              <a:gd name="connsiteY59" fmla="*/ 1512914 h 3096473"/>
              <a:gd name="connsiteX60" fmla="*/ 334250 w 7709732"/>
              <a:gd name="connsiteY60" fmla="*/ 1866671 h 3096473"/>
              <a:gd name="connsiteX61" fmla="*/ 811550 w 7709732"/>
              <a:gd name="connsiteY61" fmla="*/ 1866671 h 3096473"/>
              <a:gd name="connsiteX62" fmla="*/ 1050025 w 7709732"/>
              <a:gd name="connsiteY62" fmla="*/ 1640322 h 3096473"/>
              <a:gd name="connsiteX63" fmla="*/ 1632591 w 7709732"/>
              <a:gd name="connsiteY63" fmla="*/ 2208302 h 3096473"/>
              <a:gd name="connsiteX64" fmla="*/ 1651219 w 7709732"/>
              <a:gd name="connsiteY64" fmla="*/ 2302848 h 3096473"/>
              <a:gd name="connsiteX65" fmla="*/ 1651219 w 7709732"/>
              <a:gd name="connsiteY65" fmla="*/ 2357327 h 3096473"/>
              <a:gd name="connsiteX66" fmla="*/ 1263369 w 7709732"/>
              <a:gd name="connsiteY66" fmla="*/ 2357327 h 3096473"/>
              <a:gd name="connsiteX67" fmla="*/ 1197292 w 7709732"/>
              <a:gd name="connsiteY67" fmla="*/ 2092316 h 3096473"/>
              <a:gd name="connsiteX68" fmla="*/ 395407 w 7709732"/>
              <a:gd name="connsiteY68" fmla="*/ 2092316 h 3096473"/>
              <a:gd name="connsiteX69" fmla="*/ 460957 w 7709732"/>
              <a:gd name="connsiteY69" fmla="*/ 2357327 h 3096473"/>
              <a:gd name="connsiteX70" fmla="*/ 59750 w 7709732"/>
              <a:gd name="connsiteY70" fmla="*/ 2357327 h 3096473"/>
              <a:gd name="connsiteX71" fmla="*/ 60453 w 7709732"/>
              <a:gd name="connsiteY71" fmla="*/ 60629 h 3096473"/>
              <a:gd name="connsiteX72" fmla="*/ 7273027 w 7709732"/>
              <a:gd name="connsiteY72" fmla="*/ 0 h 3096473"/>
              <a:gd name="connsiteX73" fmla="*/ 5561003 w 7709732"/>
              <a:gd name="connsiteY73" fmla="*/ 0 h 3096473"/>
              <a:gd name="connsiteX74" fmla="*/ 5561003 w 7709732"/>
              <a:gd name="connsiteY74" fmla="*/ 1409229 h 3096473"/>
              <a:gd name="connsiteX75" fmla="*/ 5419359 w 7709732"/>
              <a:gd name="connsiteY75" fmla="*/ 1409229 h 3096473"/>
              <a:gd name="connsiteX76" fmla="*/ 5419359 w 7709732"/>
              <a:gd name="connsiteY76" fmla="*/ 0 h 3096473"/>
              <a:gd name="connsiteX77" fmla="*/ 3707511 w 7709732"/>
              <a:gd name="connsiteY77" fmla="*/ 0 h 3096473"/>
              <a:gd name="connsiteX78" fmla="*/ 3707511 w 7709732"/>
              <a:gd name="connsiteY78" fmla="*/ 1406945 h 3096473"/>
              <a:gd name="connsiteX79" fmla="*/ 3565692 w 7709732"/>
              <a:gd name="connsiteY79" fmla="*/ 1406945 h 3096473"/>
              <a:gd name="connsiteX80" fmla="*/ 3565692 w 7709732"/>
              <a:gd name="connsiteY80" fmla="*/ 0 h 3096473"/>
              <a:gd name="connsiteX81" fmla="*/ 1854370 w 7709732"/>
              <a:gd name="connsiteY81" fmla="*/ 0 h 3096473"/>
              <a:gd name="connsiteX82" fmla="*/ 1854370 w 7709732"/>
              <a:gd name="connsiteY82" fmla="*/ 1682499 h 3096473"/>
              <a:gd name="connsiteX83" fmla="*/ 1711497 w 7709732"/>
              <a:gd name="connsiteY83" fmla="*/ 1545073 h 3096473"/>
              <a:gd name="connsiteX84" fmla="*/ 1711497 w 7709732"/>
              <a:gd name="connsiteY84" fmla="*/ 0 h 3096473"/>
              <a:gd name="connsiteX85" fmla="*/ 0 w 7709732"/>
              <a:gd name="connsiteY85" fmla="*/ 0 h 3096473"/>
              <a:gd name="connsiteX86" fmla="*/ 0 w 7709732"/>
              <a:gd name="connsiteY86" fmla="*/ 2417428 h 3096473"/>
              <a:gd name="connsiteX87" fmla="*/ 475543 w 7709732"/>
              <a:gd name="connsiteY87" fmla="*/ 2417428 h 3096473"/>
              <a:gd name="connsiteX88" fmla="*/ 619822 w 7709732"/>
              <a:gd name="connsiteY88" fmla="*/ 3001400 h 3096473"/>
              <a:gd name="connsiteX89" fmla="*/ 1393941 w 7709732"/>
              <a:gd name="connsiteY89" fmla="*/ 3096473 h 3096473"/>
              <a:gd name="connsiteX90" fmla="*/ 1986876 w 7709732"/>
              <a:gd name="connsiteY90" fmla="*/ 2919683 h 3096473"/>
              <a:gd name="connsiteX91" fmla="*/ 2160503 w 7709732"/>
              <a:gd name="connsiteY91" fmla="*/ 2417428 h 3096473"/>
              <a:gd name="connsiteX92" fmla="*/ 2401438 w 7709732"/>
              <a:gd name="connsiteY92" fmla="*/ 2417428 h 3096473"/>
              <a:gd name="connsiteX93" fmla="*/ 2536755 w 7709732"/>
              <a:gd name="connsiteY93" fmla="*/ 3060623 h 3096473"/>
              <a:gd name="connsiteX94" fmla="*/ 2953426 w 7709732"/>
              <a:gd name="connsiteY94" fmla="*/ 3060623 h 3096473"/>
              <a:gd name="connsiteX95" fmla="*/ 2815824 w 7709732"/>
              <a:gd name="connsiteY95" fmla="*/ 2417428 h 3096473"/>
              <a:gd name="connsiteX96" fmla="*/ 3082592 w 7709732"/>
              <a:gd name="connsiteY96" fmla="*/ 2417428 h 3096473"/>
              <a:gd name="connsiteX97" fmla="*/ 3489949 w 7709732"/>
              <a:gd name="connsiteY97" fmla="*/ 3060623 h 3096473"/>
              <a:gd name="connsiteX98" fmla="*/ 3845113 w 7709732"/>
              <a:gd name="connsiteY98" fmla="*/ 3060623 h 3096473"/>
              <a:gd name="connsiteX99" fmla="*/ 3850209 w 7709732"/>
              <a:gd name="connsiteY99" fmla="*/ 2417428 h 3096473"/>
              <a:gd name="connsiteX100" fmla="*/ 4040707 w 7709732"/>
              <a:gd name="connsiteY100" fmla="*/ 2417428 h 3096473"/>
              <a:gd name="connsiteX101" fmla="*/ 4220134 w 7709732"/>
              <a:gd name="connsiteY101" fmla="*/ 3060623 h 3096473"/>
              <a:gd name="connsiteX102" fmla="*/ 4643483 w 7709732"/>
              <a:gd name="connsiteY102" fmla="*/ 3060623 h 3096473"/>
              <a:gd name="connsiteX103" fmla="*/ 4458081 w 7709732"/>
              <a:gd name="connsiteY103" fmla="*/ 2417428 h 3096473"/>
              <a:gd name="connsiteX104" fmla="*/ 5392647 w 7709732"/>
              <a:gd name="connsiteY104" fmla="*/ 2417428 h 3096473"/>
              <a:gd name="connsiteX105" fmla="*/ 5392647 w 7709732"/>
              <a:gd name="connsiteY105" fmla="*/ 2419186 h 3096473"/>
              <a:gd name="connsiteX106" fmla="*/ 5484909 w 7709732"/>
              <a:gd name="connsiteY106" fmla="*/ 2419186 h 3096473"/>
              <a:gd name="connsiteX107" fmla="*/ 5676813 w 7709732"/>
              <a:gd name="connsiteY107" fmla="*/ 3062381 h 3096473"/>
              <a:gd name="connsiteX108" fmla="*/ 6096647 w 7709732"/>
              <a:gd name="connsiteY108" fmla="*/ 3062381 h 3096473"/>
              <a:gd name="connsiteX109" fmla="*/ 5902107 w 7709732"/>
              <a:gd name="connsiteY109" fmla="*/ 2417428 h 3096473"/>
              <a:gd name="connsiteX110" fmla="*/ 6603471 w 7709732"/>
              <a:gd name="connsiteY110" fmla="*/ 2417428 h 3096473"/>
              <a:gd name="connsiteX111" fmla="*/ 6294175 w 7709732"/>
              <a:gd name="connsiteY111" fmla="*/ 3062381 h 3096473"/>
              <a:gd name="connsiteX112" fmla="*/ 6758119 w 7709732"/>
              <a:gd name="connsiteY112" fmla="*/ 3062381 h 3096473"/>
              <a:gd name="connsiteX113" fmla="*/ 7076729 w 7709732"/>
              <a:gd name="connsiteY113" fmla="*/ 2417428 h 3096473"/>
              <a:gd name="connsiteX114" fmla="*/ 7132262 w 7709732"/>
              <a:gd name="connsiteY114" fmla="*/ 2417428 h 3096473"/>
              <a:gd name="connsiteX115" fmla="*/ 7325572 w 7709732"/>
              <a:gd name="connsiteY115" fmla="*/ 3062381 h 3096473"/>
              <a:gd name="connsiteX116" fmla="*/ 7709732 w 7709732"/>
              <a:gd name="connsiteY116" fmla="*/ 3062381 h 3096473"/>
              <a:gd name="connsiteX117" fmla="*/ 7273027 w 7709732"/>
              <a:gd name="connsiteY117" fmla="*/ 1606054 h 3096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7709732" h="3096473">
                <a:moveTo>
                  <a:pt x="1658073" y="2417428"/>
                </a:moveTo>
                <a:cubicBezTo>
                  <a:pt x="1654734" y="2666095"/>
                  <a:pt x="1495165" y="2772767"/>
                  <a:pt x="1265829" y="2772767"/>
                </a:cubicBezTo>
                <a:cubicBezTo>
                  <a:pt x="1176028" y="2771519"/>
                  <a:pt x="1086525" y="2762293"/>
                  <a:pt x="998358" y="2745177"/>
                </a:cubicBezTo>
                <a:lnTo>
                  <a:pt x="916992" y="2417428"/>
                </a:lnTo>
                <a:close/>
                <a:moveTo>
                  <a:pt x="2679980" y="1787589"/>
                </a:moveTo>
                <a:lnTo>
                  <a:pt x="3042876" y="2357327"/>
                </a:lnTo>
                <a:lnTo>
                  <a:pt x="2802996" y="2357327"/>
                </a:lnTo>
                <a:close/>
                <a:moveTo>
                  <a:pt x="3855657" y="1762811"/>
                </a:moveTo>
                <a:lnTo>
                  <a:pt x="4022958" y="2357327"/>
                </a:lnTo>
                <a:lnTo>
                  <a:pt x="3849682" y="2357327"/>
                </a:lnTo>
                <a:close/>
                <a:moveTo>
                  <a:pt x="5197931" y="1669671"/>
                </a:moveTo>
                <a:cubicBezTo>
                  <a:pt x="5220074" y="1669671"/>
                  <a:pt x="5243096" y="1670725"/>
                  <a:pt x="5266820" y="1670725"/>
                </a:cubicBezTo>
                <a:lnTo>
                  <a:pt x="5320420" y="1872822"/>
                </a:lnTo>
                <a:lnTo>
                  <a:pt x="5342562" y="1959460"/>
                </a:lnTo>
                <a:lnTo>
                  <a:pt x="5389484" y="2133439"/>
                </a:lnTo>
                <a:lnTo>
                  <a:pt x="5287908" y="2133439"/>
                </a:lnTo>
                <a:cubicBezTo>
                  <a:pt x="5270686" y="2133439"/>
                  <a:pt x="5252761" y="2133439"/>
                  <a:pt x="5229388" y="2133439"/>
                </a:cubicBezTo>
                <a:cubicBezTo>
                  <a:pt x="5211639" y="2133439"/>
                  <a:pt x="5195998" y="2131154"/>
                  <a:pt x="5180709" y="2131154"/>
                </a:cubicBezTo>
                <a:lnTo>
                  <a:pt x="5180182" y="2131154"/>
                </a:lnTo>
                <a:cubicBezTo>
                  <a:pt x="4984587" y="2116216"/>
                  <a:pt x="4923958" y="2041528"/>
                  <a:pt x="4875806" y="1894613"/>
                </a:cubicBezTo>
                <a:cubicBezTo>
                  <a:pt x="4847864" y="1809381"/>
                  <a:pt x="4845053" y="1753145"/>
                  <a:pt x="4868601" y="1720634"/>
                </a:cubicBezTo>
                <a:cubicBezTo>
                  <a:pt x="4899531" y="1677403"/>
                  <a:pt x="4984587" y="1669671"/>
                  <a:pt x="5119201" y="1669671"/>
                </a:cubicBezTo>
                <a:close/>
                <a:moveTo>
                  <a:pt x="3505941" y="60980"/>
                </a:moveTo>
                <a:lnTo>
                  <a:pt x="3505941" y="2358205"/>
                </a:lnTo>
                <a:lnTo>
                  <a:pt x="3462358" y="2358205"/>
                </a:lnTo>
                <a:lnTo>
                  <a:pt x="2860461" y="1409229"/>
                </a:lnTo>
                <a:lnTo>
                  <a:pt x="2187918" y="1409229"/>
                </a:lnTo>
                <a:lnTo>
                  <a:pt x="2386676" y="2357327"/>
                </a:lnTo>
                <a:lnTo>
                  <a:pt x="2152947" y="2357327"/>
                </a:lnTo>
                <a:cubicBezTo>
                  <a:pt x="2148184" y="2310300"/>
                  <a:pt x="2139784" y="2263694"/>
                  <a:pt x="2127816" y="2217968"/>
                </a:cubicBezTo>
                <a:cubicBezTo>
                  <a:pt x="2086799" y="2054146"/>
                  <a:pt x="2014853" y="1899656"/>
                  <a:pt x="1915878" y="1762811"/>
                </a:cubicBezTo>
                <a:lnTo>
                  <a:pt x="1914824" y="1433657"/>
                </a:lnTo>
                <a:lnTo>
                  <a:pt x="1915527" y="60980"/>
                </a:lnTo>
                <a:close/>
                <a:moveTo>
                  <a:pt x="5358027" y="60980"/>
                </a:moveTo>
                <a:lnTo>
                  <a:pt x="5358027" y="1406417"/>
                </a:lnTo>
                <a:lnTo>
                  <a:pt x="5041702" y="1406417"/>
                </a:lnTo>
                <a:cubicBezTo>
                  <a:pt x="4851028" y="1406417"/>
                  <a:pt x="4636102" y="1395346"/>
                  <a:pt x="4528903" y="1523633"/>
                </a:cubicBezTo>
                <a:cubicBezTo>
                  <a:pt x="4457554" y="1609920"/>
                  <a:pt x="4441738" y="1724676"/>
                  <a:pt x="4475127" y="1900412"/>
                </a:cubicBezTo>
                <a:cubicBezTo>
                  <a:pt x="4516074" y="2125882"/>
                  <a:pt x="4646822" y="2277718"/>
                  <a:pt x="4861747" y="2357327"/>
                </a:cubicBezTo>
                <a:lnTo>
                  <a:pt x="4439980" y="2357327"/>
                </a:lnTo>
                <a:lnTo>
                  <a:pt x="4167061" y="1406945"/>
                </a:lnTo>
                <a:lnTo>
                  <a:pt x="3769546" y="1406945"/>
                </a:lnTo>
                <a:lnTo>
                  <a:pt x="3769546" y="60980"/>
                </a:lnTo>
                <a:close/>
                <a:moveTo>
                  <a:pt x="7211695" y="60980"/>
                </a:moveTo>
                <a:lnTo>
                  <a:pt x="7211695" y="1409229"/>
                </a:lnTo>
                <a:lnTo>
                  <a:pt x="6829292" y="1409229"/>
                </a:lnTo>
                <a:lnTo>
                  <a:pt x="7033674" y="2088977"/>
                </a:lnTo>
                <a:lnTo>
                  <a:pt x="6402604" y="1410459"/>
                </a:lnTo>
                <a:lnTo>
                  <a:pt x="5884182" y="1410459"/>
                </a:lnTo>
                <a:lnTo>
                  <a:pt x="6691164" y="2235190"/>
                </a:lnTo>
                <a:lnTo>
                  <a:pt x="6632643" y="2358205"/>
                </a:lnTo>
                <a:lnTo>
                  <a:pt x="5884182" y="2358205"/>
                </a:lnTo>
                <a:lnTo>
                  <a:pt x="5875219" y="2331318"/>
                </a:lnTo>
                <a:lnTo>
                  <a:pt x="5647641" y="1573718"/>
                </a:lnTo>
                <a:lnTo>
                  <a:pt x="5622686" y="1491298"/>
                </a:lnTo>
                <a:lnTo>
                  <a:pt x="5622686" y="60980"/>
                </a:lnTo>
                <a:close/>
                <a:moveTo>
                  <a:pt x="1651219" y="60629"/>
                </a:moveTo>
                <a:lnTo>
                  <a:pt x="1651219" y="1501666"/>
                </a:lnTo>
                <a:cubicBezTo>
                  <a:pt x="1412217" y="1345788"/>
                  <a:pt x="1135608" y="1315562"/>
                  <a:pt x="946516" y="1315562"/>
                </a:cubicBezTo>
                <a:cubicBezTo>
                  <a:pt x="680451" y="1315562"/>
                  <a:pt x="475543" y="1372324"/>
                  <a:pt x="373791" y="1512914"/>
                </a:cubicBezTo>
                <a:cubicBezTo>
                  <a:pt x="283814" y="1642783"/>
                  <a:pt x="315271" y="1783899"/>
                  <a:pt x="334250" y="1866671"/>
                </a:cubicBezTo>
                <a:lnTo>
                  <a:pt x="811550" y="1866671"/>
                </a:lnTo>
                <a:cubicBezTo>
                  <a:pt x="794153" y="1689177"/>
                  <a:pt x="921738" y="1640322"/>
                  <a:pt x="1050025" y="1640322"/>
                </a:cubicBezTo>
                <a:cubicBezTo>
                  <a:pt x="1374259" y="1640322"/>
                  <a:pt x="1562296" y="1922555"/>
                  <a:pt x="1632591" y="2208302"/>
                </a:cubicBezTo>
                <a:cubicBezTo>
                  <a:pt x="1640148" y="2241692"/>
                  <a:pt x="1645244" y="2272973"/>
                  <a:pt x="1651219" y="2302848"/>
                </a:cubicBezTo>
                <a:lnTo>
                  <a:pt x="1651219" y="2357327"/>
                </a:lnTo>
                <a:lnTo>
                  <a:pt x="1263369" y="2357327"/>
                </a:lnTo>
                <a:lnTo>
                  <a:pt x="1197292" y="2092316"/>
                </a:lnTo>
                <a:lnTo>
                  <a:pt x="395407" y="2092316"/>
                </a:lnTo>
                <a:lnTo>
                  <a:pt x="460957" y="2357327"/>
                </a:lnTo>
                <a:lnTo>
                  <a:pt x="59750" y="2357327"/>
                </a:lnTo>
                <a:lnTo>
                  <a:pt x="60453" y="60629"/>
                </a:lnTo>
                <a:close/>
                <a:moveTo>
                  <a:pt x="7273027" y="0"/>
                </a:moveTo>
                <a:lnTo>
                  <a:pt x="5561003" y="0"/>
                </a:lnTo>
                <a:lnTo>
                  <a:pt x="5561003" y="1409229"/>
                </a:lnTo>
                <a:lnTo>
                  <a:pt x="5419359" y="1409229"/>
                </a:lnTo>
                <a:lnTo>
                  <a:pt x="5419359" y="0"/>
                </a:lnTo>
                <a:lnTo>
                  <a:pt x="3707511" y="0"/>
                </a:lnTo>
                <a:lnTo>
                  <a:pt x="3707511" y="1406945"/>
                </a:lnTo>
                <a:lnTo>
                  <a:pt x="3565692" y="1406945"/>
                </a:lnTo>
                <a:lnTo>
                  <a:pt x="3565692" y="0"/>
                </a:lnTo>
                <a:lnTo>
                  <a:pt x="1854370" y="0"/>
                </a:lnTo>
                <a:lnTo>
                  <a:pt x="1854370" y="1682499"/>
                </a:lnTo>
                <a:cubicBezTo>
                  <a:pt x="1811087" y="1632379"/>
                  <a:pt x="1763269" y="1586371"/>
                  <a:pt x="1711497" y="1545073"/>
                </a:cubicBezTo>
                <a:lnTo>
                  <a:pt x="1711497" y="0"/>
                </a:lnTo>
                <a:lnTo>
                  <a:pt x="0" y="0"/>
                </a:lnTo>
                <a:lnTo>
                  <a:pt x="0" y="2417428"/>
                </a:lnTo>
                <a:lnTo>
                  <a:pt x="475543" y="2417428"/>
                </a:lnTo>
                <a:lnTo>
                  <a:pt x="619822" y="3001400"/>
                </a:lnTo>
                <a:cubicBezTo>
                  <a:pt x="873568" y="3061502"/>
                  <a:pt x="1133183" y="3093398"/>
                  <a:pt x="1393941" y="3096473"/>
                </a:cubicBezTo>
                <a:cubicBezTo>
                  <a:pt x="1577585" y="3096473"/>
                  <a:pt x="1825198" y="3068004"/>
                  <a:pt x="1986876" y="2919683"/>
                </a:cubicBezTo>
                <a:cubicBezTo>
                  <a:pt x="2119029" y="2797898"/>
                  <a:pt x="2169993" y="2616714"/>
                  <a:pt x="2160503" y="2417428"/>
                </a:cubicBezTo>
                <a:lnTo>
                  <a:pt x="2401438" y="2417428"/>
                </a:lnTo>
                <a:lnTo>
                  <a:pt x="2536755" y="3060623"/>
                </a:lnTo>
                <a:lnTo>
                  <a:pt x="2953426" y="3060623"/>
                </a:lnTo>
                <a:lnTo>
                  <a:pt x="2815824" y="2417428"/>
                </a:lnTo>
                <a:lnTo>
                  <a:pt x="3082592" y="2417428"/>
                </a:lnTo>
                <a:lnTo>
                  <a:pt x="3489949" y="3060623"/>
                </a:lnTo>
                <a:lnTo>
                  <a:pt x="3845113" y="3060623"/>
                </a:lnTo>
                <a:lnTo>
                  <a:pt x="3850209" y="2417428"/>
                </a:lnTo>
                <a:lnTo>
                  <a:pt x="4040707" y="2417428"/>
                </a:lnTo>
                <a:lnTo>
                  <a:pt x="4220134" y="3060623"/>
                </a:lnTo>
                <a:lnTo>
                  <a:pt x="4643483" y="3060623"/>
                </a:lnTo>
                <a:lnTo>
                  <a:pt x="4458081" y="2417428"/>
                </a:lnTo>
                <a:lnTo>
                  <a:pt x="5392647" y="2417428"/>
                </a:lnTo>
                <a:lnTo>
                  <a:pt x="5392647" y="2419186"/>
                </a:lnTo>
                <a:lnTo>
                  <a:pt x="5484909" y="2419186"/>
                </a:lnTo>
                <a:lnTo>
                  <a:pt x="5676813" y="3062381"/>
                </a:lnTo>
                <a:lnTo>
                  <a:pt x="6096647" y="3062381"/>
                </a:lnTo>
                <a:lnTo>
                  <a:pt x="5902107" y="2417428"/>
                </a:lnTo>
                <a:lnTo>
                  <a:pt x="6603471" y="2417428"/>
                </a:lnTo>
                <a:lnTo>
                  <a:pt x="6294175" y="3062381"/>
                </a:lnTo>
                <a:lnTo>
                  <a:pt x="6758119" y="3062381"/>
                </a:lnTo>
                <a:lnTo>
                  <a:pt x="7076729" y="2417428"/>
                </a:lnTo>
                <a:lnTo>
                  <a:pt x="7132262" y="2417428"/>
                </a:lnTo>
                <a:lnTo>
                  <a:pt x="7325572" y="3062381"/>
                </a:lnTo>
                <a:lnTo>
                  <a:pt x="7709732" y="3062381"/>
                </a:lnTo>
                <a:lnTo>
                  <a:pt x="7273027" y="1606054"/>
                </a:lnTo>
                <a:close/>
              </a:path>
            </a:pathLst>
          </a:custGeom>
        </p:spPr>
      </p:pic>
      <p:sp>
        <p:nvSpPr>
          <p:cNvPr id="7" name="Shape 8">
            <a:extLst>
              <a:ext uri="{FF2B5EF4-FFF2-40B4-BE49-F238E27FC236}">
                <a16:creationId xmlns:a16="http://schemas.microsoft.com/office/drawing/2014/main" id="{FB4B4C31-D5DC-413D-ACD8-70061BC10191}"/>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9" name="Freeform 19">
            <a:extLst>
              <a:ext uri="{FF2B5EF4-FFF2-40B4-BE49-F238E27FC236}">
                <a16:creationId xmlns:a16="http://schemas.microsoft.com/office/drawing/2014/main" id="{297F94BA-E0EE-4D6A-A572-9F267DD6CE69}"/>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0" name="TextBox 9">
            <a:extLst>
              <a:ext uri="{FF2B5EF4-FFF2-40B4-BE49-F238E27FC236}">
                <a16:creationId xmlns:a16="http://schemas.microsoft.com/office/drawing/2014/main" id="{843D1A92-E1A8-44F2-84CE-E33ED1461F0D}"/>
              </a:ext>
              <a:ext uri="{C183D7F6-B498-43B3-948B-1728B52AA6E4}">
                <adec:decorative xmlns:adec="http://schemas.microsoft.com/office/drawing/2017/decorative" val="1"/>
              </a:ext>
            </a:extLst>
          </p:cNvPr>
          <p:cNvSpPr txBox="1"/>
          <p:nvPr userDrawn="1"/>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solidFill>
                <a:latin typeface="+mn-lt"/>
                <a:ea typeface="+mn-ea"/>
                <a:cs typeface="+mn-cs"/>
              </a:rPr>
              <a:t>© 2022 KPMG, an Irish partnership and a member firm of the KPMG global organization of independent member firms affiliated with KPMG International Limited, a private English company limited by guarantee. All rights reserved.</a:t>
            </a:r>
          </a:p>
        </p:txBody>
      </p:sp>
      <p:cxnSp>
        <p:nvCxnSpPr>
          <p:cNvPr id="11" name="Straight Connector 10">
            <a:extLst>
              <a:ext uri="{FF2B5EF4-FFF2-40B4-BE49-F238E27FC236}">
                <a16:creationId xmlns:a16="http://schemas.microsoft.com/office/drawing/2014/main" id="{1A7C6D7D-537F-4A3E-B0A0-3B8044951FC8}"/>
              </a:ext>
            </a:extLst>
          </p:cNvPr>
          <p:cNvCxnSpPr/>
          <p:nvPr userDrawn="1"/>
        </p:nvCxnSpPr>
        <p:spPr>
          <a:xfrm>
            <a:off x="10928548" y="6266997"/>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545058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0_FINAL SLIDE">
    <p:bg>
      <p:bgPr>
        <a:solidFill>
          <a:srgbClr val="00338D"/>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1D4965-9C6E-45A9-AEEE-E0C2874F96CA}"/>
              </a:ext>
            </a:extLst>
          </p:cNvPr>
          <p:cNvPicPr>
            <a:picLocks noChangeAspect="1"/>
          </p:cNvPicPr>
          <p:nvPr userDrawn="1"/>
        </p:nvPicPr>
        <p:blipFill rotWithShape="1">
          <a:blip r:embed="rId2"/>
          <a:srcRect l="15110" r="31557"/>
          <a:stretch/>
        </p:blipFill>
        <p:spPr>
          <a:xfrm>
            <a:off x="0" y="0"/>
            <a:ext cx="12192000" cy="6858000"/>
          </a:xfrm>
          <a:prstGeom prst="rect">
            <a:avLst/>
          </a:prstGeom>
        </p:spPr>
      </p:pic>
      <p:pic>
        <p:nvPicPr>
          <p:cNvPr id="14" name="Picture 13">
            <a:extLst>
              <a:ext uri="{FF2B5EF4-FFF2-40B4-BE49-F238E27FC236}">
                <a16:creationId xmlns:a16="http://schemas.microsoft.com/office/drawing/2014/main" id="{7F23ADA7-3E7F-4804-B221-69FE4E3E7945}"/>
              </a:ext>
            </a:extLst>
          </p:cNvPr>
          <p:cNvPicPr>
            <a:picLocks noChangeAspect="1"/>
          </p:cNvPicPr>
          <p:nvPr userDrawn="1"/>
        </p:nvPicPr>
        <p:blipFill rotWithShape="1">
          <a:blip r:embed="rId3"/>
          <a:srcRect l="39642" t="7155" r="11054" b="43339"/>
          <a:stretch/>
        </p:blipFill>
        <p:spPr>
          <a:xfrm>
            <a:off x="2234912" y="1882367"/>
            <a:ext cx="7718489" cy="3099991"/>
          </a:xfrm>
          <a:custGeom>
            <a:avLst/>
            <a:gdLst>
              <a:gd name="connsiteX0" fmla="*/ 6058533 w 7718489"/>
              <a:gd name="connsiteY0" fmla="*/ 2420175 h 3099991"/>
              <a:gd name="connsiteX1" fmla="*/ 6451222 w 7718489"/>
              <a:gd name="connsiteY1" fmla="*/ 2775917 h 3099991"/>
              <a:gd name="connsiteX2" fmla="*/ 6718997 w 7718489"/>
              <a:gd name="connsiteY2" fmla="*/ 2748296 h 3099991"/>
              <a:gd name="connsiteX3" fmla="*/ 6800455 w 7718489"/>
              <a:gd name="connsiteY3" fmla="*/ 2420175 h 3099991"/>
              <a:gd name="connsiteX4" fmla="*/ 5035465 w 7718489"/>
              <a:gd name="connsiteY4" fmla="*/ 1789620 h 3099991"/>
              <a:gd name="connsiteX5" fmla="*/ 4672157 w 7718489"/>
              <a:gd name="connsiteY5" fmla="*/ 2360005 h 3099991"/>
              <a:gd name="connsiteX6" fmla="*/ 4912310 w 7718489"/>
              <a:gd name="connsiteY6" fmla="*/ 2360005 h 3099991"/>
              <a:gd name="connsiteX7" fmla="*/ 3858453 w 7718489"/>
              <a:gd name="connsiteY7" fmla="*/ 1764813 h 3099991"/>
              <a:gd name="connsiteX8" fmla="*/ 3690962 w 7718489"/>
              <a:gd name="connsiteY8" fmla="*/ 2360005 h 3099991"/>
              <a:gd name="connsiteX9" fmla="*/ 3864435 w 7718489"/>
              <a:gd name="connsiteY9" fmla="*/ 2360005 h 3099991"/>
              <a:gd name="connsiteX10" fmla="*/ 2514654 w 7718489"/>
              <a:gd name="connsiteY10" fmla="*/ 1671568 h 3099991"/>
              <a:gd name="connsiteX11" fmla="*/ 2445687 w 7718489"/>
              <a:gd name="connsiteY11" fmla="*/ 1672623 h 3099991"/>
              <a:gd name="connsiteX12" fmla="*/ 2392026 w 7718489"/>
              <a:gd name="connsiteY12" fmla="*/ 1874949 h 3099991"/>
              <a:gd name="connsiteX13" fmla="*/ 2369859 w 7718489"/>
              <a:gd name="connsiteY13" fmla="*/ 1961686 h 3099991"/>
              <a:gd name="connsiteX14" fmla="*/ 2322884 w 7718489"/>
              <a:gd name="connsiteY14" fmla="*/ 2135863 h 3099991"/>
              <a:gd name="connsiteX15" fmla="*/ 2424575 w 7718489"/>
              <a:gd name="connsiteY15" fmla="*/ 2135863 h 3099991"/>
              <a:gd name="connsiteX16" fmla="*/ 2483161 w 7718489"/>
              <a:gd name="connsiteY16" fmla="*/ 2135863 h 3099991"/>
              <a:gd name="connsiteX17" fmla="*/ 2531895 w 7718489"/>
              <a:gd name="connsiteY17" fmla="*/ 2133575 h 3099991"/>
              <a:gd name="connsiteX18" fmla="*/ 2532423 w 7718489"/>
              <a:gd name="connsiteY18" fmla="*/ 2133575 h 3099991"/>
              <a:gd name="connsiteX19" fmla="*/ 2837145 w 7718489"/>
              <a:gd name="connsiteY19" fmla="*/ 1896765 h 3099991"/>
              <a:gd name="connsiteX20" fmla="*/ 2844358 w 7718489"/>
              <a:gd name="connsiteY20" fmla="*/ 1722589 h 3099991"/>
              <a:gd name="connsiteX21" fmla="*/ 2593473 w 7718489"/>
              <a:gd name="connsiteY21" fmla="*/ 1671568 h 3099991"/>
              <a:gd name="connsiteX22" fmla="*/ 4208566 w 7718489"/>
              <a:gd name="connsiteY22" fmla="*/ 61049 h 3099991"/>
              <a:gd name="connsiteX23" fmla="*/ 4208566 w 7718489"/>
              <a:gd name="connsiteY23" fmla="*/ 2360885 h 3099991"/>
              <a:gd name="connsiteX24" fmla="*/ 4252198 w 7718489"/>
              <a:gd name="connsiteY24" fmla="*/ 2360885 h 3099991"/>
              <a:gd name="connsiteX25" fmla="*/ 4854779 w 7718489"/>
              <a:gd name="connsiteY25" fmla="*/ 1410830 h 3099991"/>
              <a:gd name="connsiteX26" fmla="*/ 5528086 w 7718489"/>
              <a:gd name="connsiteY26" fmla="*/ 1410830 h 3099991"/>
              <a:gd name="connsiteX27" fmla="*/ 5329102 w 7718489"/>
              <a:gd name="connsiteY27" fmla="*/ 2360005 h 3099991"/>
              <a:gd name="connsiteX28" fmla="*/ 5563097 w 7718489"/>
              <a:gd name="connsiteY28" fmla="*/ 2360005 h 3099991"/>
              <a:gd name="connsiteX29" fmla="*/ 5588256 w 7718489"/>
              <a:gd name="connsiteY29" fmla="*/ 2220488 h 3099991"/>
              <a:gd name="connsiteX30" fmla="*/ 5800435 w 7718489"/>
              <a:gd name="connsiteY30" fmla="*/ 1764813 h 3099991"/>
              <a:gd name="connsiteX31" fmla="*/ 5801491 w 7718489"/>
              <a:gd name="connsiteY31" fmla="*/ 1435285 h 3099991"/>
              <a:gd name="connsiteX32" fmla="*/ 5800787 w 7718489"/>
              <a:gd name="connsiteY32" fmla="*/ 61049 h 3099991"/>
              <a:gd name="connsiteX33" fmla="*/ 2354377 w 7718489"/>
              <a:gd name="connsiteY33" fmla="*/ 61049 h 3099991"/>
              <a:gd name="connsiteX34" fmla="*/ 2354377 w 7718489"/>
              <a:gd name="connsiteY34" fmla="*/ 1408015 h 3099991"/>
              <a:gd name="connsiteX35" fmla="*/ 2671061 w 7718489"/>
              <a:gd name="connsiteY35" fmla="*/ 1408015 h 3099991"/>
              <a:gd name="connsiteX36" fmla="*/ 3184442 w 7718489"/>
              <a:gd name="connsiteY36" fmla="*/ 1525364 h 3099991"/>
              <a:gd name="connsiteX37" fmla="*/ 3238279 w 7718489"/>
              <a:gd name="connsiteY37" fmla="*/ 1902571 h 3099991"/>
              <a:gd name="connsiteX38" fmla="*/ 2851219 w 7718489"/>
              <a:gd name="connsiteY38" fmla="*/ 2360005 h 3099991"/>
              <a:gd name="connsiteX39" fmla="*/ 3273466 w 7718489"/>
              <a:gd name="connsiteY39" fmla="*/ 2360005 h 3099991"/>
              <a:gd name="connsiteX40" fmla="*/ 3546695 w 7718489"/>
              <a:gd name="connsiteY40" fmla="*/ 1408543 h 3099991"/>
              <a:gd name="connsiteX41" fmla="*/ 3944662 w 7718489"/>
              <a:gd name="connsiteY41" fmla="*/ 1408543 h 3099991"/>
              <a:gd name="connsiteX42" fmla="*/ 3944662 w 7718489"/>
              <a:gd name="connsiteY42" fmla="*/ 61049 h 3099991"/>
              <a:gd name="connsiteX43" fmla="*/ 498603 w 7718489"/>
              <a:gd name="connsiteY43" fmla="*/ 61049 h 3099991"/>
              <a:gd name="connsiteX44" fmla="*/ 498603 w 7718489"/>
              <a:gd name="connsiteY44" fmla="*/ 1410830 h 3099991"/>
              <a:gd name="connsiteX45" fmla="*/ 881441 w 7718489"/>
              <a:gd name="connsiteY45" fmla="*/ 1410830 h 3099991"/>
              <a:gd name="connsiteX46" fmla="*/ 676826 w 7718489"/>
              <a:gd name="connsiteY46" fmla="*/ 2091351 h 3099991"/>
              <a:gd name="connsiteX47" fmla="*/ 1308612 w 7718489"/>
              <a:gd name="connsiteY47" fmla="*/ 1412062 h 3099991"/>
              <a:gd name="connsiteX48" fmla="*/ 1827624 w 7718489"/>
              <a:gd name="connsiteY48" fmla="*/ 1412062 h 3099991"/>
              <a:gd name="connsiteX49" fmla="*/ 1019725 w 7718489"/>
              <a:gd name="connsiteY49" fmla="*/ 2237729 h 3099991"/>
              <a:gd name="connsiteX50" fmla="*/ 1078312 w 7718489"/>
              <a:gd name="connsiteY50" fmla="*/ 2360885 h 3099991"/>
              <a:gd name="connsiteX51" fmla="*/ 1827624 w 7718489"/>
              <a:gd name="connsiteY51" fmla="*/ 2360885 h 3099991"/>
              <a:gd name="connsiteX52" fmla="*/ 1836596 w 7718489"/>
              <a:gd name="connsiteY52" fmla="*/ 2333966 h 3099991"/>
              <a:gd name="connsiteX53" fmla="*/ 2064435 w 7718489"/>
              <a:gd name="connsiteY53" fmla="*/ 1575506 h 3099991"/>
              <a:gd name="connsiteX54" fmla="*/ 2089417 w 7718489"/>
              <a:gd name="connsiteY54" fmla="*/ 1492992 h 3099991"/>
              <a:gd name="connsiteX55" fmla="*/ 2089417 w 7718489"/>
              <a:gd name="connsiteY55" fmla="*/ 61049 h 3099991"/>
              <a:gd name="connsiteX56" fmla="*/ 6065395 w 7718489"/>
              <a:gd name="connsiteY56" fmla="*/ 60698 h 3099991"/>
              <a:gd name="connsiteX57" fmla="*/ 6065395 w 7718489"/>
              <a:gd name="connsiteY57" fmla="*/ 1503372 h 3099991"/>
              <a:gd name="connsiteX58" fmla="*/ 6770898 w 7718489"/>
              <a:gd name="connsiteY58" fmla="*/ 1317056 h 3099991"/>
              <a:gd name="connsiteX59" fmla="*/ 7344274 w 7718489"/>
              <a:gd name="connsiteY59" fmla="*/ 1514632 h 3099991"/>
              <a:gd name="connsiteX60" fmla="*/ 7383859 w 7718489"/>
              <a:gd name="connsiteY60" fmla="*/ 1868792 h 3099991"/>
              <a:gd name="connsiteX61" fmla="*/ 6906017 w 7718489"/>
              <a:gd name="connsiteY61" fmla="*/ 1868792 h 3099991"/>
              <a:gd name="connsiteX62" fmla="*/ 6667272 w 7718489"/>
              <a:gd name="connsiteY62" fmla="*/ 1642186 h 3099991"/>
              <a:gd name="connsiteX63" fmla="*/ 6084044 w 7718489"/>
              <a:gd name="connsiteY63" fmla="*/ 2210811 h 3099991"/>
              <a:gd name="connsiteX64" fmla="*/ 6065395 w 7718489"/>
              <a:gd name="connsiteY64" fmla="*/ 2305465 h 3099991"/>
              <a:gd name="connsiteX65" fmla="*/ 6065395 w 7718489"/>
              <a:gd name="connsiteY65" fmla="*/ 2360005 h 3099991"/>
              <a:gd name="connsiteX66" fmla="*/ 6453685 w 7718489"/>
              <a:gd name="connsiteY66" fmla="*/ 2360005 h 3099991"/>
              <a:gd name="connsiteX67" fmla="*/ 6519837 w 7718489"/>
              <a:gd name="connsiteY67" fmla="*/ 2094693 h 3099991"/>
              <a:gd name="connsiteX68" fmla="*/ 7322633 w 7718489"/>
              <a:gd name="connsiteY68" fmla="*/ 2094693 h 3099991"/>
              <a:gd name="connsiteX69" fmla="*/ 7257009 w 7718489"/>
              <a:gd name="connsiteY69" fmla="*/ 2360005 h 3099991"/>
              <a:gd name="connsiteX70" fmla="*/ 7658671 w 7718489"/>
              <a:gd name="connsiteY70" fmla="*/ 2360005 h 3099991"/>
              <a:gd name="connsiteX71" fmla="*/ 7657967 w 7718489"/>
              <a:gd name="connsiteY71" fmla="*/ 60698 h 3099991"/>
              <a:gd name="connsiteX72" fmla="*/ 437201 w 7718489"/>
              <a:gd name="connsiteY72" fmla="*/ 0 h 3099991"/>
              <a:gd name="connsiteX73" fmla="*/ 2151170 w 7718489"/>
              <a:gd name="connsiteY73" fmla="*/ 0 h 3099991"/>
              <a:gd name="connsiteX74" fmla="*/ 2151170 w 7718489"/>
              <a:gd name="connsiteY74" fmla="*/ 1410830 h 3099991"/>
              <a:gd name="connsiteX75" fmla="*/ 2292974 w 7718489"/>
              <a:gd name="connsiteY75" fmla="*/ 1410830 h 3099991"/>
              <a:gd name="connsiteX76" fmla="*/ 2292974 w 7718489"/>
              <a:gd name="connsiteY76" fmla="*/ 0 h 3099991"/>
              <a:gd name="connsiteX77" fmla="*/ 4006767 w 7718489"/>
              <a:gd name="connsiteY77" fmla="*/ 0 h 3099991"/>
              <a:gd name="connsiteX78" fmla="*/ 4006767 w 7718489"/>
              <a:gd name="connsiteY78" fmla="*/ 1408543 h 3099991"/>
              <a:gd name="connsiteX79" fmla="*/ 4148748 w 7718489"/>
              <a:gd name="connsiteY79" fmla="*/ 1408543 h 3099991"/>
              <a:gd name="connsiteX80" fmla="*/ 4148748 w 7718489"/>
              <a:gd name="connsiteY80" fmla="*/ 0 h 3099991"/>
              <a:gd name="connsiteX81" fmla="*/ 5862013 w 7718489"/>
              <a:gd name="connsiteY81" fmla="*/ 0 h 3099991"/>
              <a:gd name="connsiteX82" fmla="*/ 5862013 w 7718489"/>
              <a:gd name="connsiteY82" fmla="*/ 1684411 h 3099991"/>
              <a:gd name="connsiteX83" fmla="*/ 6005048 w 7718489"/>
              <a:gd name="connsiteY83" fmla="*/ 1546829 h 3099991"/>
              <a:gd name="connsiteX84" fmla="*/ 6005048 w 7718489"/>
              <a:gd name="connsiteY84" fmla="*/ 0 h 3099991"/>
              <a:gd name="connsiteX85" fmla="*/ 7718489 w 7718489"/>
              <a:gd name="connsiteY85" fmla="*/ 0 h 3099991"/>
              <a:gd name="connsiteX86" fmla="*/ 7718489 w 7718489"/>
              <a:gd name="connsiteY86" fmla="*/ 2420175 h 3099991"/>
              <a:gd name="connsiteX87" fmla="*/ 7242406 w 7718489"/>
              <a:gd name="connsiteY87" fmla="*/ 2420175 h 3099991"/>
              <a:gd name="connsiteX88" fmla="*/ 7097963 w 7718489"/>
              <a:gd name="connsiteY88" fmla="*/ 3004810 h 3099991"/>
              <a:gd name="connsiteX89" fmla="*/ 6322965 w 7718489"/>
              <a:gd name="connsiteY89" fmla="*/ 3099991 h 3099991"/>
              <a:gd name="connsiteX90" fmla="*/ 5729357 w 7718489"/>
              <a:gd name="connsiteY90" fmla="*/ 2923000 h 3099991"/>
              <a:gd name="connsiteX91" fmla="*/ 5555532 w 7718489"/>
              <a:gd name="connsiteY91" fmla="*/ 2420175 h 3099991"/>
              <a:gd name="connsiteX92" fmla="*/ 5314324 w 7718489"/>
              <a:gd name="connsiteY92" fmla="*/ 2420175 h 3099991"/>
              <a:gd name="connsiteX93" fmla="*/ 5178853 w 7718489"/>
              <a:gd name="connsiteY93" fmla="*/ 3064101 h 3099991"/>
              <a:gd name="connsiteX94" fmla="*/ 4761709 w 7718489"/>
              <a:gd name="connsiteY94" fmla="*/ 3064101 h 3099991"/>
              <a:gd name="connsiteX95" fmla="*/ 4899466 w 7718489"/>
              <a:gd name="connsiteY95" fmla="*/ 2420175 h 3099991"/>
              <a:gd name="connsiteX96" fmla="*/ 4632396 w 7718489"/>
              <a:gd name="connsiteY96" fmla="*/ 2420175 h 3099991"/>
              <a:gd name="connsiteX97" fmla="*/ 4224576 w 7718489"/>
              <a:gd name="connsiteY97" fmla="*/ 3064101 h 3099991"/>
              <a:gd name="connsiteX98" fmla="*/ 3869009 w 7718489"/>
              <a:gd name="connsiteY98" fmla="*/ 3064101 h 3099991"/>
              <a:gd name="connsiteX99" fmla="*/ 3863907 w 7718489"/>
              <a:gd name="connsiteY99" fmla="*/ 2420175 h 3099991"/>
              <a:gd name="connsiteX100" fmla="*/ 3673193 w 7718489"/>
              <a:gd name="connsiteY100" fmla="*/ 2420175 h 3099991"/>
              <a:gd name="connsiteX101" fmla="*/ 3493562 w 7718489"/>
              <a:gd name="connsiteY101" fmla="*/ 3064101 h 3099991"/>
              <a:gd name="connsiteX102" fmla="*/ 3069732 w 7718489"/>
              <a:gd name="connsiteY102" fmla="*/ 3064101 h 3099991"/>
              <a:gd name="connsiteX103" fmla="*/ 3255345 w 7718489"/>
              <a:gd name="connsiteY103" fmla="*/ 2420175 h 3099991"/>
              <a:gd name="connsiteX104" fmla="*/ 2319717 w 7718489"/>
              <a:gd name="connsiteY104" fmla="*/ 2420175 h 3099991"/>
              <a:gd name="connsiteX105" fmla="*/ 2319717 w 7718489"/>
              <a:gd name="connsiteY105" fmla="*/ 2421934 h 3099991"/>
              <a:gd name="connsiteX106" fmla="*/ 2227350 w 7718489"/>
              <a:gd name="connsiteY106" fmla="*/ 2421934 h 3099991"/>
              <a:gd name="connsiteX107" fmla="*/ 2035229 w 7718489"/>
              <a:gd name="connsiteY107" fmla="*/ 3065860 h 3099991"/>
              <a:gd name="connsiteX108" fmla="*/ 1614917 w 7718489"/>
              <a:gd name="connsiteY108" fmla="*/ 3065860 h 3099991"/>
              <a:gd name="connsiteX109" fmla="*/ 1809678 w 7718489"/>
              <a:gd name="connsiteY109" fmla="*/ 2420175 h 3099991"/>
              <a:gd name="connsiteX110" fmla="*/ 1107517 w 7718489"/>
              <a:gd name="connsiteY110" fmla="*/ 2420175 h 3099991"/>
              <a:gd name="connsiteX111" fmla="*/ 1417165 w 7718489"/>
              <a:gd name="connsiteY111" fmla="*/ 3065860 h 3099991"/>
              <a:gd name="connsiteX112" fmla="*/ 952694 w 7718489"/>
              <a:gd name="connsiteY112" fmla="*/ 3065860 h 3099991"/>
              <a:gd name="connsiteX113" fmla="*/ 633723 w 7718489"/>
              <a:gd name="connsiteY113" fmla="*/ 2420175 h 3099991"/>
              <a:gd name="connsiteX114" fmla="*/ 578126 w 7718489"/>
              <a:gd name="connsiteY114" fmla="*/ 2420175 h 3099991"/>
              <a:gd name="connsiteX115" fmla="*/ 384596 w 7718489"/>
              <a:gd name="connsiteY115" fmla="*/ 3065860 h 3099991"/>
              <a:gd name="connsiteX116" fmla="*/ 0 w 7718489"/>
              <a:gd name="connsiteY116" fmla="*/ 3065860 h 3099991"/>
              <a:gd name="connsiteX117" fmla="*/ 437201 w 7718489"/>
              <a:gd name="connsiteY117" fmla="*/ 1607879 h 3099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7718489" h="3099991">
                <a:moveTo>
                  <a:pt x="6058533" y="2420175"/>
                </a:moveTo>
                <a:cubicBezTo>
                  <a:pt x="6061876" y="2669124"/>
                  <a:pt x="6221626" y="2775917"/>
                  <a:pt x="6451222" y="2775917"/>
                </a:cubicBezTo>
                <a:cubicBezTo>
                  <a:pt x="6541125" y="2774668"/>
                  <a:pt x="6630730" y="2765432"/>
                  <a:pt x="6718997" y="2748296"/>
                </a:cubicBezTo>
                <a:lnTo>
                  <a:pt x="6800455" y="2420175"/>
                </a:lnTo>
                <a:close/>
                <a:moveTo>
                  <a:pt x="5035465" y="1789620"/>
                </a:moveTo>
                <a:lnTo>
                  <a:pt x="4672157" y="2360005"/>
                </a:lnTo>
                <a:lnTo>
                  <a:pt x="4912310" y="2360005"/>
                </a:lnTo>
                <a:close/>
                <a:moveTo>
                  <a:pt x="3858453" y="1764813"/>
                </a:moveTo>
                <a:lnTo>
                  <a:pt x="3690962" y="2360005"/>
                </a:lnTo>
                <a:lnTo>
                  <a:pt x="3864435" y="2360005"/>
                </a:lnTo>
                <a:close/>
                <a:moveTo>
                  <a:pt x="2514654" y="1671568"/>
                </a:moveTo>
                <a:cubicBezTo>
                  <a:pt x="2492486" y="1671568"/>
                  <a:pt x="2469438" y="1672623"/>
                  <a:pt x="2445687" y="1672623"/>
                </a:cubicBezTo>
                <a:lnTo>
                  <a:pt x="2392026" y="1874949"/>
                </a:lnTo>
                <a:lnTo>
                  <a:pt x="2369859" y="1961686"/>
                </a:lnTo>
                <a:lnTo>
                  <a:pt x="2322884" y="2135863"/>
                </a:lnTo>
                <a:lnTo>
                  <a:pt x="2424575" y="2135863"/>
                </a:lnTo>
                <a:cubicBezTo>
                  <a:pt x="2441816" y="2135863"/>
                  <a:pt x="2459762" y="2135863"/>
                  <a:pt x="2483161" y="2135863"/>
                </a:cubicBezTo>
                <a:cubicBezTo>
                  <a:pt x="2500931" y="2135863"/>
                  <a:pt x="2516589" y="2133575"/>
                  <a:pt x="2531895" y="2133575"/>
                </a:cubicBezTo>
                <a:lnTo>
                  <a:pt x="2532423" y="2133575"/>
                </a:lnTo>
                <a:cubicBezTo>
                  <a:pt x="2728240" y="2118621"/>
                  <a:pt x="2788938" y="2043848"/>
                  <a:pt x="2837145" y="1896765"/>
                </a:cubicBezTo>
                <a:cubicBezTo>
                  <a:pt x="2865118" y="1811437"/>
                  <a:pt x="2867933" y="1755137"/>
                  <a:pt x="2844358" y="1722589"/>
                </a:cubicBezTo>
                <a:cubicBezTo>
                  <a:pt x="2813393" y="1679308"/>
                  <a:pt x="2728240" y="1671568"/>
                  <a:pt x="2593473" y="1671568"/>
                </a:cubicBezTo>
                <a:close/>
                <a:moveTo>
                  <a:pt x="4208566" y="61049"/>
                </a:moveTo>
                <a:lnTo>
                  <a:pt x="4208566" y="2360885"/>
                </a:lnTo>
                <a:lnTo>
                  <a:pt x="4252198" y="2360885"/>
                </a:lnTo>
                <a:lnTo>
                  <a:pt x="4854779" y="1410830"/>
                </a:lnTo>
                <a:lnTo>
                  <a:pt x="5528086" y="1410830"/>
                </a:lnTo>
                <a:lnTo>
                  <a:pt x="5329102" y="2360005"/>
                </a:lnTo>
                <a:lnTo>
                  <a:pt x="5563097" y="2360005"/>
                </a:lnTo>
                <a:cubicBezTo>
                  <a:pt x="5567865" y="2312924"/>
                  <a:pt x="5576275" y="2266266"/>
                  <a:pt x="5588256" y="2220488"/>
                </a:cubicBezTo>
                <a:cubicBezTo>
                  <a:pt x="5629319" y="2056480"/>
                  <a:pt x="5701348" y="1901815"/>
                  <a:pt x="5800435" y="1764813"/>
                </a:cubicBezTo>
                <a:lnTo>
                  <a:pt x="5801491" y="1435285"/>
                </a:lnTo>
                <a:lnTo>
                  <a:pt x="5800787" y="61049"/>
                </a:lnTo>
                <a:close/>
                <a:moveTo>
                  <a:pt x="2354377" y="61049"/>
                </a:moveTo>
                <a:lnTo>
                  <a:pt x="2354377" y="1408015"/>
                </a:lnTo>
                <a:lnTo>
                  <a:pt x="2671061" y="1408015"/>
                </a:lnTo>
                <a:cubicBezTo>
                  <a:pt x="2861952" y="1408015"/>
                  <a:pt x="3077121" y="1396931"/>
                  <a:pt x="3184442" y="1525364"/>
                </a:cubicBezTo>
                <a:cubicBezTo>
                  <a:pt x="3255872" y="1611749"/>
                  <a:pt x="3271706" y="1726635"/>
                  <a:pt x="3238279" y="1902571"/>
                </a:cubicBezTo>
                <a:cubicBezTo>
                  <a:pt x="3197286" y="2128297"/>
                  <a:pt x="3066389" y="2280306"/>
                  <a:pt x="2851219" y="2360005"/>
                </a:cubicBezTo>
                <a:lnTo>
                  <a:pt x="3273466" y="2360005"/>
                </a:lnTo>
                <a:lnTo>
                  <a:pt x="3546695" y="1408543"/>
                </a:lnTo>
                <a:lnTo>
                  <a:pt x="3944662" y="1408543"/>
                </a:lnTo>
                <a:lnTo>
                  <a:pt x="3944662" y="61049"/>
                </a:lnTo>
                <a:close/>
                <a:moveTo>
                  <a:pt x="498603" y="61049"/>
                </a:moveTo>
                <a:lnTo>
                  <a:pt x="498603" y="1410830"/>
                </a:lnTo>
                <a:lnTo>
                  <a:pt x="881441" y="1410830"/>
                </a:lnTo>
                <a:lnTo>
                  <a:pt x="676826" y="2091351"/>
                </a:lnTo>
                <a:lnTo>
                  <a:pt x="1308612" y="1412062"/>
                </a:lnTo>
                <a:lnTo>
                  <a:pt x="1827624" y="1412062"/>
                </a:lnTo>
                <a:lnTo>
                  <a:pt x="1019725" y="2237729"/>
                </a:lnTo>
                <a:lnTo>
                  <a:pt x="1078312" y="2360885"/>
                </a:lnTo>
                <a:lnTo>
                  <a:pt x="1827624" y="2360885"/>
                </a:lnTo>
                <a:lnTo>
                  <a:pt x="1836596" y="2333966"/>
                </a:lnTo>
                <a:lnTo>
                  <a:pt x="2064435" y="1575506"/>
                </a:lnTo>
                <a:lnTo>
                  <a:pt x="2089417" y="1492992"/>
                </a:lnTo>
                <a:lnTo>
                  <a:pt x="2089417" y="61049"/>
                </a:lnTo>
                <a:close/>
                <a:moveTo>
                  <a:pt x="6065395" y="60698"/>
                </a:moveTo>
                <a:lnTo>
                  <a:pt x="6065395" y="1503372"/>
                </a:lnTo>
                <a:cubicBezTo>
                  <a:pt x="6304668" y="1347317"/>
                  <a:pt x="6581591" y="1317056"/>
                  <a:pt x="6770898" y="1317056"/>
                </a:cubicBezTo>
                <a:cubicBezTo>
                  <a:pt x="7037265" y="1317056"/>
                  <a:pt x="7242406" y="1373884"/>
                  <a:pt x="7344274" y="1514632"/>
                </a:cubicBezTo>
                <a:cubicBezTo>
                  <a:pt x="7434353" y="1644649"/>
                  <a:pt x="7402860" y="1785926"/>
                  <a:pt x="7383859" y="1868792"/>
                </a:cubicBezTo>
                <a:lnTo>
                  <a:pt x="6906017" y="1868792"/>
                </a:lnTo>
                <a:cubicBezTo>
                  <a:pt x="6923434" y="1691096"/>
                  <a:pt x="6795705" y="1642186"/>
                  <a:pt x="6667272" y="1642186"/>
                </a:cubicBezTo>
                <a:cubicBezTo>
                  <a:pt x="6342669" y="1642186"/>
                  <a:pt x="6154418" y="1924739"/>
                  <a:pt x="6084044" y="2210811"/>
                </a:cubicBezTo>
                <a:cubicBezTo>
                  <a:pt x="6076479" y="2244239"/>
                  <a:pt x="6071376" y="2275556"/>
                  <a:pt x="6065395" y="2305465"/>
                </a:cubicBezTo>
                <a:lnTo>
                  <a:pt x="6065395" y="2360005"/>
                </a:lnTo>
                <a:lnTo>
                  <a:pt x="6453685" y="2360005"/>
                </a:lnTo>
                <a:lnTo>
                  <a:pt x="6519837" y="2094693"/>
                </a:lnTo>
                <a:lnTo>
                  <a:pt x="7322633" y="2094693"/>
                </a:lnTo>
                <a:lnTo>
                  <a:pt x="7257009" y="2360005"/>
                </a:lnTo>
                <a:lnTo>
                  <a:pt x="7658671" y="2360005"/>
                </a:lnTo>
                <a:lnTo>
                  <a:pt x="7657967" y="60698"/>
                </a:lnTo>
                <a:close/>
                <a:moveTo>
                  <a:pt x="437201" y="0"/>
                </a:moveTo>
                <a:lnTo>
                  <a:pt x="2151170" y="0"/>
                </a:lnTo>
                <a:lnTo>
                  <a:pt x="2151170" y="1410830"/>
                </a:lnTo>
                <a:lnTo>
                  <a:pt x="2292974" y="1410830"/>
                </a:lnTo>
                <a:lnTo>
                  <a:pt x="2292974" y="0"/>
                </a:lnTo>
                <a:lnTo>
                  <a:pt x="4006767" y="0"/>
                </a:lnTo>
                <a:lnTo>
                  <a:pt x="4006767" y="1408543"/>
                </a:lnTo>
                <a:lnTo>
                  <a:pt x="4148748" y="1408543"/>
                </a:lnTo>
                <a:lnTo>
                  <a:pt x="4148748" y="0"/>
                </a:lnTo>
                <a:lnTo>
                  <a:pt x="5862013" y="0"/>
                </a:lnTo>
                <a:lnTo>
                  <a:pt x="5862013" y="1684411"/>
                </a:lnTo>
                <a:cubicBezTo>
                  <a:pt x="5905345" y="1634234"/>
                  <a:pt x="5953218" y="1588174"/>
                  <a:pt x="6005048" y="1546829"/>
                </a:cubicBezTo>
                <a:lnTo>
                  <a:pt x="6005048" y="0"/>
                </a:lnTo>
                <a:lnTo>
                  <a:pt x="7718489" y="0"/>
                </a:lnTo>
                <a:lnTo>
                  <a:pt x="7718489" y="2420175"/>
                </a:lnTo>
                <a:lnTo>
                  <a:pt x="7242406" y="2420175"/>
                </a:lnTo>
                <a:lnTo>
                  <a:pt x="7097963" y="3004810"/>
                </a:lnTo>
                <a:cubicBezTo>
                  <a:pt x="6843929" y="3064980"/>
                  <a:pt x="6584019" y="3096913"/>
                  <a:pt x="6322965" y="3099991"/>
                </a:cubicBezTo>
                <a:cubicBezTo>
                  <a:pt x="6139112" y="3099991"/>
                  <a:pt x="5891218" y="3071490"/>
                  <a:pt x="5729357" y="2923000"/>
                </a:cubicBezTo>
                <a:cubicBezTo>
                  <a:pt x="5597053" y="2801076"/>
                  <a:pt x="5546031" y="2619686"/>
                  <a:pt x="5555532" y="2420175"/>
                </a:cubicBezTo>
                <a:lnTo>
                  <a:pt x="5314324" y="2420175"/>
                </a:lnTo>
                <a:lnTo>
                  <a:pt x="5178853" y="3064101"/>
                </a:lnTo>
                <a:lnTo>
                  <a:pt x="4761709" y="3064101"/>
                </a:lnTo>
                <a:lnTo>
                  <a:pt x="4899466" y="2420175"/>
                </a:lnTo>
                <a:lnTo>
                  <a:pt x="4632396" y="2420175"/>
                </a:lnTo>
                <a:lnTo>
                  <a:pt x="4224576" y="3064101"/>
                </a:lnTo>
                <a:lnTo>
                  <a:pt x="3869009" y="3064101"/>
                </a:lnTo>
                <a:lnTo>
                  <a:pt x="3863907" y="2420175"/>
                </a:lnTo>
                <a:lnTo>
                  <a:pt x="3673193" y="2420175"/>
                </a:lnTo>
                <a:lnTo>
                  <a:pt x="3493562" y="3064101"/>
                </a:lnTo>
                <a:lnTo>
                  <a:pt x="3069732" y="3064101"/>
                </a:lnTo>
                <a:lnTo>
                  <a:pt x="3255345" y="2420175"/>
                </a:lnTo>
                <a:lnTo>
                  <a:pt x="2319717" y="2420175"/>
                </a:lnTo>
                <a:lnTo>
                  <a:pt x="2319717" y="2421934"/>
                </a:lnTo>
                <a:lnTo>
                  <a:pt x="2227350" y="2421934"/>
                </a:lnTo>
                <a:lnTo>
                  <a:pt x="2035229" y="3065860"/>
                </a:lnTo>
                <a:lnTo>
                  <a:pt x="1614917" y="3065860"/>
                </a:lnTo>
                <a:lnTo>
                  <a:pt x="1809678" y="2420175"/>
                </a:lnTo>
                <a:lnTo>
                  <a:pt x="1107517" y="2420175"/>
                </a:lnTo>
                <a:lnTo>
                  <a:pt x="1417165" y="3065860"/>
                </a:lnTo>
                <a:lnTo>
                  <a:pt x="952694" y="3065860"/>
                </a:lnTo>
                <a:lnTo>
                  <a:pt x="633723" y="2420175"/>
                </a:lnTo>
                <a:lnTo>
                  <a:pt x="578126" y="2420175"/>
                </a:lnTo>
                <a:lnTo>
                  <a:pt x="384596" y="3065860"/>
                </a:lnTo>
                <a:lnTo>
                  <a:pt x="0" y="3065860"/>
                </a:lnTo>
                <a:lnTo>
                  <a:pt x="437201" y="1607879"/>
                </a:lnTo>
                <a:close/>
              </a:path>
            </a:pathLst>
          </a:custGeom>
        </p:spPr>
      </p:pic>
      <p:sp>
        <p:nvSpPr>
          <p:cNvPr id="7" name="Shape 8">
            <a:extLst>
              <a:ext uri="{FF2B5EF4-FFF2-40B4-BE49-F238E27FC236}">
                <a16:creationId xmlns:a16="http://schemas.microsoft.com/office/drawing/2014/main" id="{4CBCC8CD-E01A-4F61-8E09-23B36481DC5C}"/>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9" name="Freeform 19">
            <a:extLst>
              <a:ext uri="{FF2B5EF4-FFF2-40B4-BE49-F238E27FC236}">
                <a16:creationId xmlns:a16="http://schemas.microsoft.com/office/drawing/2014/main" id="{4E889479-F88E-49B0-B6A9-E0CF984888D7}"/>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0" name="TextBox 9">
            <a:extLst>
              <a:ext uri="{FF2B5EF4-FFF2-40B4-BE49-F238E27FC236}">
                <a16:creationId xmlns:a16="http://schemas.microsoft.com/office/drawing/2014/main" id="{3E252D93-E833-4E17-B413-8EC0339BA74E}"/>
              </a:ext>
              <a:ext uri="{C183D7F6-B498-43B3-948B-1728B52AA6E4}">
                <adec:decorative xmlns:adec="http://schemas.microsoft.com/office/drawing/2017/decorative" val="1"/>
              </a:ext>
            </a:extLst>
          </p:cNvPr>
          <p:cNvSpPr txBox="1"/>
          <p:nvPr userDrawn="1"/>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solidFill>
                <a:latin typeface="+mn-lt"/>
                <a:ea typeface="+mn-ea"/>
                <a:cs typeface="+mn-cs"/>
              </a:rPr>
              <a:t>© 2022 KPMG, an Irish partnership and a member firm of the KPMG global organization of independent member firms affiliated with KPMG International Limited, a private English company limited by guarantee. All rights reserved.</a:t>
            </a:r>
          </a:p>
        </p:txBody>
      </p:sp>
      <p:cxnSp>
        <p:nvCxnSpPr>
          <p:cNvPr id="11" name="Straight Connector 10">
            <a:extLst>
              <a:ext uri="{FF2B5EF4-FFF2-40B4-BE49-F238E27FC236}">
                <a16:creationId xmlns:a16="http://schemas.microsoft.com/office/drawing/2014/main" id="{579E8285-6E10-4938-8BBA-7C8DC8C95F47}"/>
              </a:ext>
            </a:extLst>
          </p:cNvPr>
          <p:cNvCxnSpPr/>
          <p:nvPr userDrawn="1"/>
        </p:nvCxnSpPr>
        <p:spPr>
          <a:xfrm>
            <a:off x="10928548" y="6266997"/>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209549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9_FINAL SLIDE">
    <p:bg>
      <p:bgPr>
        <a:gradFill>
          <a:gsLst>
            <a:gs pos="0">
              <a:srgbClr val="7213EA"/>
            </a:gs>
            <a:gs pos="100000">
              <a:srgbClr val="1F4AE3"/>
            </a:gs>
          </a:gsLst>
          <a:lin ang="0" scaled="0"/>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71B8724-6109-47A4-A438-AD136BBBDA58}"/>
              </a:ext>
            </a:extLst>
          </p:cNvPr>
          <p:cNvPicPr>
            <a:picLocks noChangeAspect="1"/>
          </p:cNvPicPr>
          <p:nvPr userDrawn="1"/>
        </p:nvPicPr>
        <p:blipFill rotWithShape="1">
          <a:blip r:embed="rId2"/>
          <a:srcRect t="34232" r="45531" b="3101"/>
          <a:stretch/>
        </p:blipFill>
        <p:spPr>
          <a:xfrm>
            <a:off x="1" y="4689"/>
            <a:ext cx="12192000" cy="6858000"/>
          </a:xfrm>
          <a:prstGeom prst="rect">
            <a:avLst/>
          </a:prstGeom>
        </p:spPr>
      </p:pic>
      <p:sp>
        <p:nvSpPr>
          <p:cNvPr id="6" name="Shape 8">
            <a:extLst>
              <a:ext uri="{FF2B5EF4-FFF2-40B4-BE49-F238E27FC236}">
                <a16:creationId xmlns:a16="http://schemas.microsoft.com/office/drawing/2014/main" id="{10DA7EC7-B966-4F26-A629-BC231114FE9A}"/>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8" name="Freeform 19">
            <a:extLst>
              <a:ext uri="{FF2B5EF4-FFF2-40B4-BE49-F238E27FC236}">
                <a16:creationId xmlns:a16="http://schemas.microsoft.com/office/drawing/2014/main" id="{173A96F6-37E6-4BFF-B84F-D4B64D629A0C}"/>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9" name="TextBox 8">
            <a:extLst>
              <a:ext uri="{FF2B5EF4-FFF2-40B4-BE49-F238E27FC236}">
                <a16:creationId xmlns:a16="http://schemas.microsoft.com/office/drawing/2014/main" id="{B440353C-5FA5-4860-9949-2793CD666F39}"/>
              </a:ext>
              <a:ext uri="{C183D7F6-B498-43B3-948B-1728B52AA6E4}">
                <adec:decorative xmlns:adec="http://schemas.microsoft.com/office/drawing/2017/decorative" val="1"/>
              </a:ext>
            </a:extLst>
          </p:cNvPr>
          <p:cNvSpPr txBox="1"/>
          <p:nvPr userDrawn="1"/>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solidFill>
                <a:latin typeface="+mn-lt"/>
                <a:ea typeface="+mn-ea"/>
                <a:cs typeface="+mn-cs"/>
              </a:rPr>
              <a:t>© 2022 KPMG, an Irish partnership and a member firm of the KPMG global organization of independent member firms affiliated with KPMG International Limited, a private English company limited by guarantee. All rights reserved.</a:t>
            </a:r>
          </a:p>
        </p:txBody>
      </p:sp>
      <p:cxnSp>
        <p:nvCxnSpPr>
          <p:cNvPr id="10" name="Straight Connector 9">
            <a:extLst>
              <a:ext uri="{FF2B5EF4-FFF2-40B4-BE49-F238E27FC236}">
                <a16:creationId xmlns:a16="http://schemas.microsoft.com/office/drawing/2014/main" id="{4336DF39-CB75-4B94-99A7-6AC992AC2597}"/>
              </a:ext>
            </a:extLst>
          </p:cNvPr>
          <p:cNvCxnSpPr/>
          <p:nvPr userDrawn="1"/>
        </p:nvCxnSpPr>
        <p:spPr>
          <a:xfrm>
            <a:off x="10928548" y="6266997"/>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D282F9A0-CBE4-4286-9E2C-A2D2CAD180AB}"/>
              </a:ext>
            </a:extLst>
          </p:cNvPr>
          <p:cNvPicPr>
            <a:picLocks noChangeAspect="1"/>
          </p:cNvPicPr>
          <p:nvPr userDrawn="1"/>
        </p:nvPicPr>
        <p:blipFill rotWithShape="1">
          <a:blip r:embed="rId3"/>
          <a:srcRect l="26828" t="41914" r="17655" b="24642"/>
          <a:stretch/>
        </p:blipFill>
        <p:spPr>
          <a:xfrm>
            <a:off x="2234913" y="1882367"/>
            <a:ext cx="7718489" cy="3099991"/>
          </a:xfrm>
          <a:custGeom>
            <a:avLst/>
            <a:gdLst>
              <a:gd name="connsiteX0" fmla="*/ 6058533 w 7718489"/>
              <a:gd name="connsiteY0" fmla="*/ 2420175 h 3099991"/>
              <a:gd name="connsiteX1" fmla="*/ 6451222 w 7718489"/>
              <a:gd name="connsiteY1" fmla="*/ 2775917 h 3099991"/>
              <a:gd name="connsiteX2" fmla="*/ 6718997 w 7718489"/>
              <a:gd name="connsiteY2" fmla="*/ 2748296 h 3099991"/>
              <a:gd name="connsiteX3" fmla="*/ 6800455 w 7718489"/>
              <a:gd name="connsiteY3" fmla="*/ 2420175 h 3099991"/>
              <a:gd name="connsiteX4" fmla="*/ 5035465 w 7718489"/>
              <a:gd name="connsiteY4" fmla="*/ 1789620 h 3099991"/>
              <a:gd name="connsiteX5" fmla="*/ 4672157 w 7718489"/>
              <a:gd name="connsiteY5" fmla="*/ 2360005 h 3099991"/>
              <a:gd name="connsiteX6" fmla="*/ 4912310 w 7718489"/>
              <a:gd name="connsiteY6" fmla="*/ 2360005 h 3099991"/>
              <a:gd name="connsiteX7" fmla="*/ 3858453 w 7718489"/>
              <a:gd name="connsiteY7" fmla="*/ 1764813 h 3099991"/>
              <a:gd name="connsiteX8" fmla="*/ 3690962 w 7718489"/>
              <a:gd name="connsiteY8" fmla="*/ 2360005 h 3099991"/>
              <a:gd name="connsiteX9" fmla="*/ 3864435 w 7718489"/>
              <a:gd name="connsiteY9" fmla="*/ 2360005 h 3099991"/>
              <a:gd name="connsiteX10" fmla="*/ 2514654 w 7718489"/>
              <a:gd name="connsiteY10" fmla="*/ 1671568 h 3099991"/>
              <a:gd name="connsiteX11" fmla="*/ 2445687 w 7718489"/>
              <a:gd name="connsiteY11" fmla="*/ 1672623 h 3099991"/>
              <a:gd name="connsiteX12" fmla="*/ 2392026 w 7718489"/>
              <a:gd name="connsiteY12" fmla="*/ 1874949 h 3099991"/>
              <a:gd name="connsiteX13" fmla="*/ 2369859 w 7718489"/>
              <a:gd name="connsiteY13" fmla="*/ 1961686 h 3099991"/>
              <a:gd name="connsiteX14" fmla="*/ 2322884 w 7718489"/>
              <a:gd name="connsiteY14" fmla="*/ 2135863 h 3099991"/>
              <a:gd name="connsiteX15" fmla="*/ 2424575 w 7718489"/>
              <a:gd name="connsiteY15" fmla="*/ 2135863 h 3099991"/>
              <a:gd name="connsiteX16" fmla="*/ 2483161 w 7718489"/>
              <a:gd name="connsiteY16" fmla="*/ 2135863 h 3099991"/>
              <a:gd name="connsiteX17" fmla="*/ 2531895 w 7718489"/>
              <a:gd name="connsiteY17" fmla="*/ 2133575 h 3099991"/>
              <a:gd name="connsiteX18" fmla="*/ 2532423 w 7718489"/>
              <a:gd name="connsiteY18" fmla="*/ 2133575 h 3099991"/>
              <a:gd name="connsiteX19" fmla="*/ 2837145 w 7718489"/>
              <a:gd name="connsiteY19" fmla="*/ 1896765 h 3099991"/>
              <a:gd name="connsiteX20" fmla="*/ 2844358 w 7718489"/>
              <a:gd name="connsiteY20" fmla="*/ 1722589 h 3099991"/>
              <a:gd name="connsiteX21" fmla="*/ 2593473 w 7718489"/>
              <a:gd name="connsiteY21" fmla="*/ 1671568 h 3099991"/>
              <a:gd name="connsiteX22" fmla="*/ 4208566 w 7718489"/>
              <a:gd name="connsiteY22" fmla="*/ 61049 h 3099991"/>
              <a:gd name="connsiteX23" fmla="*/ 4208566 w 7718489"/>
              <a:gd name="connsiteY23" fmla="*/ 2360885 h 3099991"/>
              <a:gd name="connsiteX24" fmla="*/ 4252198 w 7718489"/>
              <a:gd name="connsiteY24" fmla="*/ 2360885 h 3099991"/>
              <a:gd name="connsiteX25" fmla="*/ 4854779 w 7718489"/>
              <a:gd name="connsiteY25" fmla="*/ 1410830 h 3099991"/>
              <a:gd name="connsiteX26" fmla="*/ 5528086 w 7718489"/>
              <a:gd name="connsiteY26" fmla="*/ 1410830 h 3099991"/>
              <a:gd name="connsiteX27" fmla="*/ 5329102 w 7718489"/>
              <a:gd name="connsiteY27" fmla="*/ 2360005 h 3099991"/>
              <a:gd name="connsiteX28" fmla="*/ 5563097 w 7718489"/>
              <a:gd name="connsiteY28" fmla="*/ 2360005 h 3099991"/>
              <a:gd name="connsiteX29" fmla="*/ 5588256 w 7718489"/>
              <a:gd name="connsiteY29" fmla="*/ 2220488 h 3099991"/>
              <a:gd name="connsiteX30" fmla="*/ 5800435 w 7718489"/>
              <a:gd name="connsiteY30" fmla="*/ 1764813 h 3099991"/>
              <a:gd name="connsiteX31" fmla="*/ 5801491 w 7718489"/>
              <a:gd name="connsiteY31" fmla="*/ 1435285 h 3099991"/>
              <a:gd name="connsiteX32" fmla="*/ 5800787 w 7718489"/>
              <a:gd name="connsiteY32" fmla="*/ 61049 h 3099991"/>
              <a:gd name="connsiteX33" fmla="*/ 2354376 w 7718489"/>
              <a:gd name="connsiteY33" fmla="*/ 61049 h 3099991"/>
              <a:gd name="connsiteX34" fmla="*/ 2354376 w 7718489"/>
              <a:gd name="connsiteY34" fmla="*/ 1408015 h 3099991"/>
              <a:gd name="connsiteX35" fmla="*/ 2671061 w 7718489"/>
              <a:gd name="connsiteY35" fmla="*/ 1408015 h 3099991"/>
              <a:gd name="connsiteX36" fmla="*/ 3184442 w 7718489"/>
              <a:gd name="connsiteY36" fmla="*/ 1525364 h 3099991"/>
              <a:gd name="connsiteX37" fmla="*/ 3238279 w 7718489"/>
              <a:gd name="connsiteY37" fmla="*/ 1902571 h 3099991"/>
              <a:gd name="connsiteX38" fmla="*/ 2851219 w 7718489"/>
              <a:gd name="connsiteY38" fmla="*/ 2360005 h 3099991"/>
              <a:gd name="connsiteX39" fmla="*/ 3273466 w 7718489"/>
              <a:gd name="connsiteY39" fmla="*/ 2360005 h 3099991"/>
              <a:gd name="connsiteX40" fmla="*/ 3546695 w 7718489"/>
              <a:gd name="connsiteY40" fmla="*/ 1408543 h 3099991"/>
              <a:gd name="connsiteX41" fmla="*/ 3944662 w 7718489"/>
              <a:gd name="connsiteY41" fmla="*/ 1408543 h 3099991"/>
              <a:gd name="connsiteX42" fmla="*/ 3944662 w 7718489"/>
              <a:gd name="connsiteY42" fmla="*/ 61049 h 3099991"/>
              <a:gd name="connsiteX43" fmla="*/ 498603 w 7718489"/>
              <a:gd name="connsiteY43" fmla="*/ 61049 h 3099991"/>
              <a:gd name="connsiteX44" fmla="*/ 498603 w 7718489"/>
              <a:gd name="connsiteY44" fmla="*/ 1410830 h 3099991"/>
              <a:gd name="connsiteX45" fmla="*/ 881440 w 7718489"/>
              <a:gd name="connsiteY45" fmla="*/ 1410830 h 3099991"/>
              <a:gd name="connsiteX46" fmla="*/ 676826 w 7718489"/>
              <a:gd name="connsiteY46" fmla="*/ 2091351 h 3099991"/>
              <a:gd name="connsiteX47" fmla="*/ 1308612 w 7718489"/>
              <a:gd name="connsiteY47" fmla="*/ 1412062 h 3099991"/>
              <a:gd name="connsiteX48" fmla="*/ 1827624 w 7718489"/>
              <a:gd name="connsiteY48" fmla="*/ 1412062 h 3099991"/>
              <a:gd name="connsiteX49" fmla="*/ 1019725 w 7718489"/>
              <a:gd name="connsiteY49" fmla="*/ 2237729 h 3099991"/>
              <a:gd name="connsiteX50" fmla="*/ 1078312 w 7718489"/>
              <a:gd name="connsiteY50" fmla="*/ 2360885 h 3099991"/>
              <a:gd name="connsiteX51" fmla="*/ 1827624 w 7718489"/>
              <a:gd name="connsiteY51" fmla="*/ 2360885 h 3099991"/>
              <a:gd name="connsiteX52" fmla="*/ 1836596 w 7718489"/>
              <a:gd name="connsiteY52" fmla="*/ 2333966 h 3099991"/>
              <a:gd name="connsiteX53" fmla="*/ 2064434 w 7718489"/>
              <a:gd name="connsiteY53" fmla="*/ 1575506 h 3099991"/>
              <a:gd name="connsiteX54" fmla="*/ 2089416 w 7718489"/>
              <a:gd name="connsiteY54" fmla="*/ 1492992 h 3099991"/>
              <a:gd name="connsiteX55" fmla="*/ 2089416 w 7718489"/>
              <a:gd name="connsiteY55" fmla="*/ 61049 h 3099991"/>
              <a:gd name="connsiteX56" fmla="*/ 6065395 w 7718489"/>
              <a:gd name="connsiteY56" fmla="*/ 60698 h 3099991"/>
              <a:gd name="connsiteX57" fmla="*/ 6065395 w 7718489"/>
              <a:gd name="connsiteY57" fmla="*/ 1503372 h 3099991"/>
              <a:gd name="connsiteX58" fmla="*/ 6770898 w 7718489"/>
              <a:gd name="connsiteY58" fmla="*/ 1317056 h 3099991"/>
              <a:gd name="connsiteX59" fmla="*/ 7344274 w 7718489"/>
              <a:gd name="connsiteY59" fmla="*/ 1514632 h 3099991"/>
              <a:gd name="connsiteX60" fmla="*/ 7383859 w 7718489"/>
              <a:gd name="connsiteY60" fmla="*/ 1868792 h 3099991"/>
              <a:gd name="connsiteX61" fmla="*/ 6906017 w 7718489"/>
              <a:gd name="connsiteY61" fmla="*/ 1868792 h 3099991"/>
              <a:gd name="connsiteX62" fmla="*/ 6667272 w 7718489"/>
              <a:gd name="connsiteY62" fmla="*/ 1642186 h 3099991"/>
              <a:gd name="connsiteX63" fmla="*/ 6084044 w 7718489"/>
              <a:gd name="connsiteY63" fmla="*/ 2210811 h 3099991"/>
              <a:gd name="connsiteX64" fmla="*/ 6065395 w 7718489"/>
              <a:gd name="connsiteY64" fmla="*/ 2305465 h 3099991"/>
              <a:gd name="connsiteX65" fmla="*/ 6065395 w 7718489"/>
              <a:gd name="connsiteY65" fmla="*/ 2360005 h 3099991"/>
              <a:gd name="connsiteX66" fmla="*/ 6453685 w 7718489"/>
              <a:gd name="connsiteY66" fmla="*/ 2360005 h 3099991"/>
              <a:gd name="connsiteX67" fmla="*/ 6519837 w 7718489"/>
              <a:gd name="connsiteY67" fmla="*/ 2094693 h 3099991"/>
              <a:gd name="connsiteX68" fmla="*/ 7322633 w 7718489"/>
              <a:gd name="connsiteY68" fmla="*/ 2094693 h 3099991"/>
              <a:gd name="connsiteX69" fmla="*/ 7257009 w 7718489"/>
              <a:gd name="connsiteY69" fmla="*/ 2360005 h 3099991"/>
              <a:gd name="connsiteX70" fmla="*/ 7658671 w 7718489"/>
              <a:gd name="connsiteY70" fmla="*/ 2360005 h 3099991"/>
              <a:gd name="connsiteX71" fmla="*/ 7657967 w 7718489"/>
              <a:gd name="connsiteY71" fmla="*/ 60698 h 3099991"/>
              <a:gd name="connsiteX72" fmla="*/ 437201 w 7718489"/>
              <a:gd name="connsiteY72" fmla="*/ 0 h 3099991"/>
              <a:gd name="connsiteX73" fmla="*/ 2151170 w 7718489"/>
              <a:gd name="connsiteY73" fmla="*/ 0 h 3099991"/>
              <a:gd name="connsiteX74" fmla="*/ 2151170 w 7718489"/>
              <a:gd name="connsiteY74" fmla="*/ 1410830 h 3099991"/>
              <a:gd name="connsiteX75" fmla="*/ 2292974 w 7718489"/>
              <a:gd name="connsiteY75" fmla="*/ 1410830 h 3099991"/>
              <a:gd name="connsiteX76" fmla="*/ 2292974 w 7718489"/>
              <a:gd name="connsiteY76" fmla="*/ 0 h 3099991"/>
              <a:gd name="connsiteX77" fmla="*/ 4006767 w 7718489"/>
              <a:gd name="connsiteY77" fmla="*/ 0 h 3099991"/>
              <a:gd name="connsiteX78" fmla="*/ 4006767 w 7718489"/>
              <a:gd name="connsiteY78" fmla="*/ 1408543 h 3099991"/>
              <a:gd name="connsiteX79" fmla="*/ 4148748 w 7718489"/>
              <a:gd name="connsiteY79" fmla="*/ 1408543 h 3099991"/>
              <a:gd name="connsiteX80" fmla="*/ 4148748 w 7718489"/>
              <a:gd name="connsiteY80" fmla="*/ 0 h 3099991"/>
              <a:gd name="connsiteX81" fmla="*/ 5862013 w 7718489"/>
              <a:gd name="connsiteY81" fmla="*/ 0 h 3099991"/>
              <a:gd name="connsiteX82" fmla="*/ 5862013 w 7718489"/>
              <a:gd name="connsiteY82" fmla="*/ 1684411 h 3099991"/>
              <a:gd name="connsiteX83" fmla="*/ 6005048 w 7718489"/>
              <a:gd name="connsiteY83" fmla="*/ 1546829 h 3099991"/>
              <a:gd name="connsiteX84" fmla="*/ 6005048 w 7718489"/>
              <a:gd name="connsiteY84" fmla="*/ 0 h 3099991"/>
              <a:gd name="connsiteX85" fmla="*/ 7718489 w 7718489"/>
              <a:gd name="connsiteY85" fmla="*/ 0 h 3099991"/>
              <a:gd name="connsiteX86" fmla="*/ 7718489 w 7718489"/>
              <a:gd name="connsiteY86" fmla="*/ 2420175 h 3099991"/>
              <a:gd name="connsiteX87" fmla="*/ 7242406 w 7718489"/>
              <a:gd name="connsiteY87" fmla="*/ 2420175 h 3099991"/>
              <a:gd name="connsiteX88" fmla="*/ 7097963 w 7718489"/>
              <a:gd name="connsiteY88" fmla="*/ 3004810 h 3099991"/>
              <a:gd name="connsiteX89" fmla="*/ 6322965 w 7718489"/>
              <a:gd name="connsiteY89" fmla="*/ 3099991 h 3099991"/>
              <a:gd name="connsiteX90" fmla="*/ 5729357 w 7718489"/>
              <a:gd name="connsiteY90" fmla="*/ 2923000 h 3099991"/>
              <a:gd name="connsiteX91" fmla="*/ 5555532 w 7718489"/>
              <a:gd name="connsiteY91" fmla="*/ 2420175 h 3099991"/>
              <a:gd name="connsiteX92" fmla="*/ 5314324 w 7718489"/>
              <a:gd name="connsiteY92" fmla="*/ 2420175 h 3099991"/>
              <a:gd name="connsiteX93" fmla="*/ 5178853 w 7718489"/>
              <a:gd name="connsiteY93" fmla="*/ 3064101 h 3099991"/>
              <a:gd name="connsiteX94" fmla="*/ 4761709 w 7718489"/>
              <a:gd name="connsiteY94" fmla="*/ 3064101 h 3099991"/>
              <a:gd name="connsiteX95" fmla="*/ 4899466 w 7718489"/>
              <a:gd name="connsiteY95" fmla="*/ 2420175 h 3099991"/>
              <a:gd name="connsiteX96" fmla="*/ 4632396 w 7718489"/>
              <a:gd name="connsiteY96" fmla="*/ 2420175 h 3099991"/>
              <a:gd name="connsiteX97" fmla="*/ 4224576 w 7718489"/>
              <a:gd name="connsiteY97" fmla="*/ 3064101 h 3099991"/>
              <a:gd name="connsiteX98" fmla="*/ 3869009 w 7718489"/>
              <a:gd name="connsiteY98" fmla="*/ 3064101 h 3099991"/>
              <a:gd name="connsiteX99" fmla="*/ 3863907 w 7718489"/>
              <a:gd name="connsiteY99" fmla="*/ 2420175 h 3099991"/>
              <a:gd name="connsiteX100" fmla="*/ 3673193 w 7718489"/>
              <a:gd name="connsiteY100" fmla="*/ 2420175 h 3099991"/>
              <a:gd name="connsiteX101" fmla="*/ 3493562 w 7718489"/>
              <a:gd name="connsiteY101" fmla="*/ 3064101 h 3099991"/>
              <a:gd name="connsiteX102" fmla="*/ 3069732 w 7718489"/>
              <a:gd name="connsiteY102" fmla="*/ 3064101 h 3099991"/>
              <a:gd name="connsiteX103" fmla="*/ 3255345 w 7718489"/>
              <a:gd name="connsiteY103" fmla="*/ 2420175 h 3099991"/>
              <a:gd name="connsiteX104" fmla="*/ 2319717 w 7718489"/>
              <a:gd name="connsiteY104" fmla="*/ 2420175 h 3099991"/>
              <a:gd name="connsiteX105" fmla="*/ 2319717 w 7718489"/>
              <a:gd name="connsiteY105" fmla="*/ 2421934 h 3099991"/>
              <a:gd name="connsiteX106" fmla="*/ 2227350 w 7718489"/>
              <a:gd name="connsiteY106" fmla="*/ 2421934 h 3099991"/>
              <a:gd name="connsiteX107" fmla="*/ 2035228 w 7718489"/>
              <a:gd name="connsiteY107" fmla="*/ 3065860 h 3099991"/>
              <a:gd name="connsiteX108" fmla="*/ 1614917 w 7718489"/>
              <a:gd name="connsiteY108" fmla="*/ 3065860 h 3099991"/>
              <a:gd name="connsiteX109" fmla="*/ 1809678 w 7718489"/>
              <a:gd name="connsiteY109" fmla="*/ 2420175 h 3099991"/>
              <a:gd name="connsiteX110" fmla="*/ 1107517 w 7718489"/>
              <a:gd name="connsiteY110" fmla="*/ 2420175 h 3099991"/>
              <a:gd name="connsiteX111" fmla="*/ 1417165 w 7718489"/>
              <a:gd name="connsiteY111" fmla="*/ 3065860 h 3099991"/>
              <a:gd name="connsiteX112" fmla="*/ 952694 w 7718489"/>
              <a:gd name="connsiteY112" fmla="*/ 3065860 h 3099991"/>
              <a:gd name="connsiteX113" fmla="*/ 633722 w 7718489"/>
              <a:gd name="connsiteY113" fmla="*/ 2420175 h 3099991"/>
              <a:gd name="connsiteX114" fmla="*/ 578126 w 7718489"/>
              <a:gd name="connsiteY114" fmla="*/ 2420175 h 3099991"/>
              <a:gd name="connsiteX115" fmla="*/ 384596 w 7718489"/>
              <a:gd name="connsiteY115" fmla="*/ 3065860 h 3099991"/>
              <a:gd name="connsiteX116" fmla="*/ 0 w 7718489"/>
              <a:gd name="connsiteY116" fmla="*/ 3065860 h 3099991"/>
              <a:gd name="connsiteX117" fmla="*/ 437201 w 7718489"/>
              <a:gd name="connsiteY117" fmla="*/ 1607879 h 3099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7718489" h="3099991">
                <a:moveTo>
                  <a:pt x="6058533" y="2420175"/>
                </a:moveTo>
                <a:cubicBezTo>
                  <a:pt x="6061876" y="2669124"/>
                  <a:pt x="6221626" y="2775917"/>
                  <a:pt x="6451222" y="2775917"/>
                </a:cubicBezTo>
                <a:cubicBezTo>
                  <a:pt x="6541125" y="2774668"/>
                  <a:pt x="6630730" y="2765432"/>
                  <a:pt x="6718997" y="2748296"/>
                </a:cubicBezTo>
                <a:lnTo>
                  <a:pt x="6800455" y="2420175"/>
                </a:lnTo>
                <a:close/>
                <a:moveTo>
                  <a:pt x="5035465" y="1789620"/>
                </a:moveTo>
                <a:lnTo>
                  <a:pt x="4672157" y="2360005"/>
                </a:lnTo>
                <a:lnTo>
                  <a:pt x="4912310" y="2360005"/>
                </a:lnTo>
                <a:close/>
                <a:moveTo>
                  <a:pt x="3858453" y="1764813"/>
                </a:moveTo>
                <a:lnTo>
                  <a:pt x="3690962" y="2360005"/>
                </a:lnTo>
                <a:lnTo>
                  <a:pt x="3864435" y="2360005"/>
                </a:lnTo>
                <a:close/>
                <a:moveTo>
                  <a:pt x="2514654" y="1671568"/>
                </a:moveTo>
                <a:cubicBezTo>
                  <a:pt x="2492486" y="1671568"/>
                  <a:pt x="2469438" y="1672623"/>
                  <a:pt x="2445687" y="1672623"/>
                </a:cubicBezTo>
                <a:lnTo>
                  <a:pt x="2392026" y="1874949"/>
                </a:lnTo>
                <a:lnTo>
                  <a:pt x="2369859" y="1961686"/>
                </a:lnTo>
                <a:lnTo>
                  <a:pt x="2322884" y="2135863"/>
                </a:lnTo>
                <a:lnTo>
                  <a:pt x="2424575" y="2135863"/>
                </a:lnTo>
                <a:cubicBezTo>
                  <a:pt x="2441816" y="2135863"/>
                  <a:pt x="2459762" y="2135863"/>
                  <a:pt x="2483161" y="2135863"/>
                </a:cubicBezTo>
                <a:cubicBezTo>
                  <a:pt x="2500931" y="2135863"/>
                  <a:pt x="2516589" y="2133575"/>
                  <a:pt x="2531895" y="2133575"/>
                </a:cubicBezTo>
                <a:lnTo>
                  <a:pt x="2532423" y="2133575"/>
                </a:lnTo>
                <a:cubicBezTo>
                  <a:pt x="2728240" y="2118621"/>
                  <a:pt x="2788938" y="2043848"/>
                  <a:pt x="2837145" y="1896765"/>
                </a:cubicBezTo>
                <a:cubicBezTo>
                  <a:pt x="2865118" y="1811437"/>
                  <a:pt x="2867933" y="1755137"/>
                  <a:pt x="2844358" y="1722589"/>
                </a:cubicBezTo>
                <a:cubicBezTo>
                  <a:pt x="2813393" y="1679308"/>
                  <a:pt x="2728240" y="1671568"/>
                  <a:pt x="2593473" y="1671568"/>
                </a:cubicBezTo>
                <a:close/>
                <a:moveTo>
                  <a:pt x="4208566" y="61049"/>
                </a:moveTo>
                <a:lnTo>
                  <a:pt x="4208566" y="2360885"/>
                </a:lnTo>
                <a:lnTo>
                  <a:pt x="4252198" y="2360885"/>
                </a:lnTo>
                <a:lnTo>
                  <a:pt x="4854779" y="1410830"/>
                </a:lnTo>
                <a:lnTo>
                  <a:pt x="5528086" y="1410830"/>
                </a:lnTo>
                <a:lnTo>
                  <a:pt x="5329102" y="2360005"/>
                </a:lnTo>
                <a:lnTo>
                  <a:pt x="5563097" y="2360005"/>
                </a:lnTo>
                <a:cubicBezTo>
                  <a:pt x="5567865" y="2312924"/>
                  <a:pt x="5576275" y="2266266"/>
                  <a:pt x="5588256" y="2220488"/>
                </a:cubicBezTo>
                <a:cubicBezTo>
                  <a:pt x="5629319" y="2056480"/>
                  <a:pt x="5701348" y="1901815"/>
                  <a:pt x="5800435" y="1764813"/>
                </a:cubicBezTo>
                <a:lnTo>
                  <a:pt x="5801491" y="1435285"/>
                </a:lnTo>
                <a:lnTo>
                  <a:pt x="5800787" y="61049"/>
                </a:lnTo>
                <a:close/>
                <a:moveTo>
                  <a:pt x="2354376" y="61049"/>
                </a:moveTo>
                <a:lnTo>
                  <a:pt x="2354376" y="1408015"/>
                </a:lnTo>
                <a:lnTo>
                  <a:pt x="2671061" y="1408015"/>
                </a:lnTo>
                <a:cubicBezTo>
                  <a:pt x="2861952" y="1408015"/>
                  <a:pt x="3077121" y="1396931"/>
                  <a:pt x="3184442" y="1525364"/>
                </a:cubicBezTo>
                <a:cubicBezTo>
                  <a:pt x="3255872" y="1611749"/>
                  <a:pt x="3271706" y="1726635"/>
                  <a:pt x="3238279" y="1902571"/>
                </a:cubicBezTo>
                <a:cubicBezTo>
                  <a:pt x="3197286" y="2128297"/>
                  <a:pt x="3066389" y="2280306"/>
                  <a:pt x="2851219" y="2360005"/>
                </a:cubicBezTo>
                <a:lnTo>
                  <a:pt x="3273466" y="2360005"/>
                </a:lnTo>
                <a:lnTo>
                  <a:pt x="3546695" y="1408543"/>
                </a:lnTo>
                <a:lnTo>
                  <a:pt x="3944662" y="1408543"/>
                </a:lnTo>
                <a:lnTo>
                  <a:pt x="3944662" y="61049"/>
                </a:lnTo>
                <a:close/>
                <a:moveTo>
                  <a:pt x="498603" y="61049"/>
                </a:moveTo>
                <a:lnTo>
                  <a:pt x="498603" y="1410830"/>
                </a:lnTo>
                <a:lnTo>
                  <a:pt x="881440" y="1410830"/>
                </a:lnTo>
                <a:lnTo>
                  <a:pt x="676826" y="2091351"/>
                </a:lnTo>
                <a:lnTo>
                  <a:pt x="1308612" y="1412062"/>
                </a:lnTo>
                <a:lnTo>
                  <a:pt x="1827624" y="1412062"/>
                </a:lnTo>
                <a:lnTo>
                  <a:pt x="1019725" y="2237729"/>
                </a:lnTo>
                <a:lnTo>
                  <a:pt x="1078312" y="2360885"/>
                </a:lnTo>
                <a:lnTo>
                  <a:pt x="1827624" y="2360885"/>
                </a:lnTo>
                <a:lnTo>
                  <a:pt x="1836596" y="2333966"/>
                </a:lnTo>
                <a:lnTo>
                  <a:pt x="2064434" y="1575506"/>
                </a:lnTo>
                <a:lnTo>
                  <a:pt x="2089416" y="1492992"/>
                </a:lnTo>
                <a:lnTo>
                  <a:pt x="2089416" y="61049"/>
                </a:lnTo>
                <a:close/>
                <a:moveTo>
                  <a:pt x="6065395" y="60698"/>
                </a:moveTo>
                <a:lnTo>
                  <a:pt x="6065395" y="1503372"/>
                </a:lnTo>
                <a:cubicBezTo>
                  <a:pt x="6304668" y="1347317"/>
                  <a:pt x="6581591" y="1317056"/>
                  <a:pt x="6770898" y="1317056"/>
                </a:cubicBezTo>
                <a:cubicBezTo>
                  <a:pt x="7037265" y="1317056"/>
                  <a:pt x="7242406" y="1373884"/>
                  <a:pt x="7344274" y="1514632"/>
                </a:cubicBezTo>
                <a:cubicBezTo>
                  <a:pt x="7434353" y="1644649"/>
                  <a:pt x="7402860" y="1785926"/>
                  <a:pt x="7383859" y="1868792"/>
                </a:cubicBezTo>
                <a:lnTo>
                  <a:pt x="6906017" y="1868792"/>
                </a:lnTo>
                <a:cubicBezTo>
                  <a:pt x="6923434" y="1691096"/>
                  <a:pt x="6795705" y="1642186"/>
                  <a:pt x="6667272" y="1642186"/>
                </a:cubicBezTo>
                <a:cubicBezTo>
                  <a:pt x="6342669" y="1642186"/>
                  <a:pt x="6154418" y="1924739"/>
                  <a:pt x="6084044" y="2210811"/>
                </a:cubicBezTo>
                <a:cubicBezTo>
                  <a:pt x="6076479" y="2244239"/>
                  <a:pt x="6071376" y="2275556"/>
                  <a:pt x="6065395" y="2305465"/>
                </a:cubicBezTo>
                <a:lnTo>
                  <a:pt x="6065395" y="2360005"/>
                </a:lnTo>
                <a:lnTo>
                  <a:pt x="6453685" y="2360005"/>
                </a:lnTo>
                <a:lnTo>
                  <a:pt x="6519837" y="2094693"/>
                </a:lnTo>
                <a:lnTo>
                  <a:pt x="7322633" y="2094693"/>
                </a:lnTo>
                <a:lnTo>
                  <a:pt x="7257009" y="2360005"/>
                </a:lnTo>
                <a:lnTo>
                  <a:pt x="7658671" y="2360005"/>
                </a:lnTo>
                <a:lnTo>
                  <a:pt x="7657967" y="60698"/>
                </a:lnTo>
                <a:close/>
                <a:moveTo>
                  <a:pt x="437201" y="0"/>
                </a:moveTo>
                <a:lnTo>
                  <a:pt x="2151170" y="0"/>
                </a:lnTo>
                <a:lnTo>
                  <a:pt x="2151170" y="1410830"/>
                </a:lnTo>
                <a:lnTo>
                  <a:pt x="2292974" y="1410830"/>
                </a:lnTo>
                <a:lnTo>
                  <a:pt x="2292974" y="0"/>
                </a:lnTo>
                <a:lnTo>
                  <a:pt x="4006767" y="0"/>
                </a:lnTo>
                <a:lnTo>
                  <a:pt x="4006767" y="1408543"/>
                </a:lnTo>
                <a:lnTo>
                  <a:pt x="4148748" y="1408543"/>
                </a:lnTo>
                <a:lnTo>
                  <a:pt x="4148748" y="0"/>
                </a:lnTo>
                <a:lnTo>
                  <a:pt x="5862013" y="0"/>
                </a:lnTo>
                <a:lnTo>
                  <a:pt x="5862013" y="1684411"/>
                </a:lnTo>
                <a:cubicBezTo>
                  <a:pt x="5905345" y="1634234"/>
                  <a:pt x="5953218" y="1588174"/>
                  <a:pt x="6005048" y="1546829"/>
                </a:cubicBezTo>
                <a:lnTo>
                  <a:pt x="6005048" y="0"/>
                </a:lnTo>
                <a:lnTo>
                  <a:pt x="7718489" y="0"/>
                </a:lnTo>
                <a:lnTo>
                  <a:pt x="7718489" y="2420175"/>
                </a:lnTo>
                <a:lnTo>
                  <a:pt x="7242406" y="2420175"/>
                </a:lnTo>
                <a:lnTo>
                  <a:pt x="7097963" y="3004810"/>
                </a:lnTo>
                <a:cubicBezTo>
                  <a:pt x="6843929" y="3064980"/>
                  <a:pt x="6584019" y="3096913"/>
                  <a:pt x="6322965" y="3099991"/>
                </a:cubicBezTo>
                <a:cubicBezTo>
                  <a:pt x="6139112" y="3099991"/>
                  <a:pt x="5891218" y="3071490"/>
                  <a:pt x="5729357" y="2923000"/>
                </a:cubicBezTo>
                <a:cubicBezTo>
                  <a:pt x="5597053" y="2801076"/>
                  <a:pt x="5546031" y="2619686"/>
                  <a:pt x="5555532" y="2420175"/>
                </a:cubicBezTo>
                <a:lnTo>
                  <a:pt x="5314324" y="2420175"/>
                </a:lnTo>
                <a:lnTo>
                  <a:pt x="5178853" y="3064101"/>
                </a:lnTo>
                <a:lnTo>
                  <a:pt x="4761709" y="3064101"/>
                </a:lnTo>
                <a:lnTo>
                  <a:pt x="4899466" y="2420175"/>
                </a:lnTo>
                <a:lnTo>
                  <a:pt x="4632396" y="2420175"/>
                </a:lnTo>
                <a:lnTo>
                  <a:pt x="4224576" y="3064101"/>
                </a:lnTo>
                <a:lnTo>
                  <a:pt x="3869009" y="3064101"/>
                </a:lnTo>
                <a:lnTo>
                  <a:pt x="3863907" y="2420175"/>
                </a:lnTo>
                <a:lnTo>
                  <a:pt x="3673193" y="2420175"/>
                </a:lnTo>
                <a:lnTo>
                  <a:pt x="3493562" y="3064101"/>
                </a:lnTo>
                <a:lnTo>
                  <a:pt x="3069732" y="3064101"/>
                </a:lnTo>
                <a:lnTo>
                  <a:pt x="3255345" y="2420175"/>
                </a:lnTo>
                <a:lnTo>
                  <a:pt x="2319717" y="2420175"/>
                </a:lnTo>
                <a:lnTo>
                  <a:pt x="2319717" y="2421934"/>
                </a:lnTo>
                <a:lnTo>
                  <a:pt x="2227350" y="2421934"/>
                </a:lnTo>
                <a:lnTo>
                  <a:pt x="2035228" y="3065860"/>
                </a:lnTo>
                <a:lnTo>
                  <a:pt x="1614917" y="3065860"/>
                </a:lnTo>
                <a:lnTo>
                  <a:pt x="1809678" y="2420175"/>
                </a:lnTo>
                <a:lnTo>
                  <a:pt x="1107517" y="2420175"/>
                </a:lnTo>
                <a:lnTo>
                  <a:pt x="1417165" y="3065860"/>
                </a:lnTo>
                <a:lnTo>
                  <a:pt x="952694" y="3065860"/>
                </a:lnTo>
                <a:lnTo>
                  <a:pt x="633722" y="2420175"/>
                </a:lnTo>
                <a:lnTo>
                  <a:pt x="578126" y="2420175"/>
                </a:lnTo>
                <a:lnTo>
                  <a:pt x="384596" y="3065860"/>
                </a:lnTo>
                <a:lnTo>
                  <a:pt x="0" y="3065860"/>
                </a:lnTo>
                <a:lnTo>
                  <a:pt x="437201" y="1607879"/>
                </a:lnTo>
                <a:close/>
              </a:path>
            </a:pathLst>
          </a:custGeom>
        </p:spPr>
      </p:pic>
    </p:spTree>
    <p:extLst>
      <p:ext uri="{BB962C8B-B14F-4D97-AF65-F5344CB8AC3E}">
        <p14:creationId xmlns:p14="http://schemas.microsoft.com/office/powerpoint/2010/main" val="65891135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1_FINAL SLIDE">
    <p:bg>
      <p:bgPr>
        <a:gradFill>
          <a:gsLst>
            <a:gs pos="0">
              <a:srgbClr val="7213EA"/>
            </a:gs>
            <a:gs pos="100000">
              <a:srgbClr val="1F4AE3"/>
            </a:gs>
          </a:gsLst>
          <a:lin ang="0" scaled="0"/>
        </a:gra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FABFCD1-5785-4AFC-8DA5-9971CBE3526F}"/>
              </a:ext>
            </a:extLst>
          </p:cNvPr>
          <p:cNvPicPr>
            <a:picLocks noChangeAspect="1"/>
          </p:cNvPicPr>
          <p:nvPr userDrawn="1"/>
        </p:nvPicPr>
        <p:blipFill rotWithShape="1">
          <a:blip r:embed="rId3"/>
          <a:srcRect t="1946" b="1946"/>
          <a:stretch/>
        </p:blipFill>
        <p:spPr>
          <a:xfrm>
            <a:off x="0" y="-1"/>
            <a:ext cx="12192000" cy="6858001"/>
          </a:xfrm>
          <a:prstGeom prst="rect">
            <a:avLst/>
          </a:prstGeom>
        </p:spPr>
      </p:pic>
      <p:sp>
        <p:nvSpPr>
          <p:cNvPr id="12" name="Rectangle 11">
            <a:extLst>
              <a:ext uri="{FF2B5EF4-FFF2-40B4-BE49-F238E27FC236}">
                <a16:creationId xmlns:a16="http://schemas.microsoft.com/office/drawing/2014/main" id="{3C1D1989-8373-4A6D-9533-37075802AD89}"/>
              </a:ext>
            </a:extLst>
          </p:cNvPr>
          <p:cNvSpPr/>
          <p:nvPr userDrawn="1"/>
        </p:nvSpPr>
        <p:spPr>
          <a:xfrm>
            <a:off x="0" y="-1"/>
            <a:ext cx="6362689" cy="6858001"/>
          </a:xfrm>
          <a:prstGeom prst="rect">
            <a:avLst/>
          </a:prstGeom>
          <a:gradFill>
            <a:gsLst>
              <a:gs pos="0">
                <a:srgbClr val="7213EA">
                  <a:alpha val="43000"/>
                </a:srgbClr>
              </a:gs>
              <a:gs pos="100000">
                <a:srgbClr val="1F4AE3">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
        <p:nvSpPr>
          <p:cNvPr id="6" name="Shape 8">
            <a:extLst>
              <a:ext uri="{FF2B5EF4-FFF2-40B4-BE49-F238E27FC236}">
                <a16:creationId xmlns:a16="http://schemas.microsoft.com/office/drawing/2014/main" id="{10DA7EC7-B966-4F26-A629-BC231114FE9A}"/>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7" name="TextBox 6">
            <a:extLst>
              <a:ext uri="{FF2B5EF4-FFF2-40B4-BE49-F238E27FC236}">
                <a16:creationId xmlns:a16="http://schemas.microsoft.com/office/drawing/2014/main" id="{9465B88E-59B6-4300-A6A5-FE6907AB6F32}"/>
              </a:ext>
              <a:ext uri="{C183D7F6-B498-43B3-948B-1728B52AA6E4}">
                <adec:decorative xmlns:adec="http://schemas.microsoft.com/office/drawing/2017/decorative" val="1"/>
              </a:ext>
            </a:extLst>
          </p:cNvPr>
          <p:cNvSpPr txBox="1"/>
          <p:nvPr userDrawn="1">
            <p:custDataLst>
              <p:tags r:id="rId1"/>
            </p:custDataLst>
          </p:nvPr>
        </p:nvSpPr>
        <p:spPr>
          <a:xfrm>
            <a:off x="8967794" y="6295536"/>
            <a:ext cx="1866200" cy="9233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a:solidFill>
                  <a:schemeClr val="bg1">
                    <a:lumMod val="65000"/>
                  </a:schemeClr>
                </a:solidFill>
                <a:latin typeface="+mn-lt"/>
                <a:ea typeface="+mn-ea"/>
                <a:cs typeface="+mn-cs"/>
              </a:rPr>
              <a:t>Document Classification: KPMG Public</a:t>
            </a:r>
            <a:endParaRPr lang="en-GB" sz="600" b="0" kern="1200" noProof="0" dirty="0">
              <a:solidFill>
                <a:schemeClr val="bg1">
                  <a:lumMod val="65000"/>
                </a:schemeClr>
              </a:solidFill>
              <a:latin typeface="+mn-lt"/>
              <a:ea typeface="+mn-ea"/>
              <a:cs typeface="+mn-cs"/>
            </a:endParaRPr>
          </a:p>
        </p:txBody>
      </p:sp>
      <p:sp>
        <p:nvSpPr>
          <p:cNvPr id="8" name="Freeform 19">
            <a:extLst>
              <a:ext uri="{FF2B5EF4-FFF2-40B4-BE49-F238E27FC236}">
                <a16:creationId xmlns:a16="http://schemas.microsoft.com/office/drawing/2014/main" id="{173A96F6-37E6-4BFF-B84F-D4B64D629A0C}"/>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9" name="TextBox 8">
            <a:extLst>
              <a:ext uri="{FF2B5EF4-FFF2-40B4-BE49-F238E27FC236}">
                <a16:creationId xmlns:a16="http://schemas.microsoft.com/office/drawing/2014/main" id="{B440353C-5FA5-4860-9949-2793CD666F39}"/>
              </a:ext>
              <a:ext uri="{C183D7F6-B498-43B3-948B-1728B52AA6E4}">
                <adec:decorative xmlns:adec="http://schemas.microsoft.com/office/drawing/2017/decorative" val="1"/>
              </a:ext>
            </a:extLst>
          </p:cNvPr>
          <p:cNvSpPr txBox="1"/>
          <p:nvPr userDrawn="1"/>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solidFill>
                <a:latin typeface="+mn-lt"/>
                <a:ea typeface="+mn-ea"/>
                <a:cs typeface="+mn-cs"/>
              </a:rPr>
              <a:t>© 2022 KPMG, an Irish partnership and a member firm of the KPMG global organization of independent member firms affiliated with KPMG International Limited, a private English company limited by guarantee. All rights reserved.</a:t>
            </a:r>
          </a:p>
        </p:txBody>
      </p:sp>
      <p:cxnSp>
        <p:nvCxnSpPr>
          <p:cNvPr id="10" name="Straight Connector 9">
            <a:extLst>
              <a:ext uri="{FF2B5EF4-FFF2-40B4-BE49-F238E27FC236}">
                <a16:creationId xmlns:a16="http://schemas.microsoft.com/office/drawing/2014/main" id="{4336DF39-CB75-4B94-99A7-6AC992AC2597}"/>
              </a:ext>
            </a:extLst>
          </p:cNvPr>
          <p:cNvCxnSpPr/>
          <p:nvPr userDrawn="1"/>
        </p:nvCxnSpPr>
        <p:spPr>
          <a:xfrm>
            <a:off x="10928548" y="6266997"/>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Graphic 6">
            <a:extLst>
              <a:ext uri="{FF2B5EF4-FFF2-40B4-BE49-F238E27FC236}">
                <a16:creationId xmlns:a16="http://schemas.microsoft.com/office/drawing/2014/main" id="{ED1A19EE-224F-4C0C-A670-C9BBCD8540D6}"/>
              </a:ext>
            </a:extLst>
          </p:cNvPr>
          <p:cNvSpPr/>
          <p:nvPr userDrawn="1"/>
        </p:nvSpPr>
        <p:spPr>
          <a:xfrm>
            <a:off x="2234933" y="1882443"/>
            <a:ext cx="7718488" cy="3099991"/>
          </a:xfrm>
          <a:custGeom>
            <a:avLst/>
            <a:gdLst>
              <a:gd name="connsiteX0" fmla="*/ 6005027 w 7718488"/>
              <a:gd name="connsiteY0" fmla="*/ -77 h 3099991"/>
              <a:gd name="connsiteX1" fmla="*/ 6005027 w 7718488"/>
              <a:gd name="connsiteY1" fmla="*/ 1546752 h 3099991"/>
              <a:gd name="connsiteX2" fmla="*/ 5861992 w 7718488"/>
              <a:gd name="connsiteY2" fmla="*/ 1684334 h 3099991"/>
              <a:gd name="connsiteX3" fmla="*/ 5861992 w 7718488"/>
              <a:gd name="connsiteY3" fmla="*/ -77 h 3099991"/>
              <a:gd name="connsiteX4" fmla="*/ 4148727 w 7718488"/>
              <a:gd name="connsiteY4" fmla="*/ -77 h 3099991"/>
              <a:gd name="connsiteX5" fmla="*/ 4148727 w 7718488"/>
              <a:gd name="connsiteY5" fmla="*/ 1408466 h 3099991"/>
              <a:gd name="connsiteX6" fmla="*/ 4006746 w 7718488"/>
              <a:gd name="connsiteY6" fmla="*/ 1408466 h 3099991"/>
              <a:gd name="connsiteX7" fmla="*/ 4006746 w 7718488"/>
              <a:gd name="connsiteY7" fmla="*/ -77 h 3099991"/>
              <a:gd name="connsiteX8" fmla="*/ 2292953 w 7718488"/>
              <a:gd name="connsiteY8" fmla="*/ -77 h 3099991"/>
              <a:gd name="connsiteX9" fmla="*/ 2292953 w 7718488"/>
              <a:gd name="connsiteY9" fmla="*/ 1410753 h 3099991"/>
              <a:gd name="connsiteX10" fmla="*/ 2151149 w 7718488"/>
              <a:gd name="connsiteY10" fmla="*/ 1410753 h 3099991"/>
              <a:gd name="connsiteX11" fmla="*/ 2151149 w 7718488"/>
              <a:gd name="connsiteY11" fmla="*/ -77 h 3099991"/>
              <a:gd name="connsiteX12" fmla="*/ 437180 w 7718488"/>
              <a:gd name="connsiteY12" fmla="*/ -77 h 3099991"/>
              <a:gd name="connsiteX13" fmla="*/ 437180 w 7718488"/>
              <a:gd name="connsiteY13" fmla="*/ 1607802 h 3099991"/>
              <a:gd name="connsiteX14" fmla="*/ -21 w 7718488"/>
              <a:gd name="connsiteY14" fmla="*/ 3065783 h 3099991"/>
              <a:gd name="connsiteX15" fmla="*/ 384575 w 7718488"/>
              <a:gd name="connsiteY15" fmla="*/ 3065783 h 3099991"/>
              <a:gd name="connsiteX16" fmla="*/ 578105 w 7718488"/>
              <a:gd name="connsiteY16" fmla="*/ 2420098 h 3099991"/>
              <a:gd name="connsiteX17" fmla="*/ 633701 w 7718488"/>
              <a:gd name="connsiteY17" fmla="*/ 2420098 h 3099991"/>
              <a:gd name="connsiteX18" fmla="*/ 952673 w 7718488"/>
              <a:gd name="connsiteY18" fmla="*/ 3065783 h 3099991"/>
              <a:gd name="connsiteX19" fmla="*/ 1417144 w 7718488"/>
              <a:gd name="connsiteY19" fmla="*/ 3065783 h 3099991"/>
              <a:gd name="connsiteX20" fmla="*/ 1107496 w 7718488"/>
              <a:gd name="connsiteY20" fmla="*/ 2420098 h 3099991"/>
              <a:gd name="connsiteX21" fmla="*/ 1809657 w 7718488"/>
              <a:gd name="connsiteY21" fmla="*/ 2420098 h 3099991"/>
              <a:gd name="connsiteX22" fmla="*/ 1614896 w 7718488"/>
              <a:gd name="connsiteY22" fmla="*/ 3065783 h 3099991"/>
              <a:gd name="connsiteX23" fmla="*/ 2035207 w 7718488"/>
              <a:gd name="connsiteY23" fmla="*/ 3065783 h 3099991"/>
              <a:gd name="connsiteX24" fmla="*/ 2227329 w 7718488"/>
              <a:gd name="connsiteY24" fmla="*/ 2421857 h 3099991"/>
              <a:gd name="connsiteX25" fmla="*/ 2319696 w 7718488"/>
              <a:gd name="connsiteY25" fmla="*/ 2421857 h 3099991"/>
              <a:gd name="connsiteX26" fmla="*/ 2319696 w 7718488"/>
              <a:gd name="connsiteY26" fmla="*/ 2420098 h 3099991"/>
              <a:gd name="connsiteX27" fmla="*/ 3255324 w 7718488"/>
              <a:gd name="connsiteY27" fmla="*/ 2420098 h 3099991"/>
              <a:gd name="connsiteX28" fmla="*/ 3069711 w 7718488"/>
              <a:gd name="connsiteY28" fmla="*/ 3064024 h 3099991"/>
              <a:gd name="connsiteX29" fmla="*/ 3493541 w 7718488"/>
              <a:gd name="connsiteY29" fmla="*/ 3064024 h 3099991"/>
              <a:gd name="connsiteX30" fmla="*/ 3673172 w 7718488"/>
              <a:gd name="connsiteY30" fmla="*/ 2420098 h 3099991"/>
              <a:gd name="connsiteX31" fmla="*/ 3863886 w 7718488"/>
              <a:gd name="connsiteY31" fmla="*/ 2420098 h 3099991"/>
              <a:gd name="connsiteX32" fmla="*/ 3868988 w 7718488"/>
              <a:gd name="connsiteY32" fmla="*/ 3064024 h 3099991"/>
              <a:gd name="connsiteX33" fmla="*/ 4224555 w 7718488"/>
              <a:gd name="connsiteY33" fmla="*/ 3064024 h 3099991"/>
              <a:gd name="connsiteX34" fmla="*/ 4632375 w 7718488"/>
              <a:gd name="connsiteY34" fmla="*/ 2420098 h 3099991"/>
              <a:gd name="connsiteX35" fmla="*/ 4899445 w 7718488"/>
              <a:gd name="connsiteY35" fmla="*/ 2420098 h 3099991"/>
              <a:gd name="connsiteX36" fmla="*/ 4761688 w 7718488"/>
              <a:gd name="connsiteY36" fmla="*/ 3064024 h 3099991"/>
              <a:gd name="connsiteX37" fmla="*/ 5178832 w 7718488"/>
              <a:gd name="connsiteY37" fmla="*/ 3064024 h 3099991"/>
              <a:gd name="connsiteX38" fmla="*/ 5314303 w 7718488"/>
              <a:gd name="connsiteY38" fmla="*/ 2420098 h 3099991"/>
              <a:gd name="connsiteX39" fmla="*/ 5555511 w 7718488"/>
              <a:gd name="connsiteY39" fmla="*/ 2420098 h 3099991"/>
              <a:gd name="connsiteX40" fmla="*/ 5729336 w 7718488"/>
              <a:gd name="connsiteY40" fmla="*/ 2922923 h 3099991"/>
              <a:gd name="connsiteX41" fmla="*/ 6322944 w 7718488"/>
              <a:gd name="connsiteY41" fmla="*/ 3099914 h 3099991"/>
              <a:gd name="connsiteX42" fmla="*/ 7097942 w 7718488"/>
              <a:gd name="connsiteY42" fmla="*/ 3004733 h 3099991"/>
              <a:gd name="connsiteX43" fmla="*/ 7242385 w 7718488"/>
              <a:gd name="connsiteY43" fmla="*/ 2420098 h 3099991"/>
              <a:gd name="connsiteX44" fmla="*/ 7718468 w 7718488"/>
              <a:gd name="connsiteY44" fmla="*/ 2420098 h 3099991"/>
              <a:gd name="connsiteX45" fmla="*/ 7718468 w 7718488"/>
              <a:gd name="connsiteY45" fmla="*/ -77 h 3099991"/>
              <a:gd name="connsiteX46" fmla="*/ 2089395 w 7718488"/>
              <a:gd name="connsiteY46" fmla="*/ 1492915 h 3099991"/>
              <a:gd name="connsiteX47" fmla="*/ 2064413 w 7718488"/>
              <a:gd name="connsiteY47" fmla="*/ 1575429 h 3099991"/>
              <a:gd name="connsiteX48" fmla="*/ 1836575 w 7718488"/>
              <a:gd name="connsiteY48" fmla="*/ 2333889 h 3099991"/>
              <a:gd name="connsiteX49" fmla="*/ 1827603 w 7718488"/>
              <a:gd name="connsiteY49" fmla="*/ 2360808 h 3099991"/>
              <a:gd name="connsiteX50" fmla="*/ 1078291 w 7718488"/>
              <a:gd name="connsiteY50" fmla="*/ 2360808 h 3099991"/>
              <a:gd name="connsiteX51" fmla="*/ 1019704 w 7718488"/>
              <a:gd name="connsiteY51" fmla="*/ 2237652 h 3099991"/>
              <a:gd name="connsiteX52" fmla="*/ 1827603 w 7718488"/>
              <a:gd name="connsiteY52" fmla="*/ 1411985 h 3099991"/>
              <a:gd name="connsiteX53" fmla="*/ 1308591 w 7718488"/>
              <a:gd name="connsiteY53" fmla="*/ 1411985 h 3099991"/>
              <a:gd name="connsiteX54" fmla="*/ 676805 w 7718488"/>
              <a:gd name="connsiteY54" fmla="*/ 2091274 h 3099991"/>
              <a:gd name="connsiteX55" fmla="*/ 881419 w 7718488"/>
              <a:gd name="connsiteY55" fmla="*/ 1410753 h 3099991"/>
              <a:gd name="connsiteX56" fmla="*/ 498582 w 7718488"/>
              <a:gd name="connsiteY56" fmla="*/ 1410753 h 3099991"/>
              <a:gd name="connsiteX57" fmla="*/ 498582 w 7718488"/>
              <a:gd name="connsiteY57" fmla="*/ 60972 h 3099991"/>
              <a:gd name="connsiteX58" fmla="*/ 2089395 w 7718488"/>
              <a:gd name="connsiteY58" fmla="*/ 60972 h 3099991"/>
              <a:gd name="connsiteX59" fmla="*/ 2531874 w 7718488"/>
              <a:gd name="connsiteY59" fmla="*/ 2133498 h 3099991"/>
              <a:gd name="connsiteX60" fmla="*/ 2531874 w 7718488"/>
              <a:gd name="connsiteY60" fmla="*/ 2133498 h 3099991"/>
              <a:gd name="connsiteX61" fmla="*/ 2483140 w 7718488"/>
              <a:gd name="connsiteY61" fmla="*/ 2135786 h 3099991"/>
              <a:gd name="connsiteX62" fmla="*/ 2424554 w 7718488"/>
              <a:gd name="connsiteY62" fmla="*/ 2135786 h 3099991"/>
              <a:gd name="connsiteX63" fmla="*/ 2322863 w 7718488"/>
              <a:gd name="connsiteY63" fmla="*/ 2135786 h 3099991"/>
              <a:gd name="connsiteX64" fmla="*/ 2369838 w 7718488"/>
              <a:gd name="connsiteY64" fmla="*/ 1961609 h 3099991"/>
              <a:gd name="connsiteX65" fmla="*/ 2392005 w 7718488"/>
              <a:gd name="connsiteY65" fmla="*/ 1874872 h 3099991"/>
              <a:gd name="connsiteX66" fmla="*/ 2445666 w 7718488"/>
              <a:gd name="connsiteY66" fmla="*/ 1672546 h 3099991"/>
              <a:gd name="connsiteX67" fmla="*/ 2514633 w 7718488"/>
              <a:gd name="connsiteY67" fmla="*/ 1671491 h 3099991"/>
              <a:gd name="connsiteX68" fmla="*/ 2593452 w 7718488"/>
              <a:gd name="connsiteY68" fmla="*/ 1671491 h 3099991"/>
              <a:gd name="connsiteX69" fmla="*/ 2844337 w 7718488"/>
              <a:gd name="connsiteY69" fmla="*/ 1722512 h 3099991"/>
              <a:gd name="connsiteX70" fmla="*/ 2837124 w 7718488"/>
              <a:gd name="connsiteY70" fmla="*/ 1896688 h 3099991"/>
              <a:gd name="connsiteX71" fmla="*/ 2532402 w 7718488"/>
              <a:gd name="connsiteY71" fmla="*/ 2133498 h 3099991"/>
              <a:gd name="connsiteX72" fmla="*/ 3690941 w 7718488"/>
              <a:gd name="connsiteY72" fmla="*/ 2359928 h 3099991"/>
              <a:gd name="connsiteX73" fmla="*/ 3858432 w 7718488"/>
              <a:gd name="connsiteY73" fmla="*/ 1764736 h 3099991"/>
              <a:gd name="connsiteX74" fmla="*/ 3864414 w 7718488"/>
              <a:gd name="connsiteY74" fmla="*/ 2359928 h 3099991"/>
              <a:gd name="connsiteX75" fmla="*/ 3944641 w 7718488"/>
              <a:gd name="connsiteY75" fmla="*/ 1408466 h 3099991"/>
              <a:gd name="connsiteX76" fmla="*/ 3546674 w 7718488"/>
              <a:gd name="connsiteY76" fmla="*/ 1408466 h 3099991"/>
              <a:gd name="connsiteX77" fmla="*/ 3273445 w 7718488"/>
              <a:gd name="connsiteY77" fmla="*/ 2359928 h 3099991"/>
              <a:gd name="connsiteX78" fmla="*/ 2851198 w 7718488"/>
              <a:gd name="connsiteY78" fmla="*/ 2359928 h 3099991"/>
              <a:gd name="connsiteX79" fmla="*/ 3238258 w 7718488"/>
              <a:gd name="connsiteY79" fmla="*/ 1902494 h 3099991"/>
              <a:gd name="connsiteX80" fmla="*/ 3184421 w 7718488"/>
              <a:gd name="connsiteY80" fmla="*/ 1525287 h 3099991"/>
              <a:gd name="connsiteX81" fmla="*/ 2671040 w 7718488"/>
              <a:gd name="connsiteY81" fmla="*/ 1407938 h 3099991"/>
              <a:gd name="connsiteX82" fmla="*/ 2354355 w 7718488"/>
              <a:gd name="connsiteY82" fmla="*/ 1407938 h 3099991"/>
              <a:gd name="connsiteX83" fmla="*/ 2354355 w 7718488"/>
              <a:gd name="connsiteY83" fmla="*/ 60972 h 3099991"/>
              <a:gd name="connsiteX84" fmla="*/ 3944641 w 7718488"/>
              <a:gd name="connsiteY84" fmla="*/ 60972 h 3099991"/>
              <a:gd name="connsiteX85" fmla="*/ 4912289 w 7718488"/>
              <a:gd name="connsiteY85" fmla="*/ 2359928 h 3099991"/>
              <a:gd name="connsiteX86" fmla="*/ 4672136 w 7718488"/>
              <a:gd name="connsiteY86" fmla="*/ 2359928 h 3099991"/>
              <a:gd name="connsiteX87" fmla="*/ 5035444 w 7718488"/>
              <a:gd name="connsiteY87" fmla="*/ 1789543 h 3099991"/>
              <a:gd name="connsiteX88" fmla="*/ 5801470 w 7718488"/>
              <a:gd name="connsiteY88" fmla="*/ 1435208 h 3099991"/>
              <a:gd name="connsiteX89" fmla="*/ 5800414 w 7718488"/>
              <a:gd name="connsiteY89" fmla="*/ 1764736 h 3099991"/>
              <a:gd name="connsiteX90" fmla="*/ 5588235 w 7718488"/>
              <a:gd name="connsiteY90" fmla="*/ 2220411 h 3099991"/>
              <a:gd name="connsiteX91" fmla="*/ 5563076 w 7718488"/>
              <a:gd name="connsiteY91" fmla="*/ 2359928 h 3099991"/>
              <a:gd name="connsiteX92" fmla="*/ 5329081 w 7718488"/>
              <a:gd name="connsiteY92" fmla="*/ 2359928 h 3099991"/>
              <a:gd name="connsiteX93" fmla="*/ 5528065 w 7718488"/>
              <a:gd name="connsiteY93" fmla="*/ 1410753 h 3099991"/>
              <a:gd name="connsiteX94" fmla="*/ 4854758 w 7718488"/>
              <a:gd name="connsiteY94" fmla="*/ 1410753 h 3099991"/>
              <a:gd name="connsiteX95" fmla="*/ 4252177 w 7718488"/>
              <a:gd name="connsiteY95" fmla="*/ 2360808 h 3099991"/>
              <a:gd name="connsiteX96" fmla="*/ 4208545 w 7718488"/>
              <a:gd name="connsiteY96" fmla="*/ 2360808 h 3099991"/>
              <a:gd name="connsiteX97" fmla="*/ 4208545 w 7718488"/>
              <a:gd name="connsiteY97" fmla="*/ 60972 h 3099991"/>
              <a:gd name="connsiteX98" fmla="*/ 5800766 w 7718488"/>
              <a:gd name="connsiteY98" fmla="*/ 60972 h 3099991"/>
              <a:gd name="connsiteX99" fmla="*/ 6718976 w 7718488"/>
              <a:gd name="connsiteY99" fmla="*/ 2748219 h 3099991"/>
              <a:gd name="connsiteX100" fmla="*/ 6451201 w 7718488"/>
              <a:gd name="connsiteY100" fmla="*/ 2775840 h 3099991"/>
              <a:gd name="connsiteX101" fmla="*/ 6058512 w 7718488"/>
              <a:gd name="connsiteY101" fmla="*/ 2420098 h 3099991"/>
              <a:gd name="connsiteX102" fmla="*/ 6800434 w 7718488"/>
              <a:gd name="connsiteY102" fmla="*/ 2420098 h 3099991"/>
              <a:gd name="connsiteX103" fmla="*/ 7658650 w 7718488"/>
              <a:gd name="connsiteY103" fmla="*/ 2359928 h 3099991"/>
              <a:gd name="connsiteX104" fmla="*/ 7256988 w 7718488"/>
              <a:gd name="connsiteY104" fmla="*/ 2359928 h 3099991"/>
              <a:gd name="connsiteX105" fmla="*/ 7322612 w 7718488"/>
              <a:gd name="connsiteY105" fmla="*/ 2094616 h 3099991"/>
              <a:gd name="connsiteX106" fmla="*/ 6519816 w 7718488"/>
              <a:gd name="connsiteY106" fmla="*/ 2094616 h 3099991"/>
              <a:gd name="connsiteX107" fmla="*/ 6453664 w 7718488"/>
              <a:gd name="connsiteY107" fmla="*/ 2359928 h 3099991"/>
              <a:gd name="connsiteX108" fmla="*/ 6065374 w 7718488"/>
              <a:gd name="connsiteY108" fmla="*/ 2359928 h 3099991"/>
              <a:gd name="connsiteX109" fmla="*/ 6065374 w 7718488"/>
              <a:gd name="connsiteY109" fmla="*/ 2305388 h 3099991"/>
              <a:gd name="connsiteX110" fmla="*/ 6084023 w 7718488"/>
              <a:gd name="connsiteY110" fmla="*/ 2210734 h 3099991"/>
              <a:gd name="connsiteX111" fmla="*/ 6667251 w 7718488"/>
              <a:gd name="connsiteY111" fmla="*/ 1642109 h 3099991"/>
              <a:gd name="connsiteX112" fmla="*/ 6905996 w 7718488"/>
              <a:gd name="connsiteY112" fmla="*/ 1868715 h 3099991"/>
              <a:gd name="connsiteX113" fmla="*/ 7383838 w 7718488"/>
              <a:gd name="connsiteY113" fmla="*/ 1868715 h 3099991"/>
              <a:gd name="connsiteX114" fmla="*/ 7344253 w 7718488"/>
              <a:gd name="connsiteY114" fmla="*/ 1514555 h 3099991"/>
              <a:gd name="connsiteX115" fmla="*/ 6770877 w 7718488"/>
              <a:gd name="connsiteY115" fmla="*/ 1316979 h 3099991"/>
              <a:gd name="connsiteX116" fmla="*/ 6065374 w 7718488"/>
              <a:gd name="connsiteY116" fmla="*/ 1503295 h 3099991"/>
              <a:gd name="connsiteX117" fmla="*/ 6065374 w 7718488"/>
              <a:gd name="connsiteY117" fmla="*/ 60621 h 3099991"/>
              <a:gd name="connsiteX118" fmla="*/ 7657946 w 7718488"/>
              <a:gd name="connsiteY118" fmla="*/ 60621 h 3099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7718488" h="3099991">
                <a:moveTo>
                  <a:pt x="6005027" y="-77"/>
                </a:moveTo>
                <a:lnTo>
                  <a:pt x="6005027" y="1546752"/>
                </a:lnTo>
                <a:cubicBezTo>
                  <a:pt x="5953197" y="1588097"/>
                  <a:pt x="5905324" y="1634157"/>
                  <a:pt x="5861992" y="1684334"/>
                </a:cubicBezTo>
                <a:lnTo>
                  <a:pt x="5861992" y="-77"/>
                </a:lnTo>
                <a:lnTo>
                  <a:pt x="4148727" y="-77"/>
                </a:lnTo>
                <a:lnTo>
                  <a:pt x="4148727" y="1408466"/>
                </a:lnTo>
                <a:lnTo>
                  <a:pt x="4006746" y="1408466"/>
                </a:lnTo>
                <a:lnTo>
                  <a:pt x="4006746" y="-77"/>
                </a:lnTo>
                <a:lnTo>
                  <a:pt x="2292953" y="-77"/>
                </a:lnTo>
                <a:lnTo>
                  <a:pt x="2292953" y="1410753"/>
                </a:lnTo>
                <a:lnTo>
                  <a:pt x="2151149" y="1410753"/>
                </a:lnTo>
                <a:lnTo>
                  <a:pt x="2151149" y="-77"/>
                </a:lnTo>
                <a:lnTo>
                  <a:pt x="437180" y="-77"/>
                </a:lnTo>
                <a:lnTo>
                  <a:pt x="437180" y="1607802"/>
                </a:lnTo>
                <a:lnTo>
                  <a:pt x="-21" y="3065783"/>
                </a:lnTo>
                <a:lnTo>
                  <a:pt x="384575" y="3065783"/>
                </a:lnTo>
                <a:lnTo>
                  <a:pt x="578105" y="2420098"/>
                </a:lnTo>
                <a:lnTo>
                  <a:pt x="633701" y="2420098"/>
                </a:lnTo>
                <a:lnTo>
                  <a:pt x="952673" y="3065783"/>
                </a:lnTo>
                <a:lnTo>
                  <a:pt x="1417144" y="3065783"/>
                </a:lnTo>
                <a:lnTo>
                  <a:pt x="1107496" y="2420098"/>
                </a:lnTo>
                <a:lnTo>
                  <a:pt x="1809657" y="2420098"/>
                </a:lnTo>
                <a:lnTo>
                  <a:pt x="1614896" y="3065783"/>
                </a:lnTo>
                <a:lnTo>
                  <a:pt x="2035207" y="3065783"/>
                </a:lnTo>
                <a:lnTo>
                  <a:pt x="2227329" y="2421857"/>
                </a:lnTo>
                <a:lnTo>
                  <a:pt x="2319696" y="2421857"/>
                </a:lnTo>
                <a:lnTo>
                  <a:pt x="2319696" y="2420098"/>
                </a:lnTo>
                <a:lnTo>
                  <a:pt x="3255324" y="2420098"/>
                </a:lnTo>
                <a:lnTo>
                  <a:pt x="3069711" y="3064024"/>
                </a:lnTo>
                <a:lnTo>
                  <a:pt x="3493541" y="3064024"/>
                </a:lnTo>
                <a:lnTo>
                  <a:pt x="3673172" y="2420098"/>
                </a:lnTo>
                <a:lnTo>
                  <a:pt x="3863886" y="2420098"/>
                </a:lnTo>
                <a:lnTo>
                  <a:pt x="3868988" y="3064024"/>
                </a:lnTo>
                <a:lnTo>
                  <a:pt x="4224555" y="3064024"/>
                </a:lnTo>
                <a:lnTo>
                  <a:pt x="4632375" y="2420098"/>
                </a:lnTo>
                <a:lnTo>
                  <a:pt x="4899445" y="2420098"/>
                </a:lnTo>
                <a:lnTo>
                  <a:pt x="4761688" y="3064024"/>
                </a:lnTo>
                <a:lnTo>
                  <a:pt x="5178832" y="3064024"/>
                </a:lnTo>
                <a:lnTo>
                  <a:pt x="5314303" y="2420098"/>
                </a:lnTo>
                <a:lnTo>
                  <a:pt x="5555511" y="2420098"/>
                </a:lnTo>
                <a:cubicBezTo>
                  <a:pt x="5546010" y="2619609"/>
                  <a:pt x="5597032" y="2800999"/>
                  <a:pt x="5729336" y="2922923"/>
                </a:cubicBezTo>
                <a:cubicBezTo>
                  <a:pt x="5891197" y="3071413"/>
                  <a:pt x="6139091" y="3099914"/>
                  <a:pt x="6322944" y="3099914"/>
                </a:cubicBezTo>
                <a:cubicBezTo>
                  <a:pt x="6583998" y="3096836"/>
                  <a:pt x="6843908" y="3064903"/>
                  <a:pt x="7097942" y="3004733"/>
                </a:cubicBezTo>
                <a:lnTo>
                  <a:pt x="7242385" y="2420098"/>
                </a:lnTo>
                <a:lnTo>
                  <a:pt x="7718468" y="2420098"/>
                </a:lnTo>
                <a:lnTo>
                  <a:pt x="7718468" y="-77"/>
                </a:lnTo>
                <a:close/>
                <a:moveTo>
                  <a:pt x="2089395" y="1492915"/>
                </a:moveTo>
                <a:lnTo>
                  <a:pt x="2064413" y="1575429"/>
                </a:lnTo>
                <a:lnTo>
                  <a:pt x="1836575" y="2333889"/>
                </a:lnTo>
                <a:lnTo>
                  <a:pt x="1827603" y="2360808"/>
                </a:lnTo>
                <a:lnTo>
                  <a:pt x="1078291" y="2360808"/>
                </a:lnTo>
                <a:lnTo>
                  <a:pt x="1019704" y="2237652"/>
                </a:lnTo>
                <a:lnTo>
                  <a:pt x="1827603" y="1411985"/>
                </a:lnTo>
                <a:lnTo>
                  <a:pt x="1308591" y="1411985"/>
                </a:lnTo>
                <a:lnTo>
                  <a:pt x="676805" y="2091274"/>
                </a:lnTo>
                <a:lnTo>
                  <a:pt x="881419" y="1410753"/>
                </a:lnTo>
                <a:lnTo>
                  <a:pt x="498582" y="1410753"/>
                </a:lnTo>
                <a:lnTo>
                  <a:pt x="498582" y="60972"/>
                </a:lnTo>
                <a:lnTo>
                  <a:pt x="2089395" y="60972"/>
                </a:lnTo>
                <a:close/>
                <a:moveTo>
                  <a:pt x="2531874" y="2133498"/>
                </a:moveTo>
                <a:lnTo>
                  <a:pt x="2531874" y="2133498"/>
                </a:lnTo>
                <a:cubicBezTo>
                  <a:pt x="2516568" y="2133498"/>
                  <a:pt x="2500910" y="2135786"/>
                  <a:pt x="2483140" y="2135786"/>
                </a:cubicBezTo>
                <a:cubicBezTo>
                  <a:pt x="2459741" y="2135786"/>
                  <a:pt x="2441795" y="2135786"/>
                  <a:pt x="2424554" y="2135786"/>
                </a:cubicBezTo>
                <a:lnTo>
                  <a:pt x="2322863" y="2135786"/>
                </a:lnTo>
                <a:lnTo>
                  <a:pt x="2369838" y="1961609"/>
                </a:lnTo>
                <a:lnTo>
                  <a:pt x="2392005" y="1874872"/>
                </a:lnTo>
                <a:lnTo>
                  <a:pt x="2445666" y="1672546"/>
                </a:lnTo>
                <a:cubicBezTo>
                  <a:pt x="2469417" y="1672546"/>
                  <a:pt x="2492465" y="1671491"/>
                  <a:pt x="2514633" y="1671491"/>
                </a:cubicBezTo>
                <a:lnTo>
                  <a:pt x="2593452" y="1671491"/>
                </a:lnTo>
                <a:cubicBezTo>
                  <a:pt x="2728219" y="1671491"/>
                  <a:pt x="2813372" y="1679231"/>
                  <a:pt x="2844337" y="1722512"/>
                </a:cubicBezTo>
                <a:cubicBezTo>
                  <a:pt x="2867912" y="1755060"/>
                  <a:pt x="2865097" y="1811360"/>
                  <a:pt x="2837124" y="1896688"/>
                </a:cubicBezTo>
                <a:cubicBezTo>
                  <a:pt x="2788917" y="2043771"/>
                  <a:pt x="2728219" y="2118544"/>
                  <a:pt x="2532402" y="2133498"/>
                </a:cubicBezTo>
                <a:moveTo>
                  <a:pt x="3690941" y="2359928"/>
                </a:moveTo>
                <a:lnTo>
                  <a:pt x="3858432" y="1764736"/>
                </a:lnTo>
                <a:lnTo>
                  <a:pt x="3864414" y="2359928"/>
                </a:lnTo>
                <a:close/>
                <a:moveTo>
                  <a:pt x="3944641" y="1408466"/>
                </a:moveTo>
                <a:lnTo>
                  <a:pt x="3546674" y="1408466"/>
                </a:lnTo>
                <a:lnTo>
                  <a:pt x="3273445" y="2359928"/>
                </a:lnTo>
                <a:lnTo>
                  <a:pt x="2851198" y="2359928"/>
                </a:lnTo>
                <a:cubicBezTo>
                  <a:pt x="3066368" y="2280229"/>
                  <a:pt x="3197265" y="2128220"/>
                  <a:pt x="3238258" y="1902494"/>
                </a:cubicBezTo>
                <a:cubicBezTo>
                  <a:pt x="3271685" y="1726558"/>
                  <a:pt x="3255851" y="1611672"/>
                  <a:pt x="3184421" y="1525287"/>
                </a:cubicBezTo>
                <a:cubicBezTo>
                  <a:pt x="3077100" y="1396854"/>
                  <a:pt x="2861931" y="1407938"/>
                  <a:pt x="2671040" y="1407938"/>
                </a:cubicBezTo>
                <a:lnTo>
                  <a:pt x="2354355" y="1407938"/>
                </a:lnTo>
                <a:lnTo>
                  <a:pt x="2354355" y="60972"/>
                </a:lnTo>
                <a:lnTo>
                  <a:pt x="3944641" y="60972"/>
                </a:lnTo>
                <a:close/>
                <a:moveTo>
                  <a:pt x="4912289" y="2359928"/>
                </a:moveTo>
                <a:lnTo>
                  <a:pt x="4672136" y="2359928"/>
                </a:lnTo>
                <a:lnTo>
                  <a:pt x="5035444" y="1789543"/>
                </a:lnTo>
                <a:close/>
                <a:moveTo>
                  <a:pt x="5801470" y="1435208"/>
                </a:moveTo>
                <a:lnTo>
                  <a:pt x="5800414" y="1764736"/>
                </a:lnTo>
                <a:cubicBezTo>
                  <a:pt x="5701327" y="1901738"/>
                  <a:pt x="5629298" y="2056403"/>
                  <a:pt x="5588235" y="2220411"/>
                </a:cubicBezTo>
                <a:cubicBezTo>
                  <a:pt x="5576254" y="2266189"/>
                  <a:pt x="5567844" y="2312847"/>
                  <a:pt x="5563076" y="2359928"/>
                </a:cubicBezTo>
                <a:lnTo>
                  <a:pt x="5329081" y="2359928"/>
                </a:lnTo>
                <a:lnTo>
                  <a:pt x="5528065" y="1410753"/>
                </a:lnTo>
                <a:lnTo>
                  <a:pt x="4854758" y="1410753"/>
                </a:lnTo>
                <a:lnTo>
                  <a:pt x="4252177" y="2360808"/>
                </a:lnTo>
                <a:lnTo>
                  <a:pt x="4208545" y="2360808"/>
                </a:lnTo>
                <a:lnTo>
                  <a:pt x="4208545" y="60972"/>
                </a:lnTo>
                <a:lnTo>
                  <a:pt x="5800766" y="60972"/>
                </a:lnTo>
                <a:close/>
                <a:moveTo>
                  <a:pt x="6718976" y="2748219"/>
                </a:moveTo>
                <a:cubicBezTo>
                  <a:pt x="6630709" y="2765355"/>
                  <a:pt x="6541104" y="2774591"/>
                  <a:pt x="6451201" y="2775840"/>
                </a:cubicBezTo>
                <a:cubicBezTo>
                  <a:pt x="6221605" y="2775840"/>
                  <a:pt x="6061855" y="2669047"/>
                  <a:pt x="6058512" y="2420098"/>
                </a:cubicBezTo>
                <a:lnTo>
                  <a:pt x="6800434" y="2420098"/>
                </a:lnTo>
                <a:close/>
                <a:moveTo>
                  <a:pt x="7658650" y="2359928"/>
                </a:moveTo>
                <a:lnTo>
                  <a:pt x="7256988" y="2359928"/>
                </a:lnTo>
                <a:lnTo>
                  <a:pt x="7322612" y="2094616"/>
                </a:lnTo>
                <a:lnTo>
                  <a:pt x="6519816" y="2094616"/>
                </a:lnTo>
                <a:lnTo>
                  <a:pt x="6453664" y="2359928"/>
                </a:lnTo>
                <a:lnTo>
                  <a:pt x="6065374" y="2359928"/>
                </a:lnTo>
                <a:lnTo>
                  <a:pt x="6065374" y="2305388"/>
                </a:lnTo>
                <a:cubicBezTo>
                  <a:pt x="6071355" y="2275479"/>
                  <a:pt x="6076458" y="2244162"/>
                  <a:pt x="6084023" y="2210734"/>
                </a:cubicBezTo>
                <a:cubicBezTo>
                  <a:pt x="6154397" y="1924662"/>
                  <a:pt x="6342648" y="1642109"/>
                  <a:pt x="6667251" y="1642109"/>
                </a:cubicBezTo>
                <a:cubicBezTo>
                  <a:pt x="6795684" y="1642109"/>
                  <a:pt x="6923413" y="1691019"/>
                  <a:pt x="6905996" y="1868715"/>
                </a:cubicBezTo>
                <a:lnTo>
                  <a:pt x="7383838" y="1868715"/>
                </a:lnTo>
                <a:cubicBezTo>
                  <a:pt x="7402839" y="1785849"/>
                  <a:pt x="7434332" y="1644572"/>
                  <a:pt x="7344253" y="1514555"/>
                </a:cubicBezTo>
                <a:cubicBezTo>
                  <a:pt x="7242385" y="1373807"/>
                  <a:pt x="7037244" y="1316979"/>
                  <a:pt x="6770877" y="1316979"/>
                </a:cubicBezTo>
                <a:cubicBezTo>
                  <a:pt x="6581570" y="1316979"/>
                  <a:pt x="6304647" y="1347240"/>
                  <a:pt x="6065374" y="1503295"/>
                </a:cubicBezTo>
                <a:lnTo>
                  <a:pt x="6065374" y="60621"/>
                </a:lnTo>
                <a:lnTo>
                  <a:pt x="7657946" y="60621"/>
                </a:lnTo>
                <a:close/>
              </a:path>
            </a:pathLst>
          </a:custGeom>
          <a:solidFill>
            <a:srgbClr val="FCEAE7"/>
          </a:solidFill>
          <a:ln w="17575" cap="flat">
            <a:noFill/>
            <a:prstDash val="solid"/>
            <a:miter/>
          </a:ln>
        </p:spPr>
        <p:txBody>
          <a:bodyPr rtlCol="0" anchor="ctr"/>
          <a:lstStyle/>
          <a:p>
            <a:endParaRPr lang="en-GB"/>
          </a:p>
        </p:txBody>
      </p:sp>
    </p:spTree>
    <p:extLst>
      <p:ext uri="{BB962C8B-B14F-4D97-AF65-F5344CB8AC3E}">
        <p14:creationId xmlns:p14="http://schemas.microsoft.com/office/powerpoint/2010/main" val="402869543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6_FINAL SLIDE">
    <p:bg>
      <p:bgPr>
        <a:gradFill>
          <a:gsLst>
            <a:gs pos="0">
              <a:srgbClr val="7213EA"/>
            </a:gs>
            <a:gs pos="100000">
              <a:srgbClr val="1F4AE3"/>
            </a:gs>
          </a:gsLst>
          <a:lin ang="0" scaled="0"/>
        </a:gradFill>
        <a:effectLst/>
      </p:bgPr>
    </p:bg>
    <p:spTree>
      <p:nvGrpSpPr>
        <p:cNvPr id="1" name=""/>
        <p:cNvGrpSpPr/>
        <p:nvPr/>
      </p:nvGrpSpPr>
      <p:grpSpPr>
        <a:xfrm>
          <a:off x="0" y="0"/>
          <a:ext cx="0" cy="0"/>
          <a:chOff x="0" y="0"/>
          <a:chExt cx="0" cy="0"/>
        </a:xfrm>
      </p:grpSpPr>
      <p:sp>
        <p:nvSpPr>
          <p:cNvPr id="2" name="Graphic 6">
            <a:extLst>
              <a:ext uri="{FF2B5EF4-FFF2-40B4-BE49-F238E27FC236}">
                <a16:creationId xmlns:a16="http://schemas.microsoft.com/office/drawing/2014/main" id="{248485D9-C9C0-4687-AA25-7A69FB015CB9}"/>
              </a:ext>
            </a:extLst>
          </p:cNvPr>
          <p:cNvSpPr/>
          <p:nvPr/>
        </p:nvSpPr>
        <p:spPr>
          <a:xfrm>
            <a:off x="2234933" y="1882443"/>
            <a:ext cx="7718488" cy="3099991"/>
          </a:xfrm>
          <a:custGeom>
            <a:avLst/>
            <a:gdLst>
              <a:gd name="connsiteX0" fmla="*/ 6005027 w 7718488"/>
              <a:gd name="connsiteY0" fmla="*/ -77 h 3099991"/>
              <a:gd name="connsiteX1" fmla="*/ 6005027 w 7718488"/>
              <a:gd name="connsiteY1" fmla="*/ 1546752 h 3099991"/>
              <a:gd name="connsiteX2" fmla="*/ 5861992 w 7718488"/>
              <a:gd name="connsiteY2" fmla="*/ 1684334 h 3099991"/>
              <a:gd name="connsiteX3" fmla="*/ 5861992 w 7718488"/>
              <a:gd name="connsiteY3" fmla="*/ -77 h 3099991"/>
              <a:gd name="connsiteX4" fmla="*/ 4148727 w 7718488"/>
              <a:gd name="connsiteY4" fmla="*/ -77 h 3099991"/>
              <a:gd name="connsiteX5" fmla="*/ 4148727 w 7718488"/>
              <a:gd name="connsiteY5" fmla="*/ 1408466 h 3099991"/>
              <a:gd name="connsiteX6" fmla="*/ 4006746 w 7718488"/>
              <a:gd name="connsiteY6" fmla="*/ 1408466 h 3099991"/>
              <a:gd name="connsiteX7" fmla="*/ 4006746 w 7718488"/>
              <a:gd name="connsiteY7" fmla="*/ -77 h 3099991"/>
              <a:gd name="connsiteX8" fmla="*/ 2292953 w 7718488"/>
              <a:gd name="connsiteY8" fmla="*/ -77 h 3099991"/>
              <a:gd name="connsiteX9" fmla="*/ 2292953 w 7718488"/>
              <a:gd name="connsiteY9" fmla="*/ 1410753 h 3099991"/>
              <a:gd name="connsiteX10" fmla="*/ 2151149 w 7718488"/>
              <a:gd name="connsiteY10" fmla="*/ 1410753 h 3099991"/>
              <a:gd name="connsiteX11" fmla="*/ 2151149 w 7718488"/>
              <a:gd name="connsiteY11" fmla="*/ -77 h 3099991"/>
              <a:gd name="connsiteX12" fmla="*/ 437180 w 7718488"/>
              <a:gd name="connsiteY12" fmla="*/ -77 h 3099991"/>
              <a:gd name="connsiteX13" fmla="*/ 437180 w 7718488"/>
              <a:gd name="connsiteY13" fmla="*/ 1607802 h 3099991"/>
              <a:gd name="connsiteX14" fmla="*/ -21 w 7718488"/>
              <a:gd name="connsiteY14" fmla="*/ 3065783 h 3099991"/>
              <a:gd name="connsiteX15" fmla="*/ 384575 w 7718488"/>
              <a:gd name="connsiteY15" fmla="*/ 3065783 h 3099991"/>
              <a:gd name="connsiteX16" fmla="*/ 578105 w 7718488"/>
              <a:gd name="connsiteY16" fmla="*/ 2420098 h 3099991"/>
              <a:gd name="connsiteX17" fmla="*/ 633701 w 7718488"/>
              <a:gd name="connsiteY17" fmla="*/ 2420098 h 3099991"/>
              <a:gd name="connsiteX18" fmla="*/ 952673 w 7718488"/>
              <a:gd name="connsiteY18" fmla="*/ 3065783 h 3099991"/>
              <a:gd name="connsiteX19" fmla="*/ 1417144 w 7718488"/>
              <a:gd name="connsiteY19" fmla="*/ 3065783 h 3099991"/>
              <a:gd name="connsiteX20" fmla="*/ 1107496 w 7718488"/>
              <a:gd name="connsiteY20" fmla="*/ 2420098 h 3099991"/>
              <a:gd name="connsiteX21" fmla="*/ 1809657 w 7718488"/>
              <a:gd name="connsiteY21" fmla="*/ 2420098 h 3099991"/>
              <a:gd name="connsiteX22" fmla="*/ 1614896 w 7718488"/>
              <a:gd name="connsiteY22" fmla="*/ 3065783 h 3099991"/>
              <a:gd name="connsiteX23" fmla="*/ 2035207 w 7718488"/>
              <a:gd name="connsiteY23" fmla="*/ 3065783 h 3099991"/>
              <a:gd name="connsiteX24" fmla="*/ 2227329 w 7718488"/>
              <a:gd name="connsiteY24" fmla="*/ 2421857 h 3099991"/>
              <a:gd name="connsiteX25" fmla="*/ 2319696 w 7718488"/>
              <a:gd name="connsiteY25" fmla="*/ 2421857 h 3099991"/>
              <a:gd name="connsiteX26" fmla="*/ 2319696 w 7718488"/>
              <a:gd name="connsiteY26" fmla="*/ 2420098 h 3099991"/>
              <a:gd name="connsiteX27" fmla="*/ 3255324 w 7718488"/>
              <a:gd name="connsiteY27" fmla="*/ 2420098 h 3099991"/>
              <a:gd name="connsiteX28" fmla="*/ 3069711 w 7718488"/>
              <a:gd name="connsiteY28" fmla="*/ 3064024 h 3099991"/>
              <a:gd name="connsiteX29" fmla="*/ 3493541 w 7718488"/>
              <a:gd name="connsiteY29" fmla="*/ 3064024 h 3099991"/>
              <a:gd name="connsiteX30" fmla="*/ 3673172 w 7718488"/>
              <a:gd name="connsiteY30" fmla="*/ 2420098 h 3099991"/>
              <a:gd name="connsiteX31" fmla="*/ 3863886 w 7718488"/>
              <a:gd name="connsiteY31" fmla="*/ 2420098 h 3099991"/>
              <a:gd name="connsiteX32" fmla="*/ 3868988 w 7718488"/>
              <a:gd name="connsiteY32" fmla="*/ 3064024 h 3099991"/>
              <a:gd name="connsiteX33" fmla="*/ 4224555 w 7718488"/>
              <a:gd name="connsiteY33" fmla="*/ 3064024 h 3099991"/>
              <a:gd name="connsiteX34" fmla="*/ 4632375 w 7718488"/>
              <a:gd name="connsiteY34" fmla="*/ 2420098 h 3099991"/>
              <a:gd name="connsiteX35" fmla="*/ 4899445 w 7718488"/>
              <a:gd name="connsiteY35" fmla="*/ 2420098 h 3099991"/>
              <a:gd name="connsiteX36" fmla="*/ 4761688 w 7718488"/>
              <a:gd name="connsiteY36" fmla="*/ 3064024 h 3099991"/>
              <a:gd name="connsiteX37" fmla="*/ 5178832 w 7718488"/>
              <a:gd name="connsiteY37" fmla="*/ 3064024 h 3099991"/>
              <a:gd name="connsiteX38" fmla="*/ 5314303 w 7718488"/>
              <a:gd name="connsiteY38" fmla="*/ 2420098 h 3099991"/>
              <a:gd name="connsiteX39" fmla="*/ 5555511 w 7718488"/>
              <a:gd name="connsiteY39" fmla="*/ 2420098 h 3099991"/>
              <a:gd name="connsiteX40" fmla="*/ 5729336 w 7718488"/>
              <a:gd name="connsiteY40" fmla="*/ 2922923 h 3099991"/>
              <a:gd name="connsiteX41" fmla="*/ 6322944 w 7718488"/>
              <a:gd name="connsiteY41" fmla="*/ 3099914 h 3099991"/>
              <a:gd name="connsiteX42" fmla="*/ 7097942 w 7718488"/>
              <a:gd name="connsiteY42" fmla="*/ 3004733 h 3099991"/>
              <a:gd name="connsiteX43" fmla="*/ 7242385 w 7718488"/>
              <a:gd name="connsiteY43" fmla="*/ 2420098 h 3099991"/>
              <a:gd name="connsiteX44" fmla="*/ 7718468 w 7718488"/>
              <a:gd name="connsiteY44" fmla="*/ 2420098 h 3099991"/>
              <a:gd name="connsiteX45" fmla="*/ 7718468 w 7718488"/>
              <a:gd name="connsiteY45" fmla="*/ -77 h 3099991"/>
              <a:gd name="connsiteX46" fmla="*/ 2089395 w 7718488"/>
              <a:gd name="connsiteY46" fmla="*/ 1492915 h 3099991"/>
              <a:gd name="connsiteX47" fmla="*/ 2064413 w 7718488"/>
              <a:gd name="connsiteY47" fmla="*/ 1575429 h 3099991"/>
              <a:gd name="connsiteX48" fmla="*/ 1836575 w 7718488"/>
              <a:gd name="connsiteY48" fmla="*/ 2333889 h 3099991"/>
              <a:gd name="connsiteX49" fmla="*/ 1827603 w 7718488"/>
              <a:gd name="connsiteY49" fmla="*/ 2360808 h 3099991"/>
              <a:gd name="connsiteX50" fmla="*/ 1078291 w 7718488"/>
              <a:gd name="connsiteY50" fmla="*/ 2360808 h 3099991"/>
              <a:gd name="connsiteX51" fmla="*/ 1019704 w 7718488"/>
              <a:gd name="connsiteY51" fmla="*/ 2237652 h 3099991"/>
              <a:gd name="connsiteX52" fmla="*/ 1827603 w 7718488"/>
              <a:gd name="connsiteY52" fmla="*/ 1411985 h 3099991"/>
              <a:gd name="connsiteX53" fmla="*/ 1308591 w 7718488"/>
              <a:gd name="connsiteY53" fmla="*/ 1411985 h 3099991"/>
              <a:gd name="connsiteX54" fmla="*/ 676805 w 7718488"/>
              <a:gd name="connsiteY54" fmla="*/ 2091274 h 3099991"/>
              <a:gd name="connsiteX55" fmla="*/ 881419 w 7718488"/>
              <a:gd name="connsiteY55" fmla="*/ 1410753 h 3099991"/>
              <a:gd name="connsiteX56" fmla="*/ 498582 w 7718488"/>
              <a:gd name="connsiteY56" fmla="*/ 1410753 h 3099991"/>
              <a:gd name="connsiteX57" fmla="*/ 498582 w 7718488"/>
              <a:gd name="connsiteY57" fmla="*/ 60972 h 3099991"/>
              <a:gd name="connsiteX58" fmla="*/ 2089395 w 7718488"/>
              <a:gd name="connsiteY58" fmla="*/ 60972 h 3099991"/>
              <a:gd name="connsiteX59" fmla="*/ 2531874 w 7718488"/>
              <a:gd name="connsiteY59" fmla="*/ 2133498 h 3099991"/>
              <a:gd name="connsiteX60" fmla="*/ 2531874 w 7718488"/>
              <a:gd name="connsiteY60" fmla="*/ 2133498 h 3099991"/>
              <a:gd name="connsiteX61" fmla="*/ 2483140 w 7718488"/>
              <a:gd name="connsiteY61" fmla="*/ 2135786 h 3099991"/>
              <a:gd name="connsiteX62" fmla="*/ 2424554 w 7718488"/>
              <a:gd name="connsiteY62" fmla="*/ 2135786 h 3099991"/>
              <a:gd name="connsiteX63" fmla="*/ 2322863 w 7718488"/>
              <a:gd name="connsiteY63" fmla="*/ 2135786 h 3099991"/>
              <a:gd name="connsiteX64" fmla="*/ 2369838 w 7718488"/>
              <a:gd name="connsiteY64" fmla="*/ 1961609 h 3099991"/>
              <a:gd name="connsiteX65" fmla="*/ 2392005 w 7718488"/>
              <a:gd name="connsiteY65" fmla="*/ 1874872 h 3099991"/>
              <a:gd name="connsiteX66" fmla="*/ 2445666 w 7718488"/>
              <a:gd name="connsiteY66" fmla="*/ 1672546 h 3099991"/>
              <a:gd name="connsiteX67" fmla="*/ 2514633 w 7718488"/>
              <a:gd name="connsiteY67" fmla="*/ 1671491 h 3099991"/>
              <a:gd name="connsiteX68" fmla="*/ 2593452 w 7718488"/>
              <a:gd name="connsiteY68" fmla="*/ 1671491 h 3099991"/>
              <a:gd name="connsiteX69" fmla="*/ 2844337 w 7718488"/>
              <a:gd name="connsiteY69" fmla="*/ 1722512 h 3099991"/>
              <a:gd name="connsiteX70" fmla="*/ 2837124 w 7718488"/>
              <a:gd name="connsiteY70" fmla="*/ 1896688 h 3099991"/>
              <a:gd name="connsiteX71" fmla="*/ 2532402 w 7718488"/>
              <a:gd name="connsiteY71" fmla="*/ 2133498 h 3099991"/>
              <a:gd name="connsiteX72" fmla="*/ 3690941 w 7718488"/>
              <a:gd name="connsiteY72" fmla="*/ 2359928 h 3099991"/>
              <a:gd name="connsiteX73" fmla="*/ 3858432 w 7718488"/>
              <a:gd name="connsiteY73" fmla="*/ 1764736 h 3099991"/>
              <a:gd name="connsiteX74" fmla="*/ 3864414 w 7718488"/>
              <a:gd name="connsiteY74" fmla="*/ 2359928 h 3099991"/>
              <a:gd name="connsiteX75" fmla="*/ 3944641 w 7718488"/>
              <a:gd name="connsiteY75" fmla="*/ 1408466 h 3099991"/>
              <a:gd name="connsiteX76" fmla="*/ 3546674 w 7718488"/>
              <a:gd name="connsiteY76" fmla="*/ 1408466 h 3099991"/>
              <a:gd name="connsiteX77" fmla="*/ 3273445 w 7718488"/>
              <a:gd name="connsiteY77" fmla="*/ 2359928 h 3099991"/>
              <a:gd name="connsiteX78" fmla="*/ 2851198 w 7718488"/>
              <a:gd name="connsiteY78" fmla="*/ 2359928 h 3099991"/>
              <a:gd name="connsiteX79" fmla="*/ 3238258 w 7718488"/>
              <a:gd name="connsiteY79" fmla="*/ 1902494 h 3099991"/>
              <a:gd name="connsiteX80" fmla="*/ 3184421 w 7718488"/>
              <a:gd name="connsiteY80" fmla="*/ 1525287 h 3099991"/>
              <a:gd name="connsiteX81" fmla="*/ 2671040 w 7718488"/>
              <a:gd name="connsiteY81" fmla="*/ 1407938 h 3099991"/>
              <a:gd name="connsiteX82" fmla="*/ 2354355 w 7718488"/>
              <a:gd name="connsiteY82" fmla="*/ 1407938 h 3099991"/>
              <a:gd name="connsiteX83" fmla="*/ 2354355 w 7718488"/>
              <a:gd name="connsiteY83" fmla="*/ 60972 h 3099991"/>
              <a:gd name="connsiteX84" fmla="*/ 3944641 w 7718488"/>
              <a:gd name="connsiteY84" fmla="*/ 60972 h 3099991"/>
              <a:gd name="connsiteX85" fmla="*/ 4912289 w 7718488"/>
              <a:gd name="connsiteY85" fmla="*/ 2359928 h 3099991"/>
              <a:gd name="connsiteX86" fmla="*/ 4672136 w 7718488"/>
              <a:gd name="connsiteY86" fmla="*/ 2359928 h 3099991"/>
              <a:gd name="connsiteX87" fmla="*/ 5035444 w 7718488"/>
              <a:gd name="connsiteY87" fmla="*/ 1789543 h 3099991"/>
              <a:gd name="connsiteX88" fmla="*/ 5801470 w 7718488"/>
              <a:gd name="connsiteY88" fmla="*/ 1435208 h 3099991"/>
              <a:gd name="connsiteX89" fmla="*/ 5800414 w 7718488"/>
              <a:gd name="connsiteY89" fmla="*/ 1764736 h 3099991"/>
              <a:gd name="connsiteX90" fmla="*/ 5588235 w 7718488"/>
              <a:gd name="connsiteY90" fmla="*/ 2220411 h 3099991"/>
              <a:gd name="connsiteX91" fmla="*/ 5563076 w 7718488"/>
              <a:gd name="connsiteY91" fmla="*/ 2359928 h 3099991"/>
              <a:gd name="connsiteX92" fmla="*/ 5329081 w 7718488"/>
              <a:gd name="connsiteY92" fmla="*/ 2359928 h 3099991"/>
              <a:gd name="connsiteX93" fmla="*/ 5528065 w 7718488"/>
              <a:gd name="connsiteY93" fmla="*/ 1410753 h 3099991"/>
              <a:gd name="connsiteX94" fmla="*/ 4854758 w 7718488"/>
              <a:gd name="connsiteY94" fmla="*/ 1410753 h 3099991"/>
              <a:gd name="connsiteX95" fmla="*/ 4252177 w 7718488"/>
              <a:gd name="connsiteY95" fmla="*/ 2360808 h 3099991"/>
              <a:gd name="connsiteX96" fmla="*/ 4208545 w 7718488"/>
              <a:gd name="connsiteY96" fmla="*/ 2360808 h 3099991"/>
              <a:gd name="connsiteX97" fmla="*/ 4208545 w 7718488"/>
              <a:gd name="connsiteY97" fmla="*/ 60972 h 3099991"/>
              <a:gd name="connsiteX98" fmla="*/ 5800766 w 7718488"/>
              <a:gd name="connsiteY98" fmla="*/ 60972 h 3099991"/>
              <a:gd name="connsiteX99" fmla="*/ 6718976 w 7718488"/>
              <a:gd name="connsiteY99" fmla="*/ 2748219 h 3099991"/>
              <a:gd name="connsiteX100" fmla="*/ 6451201 w 7718488"/>
              <a:gd name="connsiteY100" fmla="*/ 2775840 h 3099991"/>
              <a:gd name="connsiteX101" fmla="*/ 6058512 w 7718488"/>
              <a:gd name="connsiteY101" fmla="*/ 2420098 h 3099991"/>
              <a:gd name="connsiteX102" fmla="*/ 6800434 w 7718488"/>
              <a:gd name="connsiteY102" fmla="*/ 2420098 h 3099991"/>
              <a:gd name="connsiteX103" fmla="*/ 7658650 w 7718488"/>
              <a:gd name="connsiteY103" fmla="*/ 2359928 h 3099991"/>
              <a:gd name="connsiteX104" fmla="*/ 7256988 w 7718488"/>
              <a:gd name="connsiteY104" fmla="*/ 2359928 h 3099991"/>
              <a:gd name="connsiteX105" fmla="*/ 7322612 w 7718488"/>
              <a:gd name="connsiteY105" fmla="*/ 2094616 h 3099991"/>
              <a:gd name="connsiteX106" fmla="*/ 6519816 w 7718488"/>
              <a:gd name="connsiteY106" fmla="*/ 2094616 h 3099991"/>
              <a:gd name="connsiteX107" fmla="*/ 6453664 w 7718488"/>
              <a:gd name="connsiteY107" fmla="*/ 2359928 h 3099991"/>
              <a:gd name="connsiteX108" fmla="*/ 6065374 w 7718488"/>
              <a:gd name="connsiteY108" fmla="*/ 2359928 h 3099991"/>
              <a:gd name="connsiteX109" fmla="*/ 6065374 w 7718488"/>
              <a:gd name="connsiteY109" fmla="*/ 2305388 h 3099991"/>
              <a:gd name="connsiteX110" fmla="*/ 6084023 w 7718488"/>
              <a:gd name="connsiteY110" fmla="*/ 2210734 h 3099991"/>
              <a:gd name="connsiteX111" fmla="*/ 6667251 w 7718488"/>
              <a:gd name="connsiteY111" fmla="*/ 1642109 h 3099991"/>
              <a:gd name="connsiteX112" fmla="*/ 6905996 w 7718488"/>
              <a:gd name="connsiteY112" fmla="*/ 1868715 h 3099991"/>
              <a:gd name="connsiteX113" fmla="*/ 7383838 w 7718488"/>
              <a:gd name="connsiteY113" fmla="*/ 1868715 h 3099991"/>
              <a:gd name="connsiteX114" fmla="*/ 7344253 w 7718488"/>
              <a:gd name="connsiteY114" fmla="*/ 1514555 h 3099991"/>
              <a:gd name="connsiteX115" fmla="*/ 6770877 w 7718488"/>
              <a:gd name="connsiteY115" fmla="*/ 1316979 h 3099991"/>
              <a:gd name="connsiteX116" fmla="*/ 6065374 w 7718488"/>
              <a:gd name="connsiteY116" fmla="*/ 1503295 h 3099991"/>
              <a:gd name="connsiteX117" fmla="*/ 6065374 w 7718488"/>
              <a:gd name="connsiteY117" fmla="*/ 60621 h 3099991"/>
              <a:gd name="connsiteX118" fmla="*/ 7657946 w 7718488"/>
              <a:gd name="connsiteY118" fmla="*/ 60621 h 3099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7718488" h="3099991">
                <a:moveTo>
                  <a:pt x="6005027" y="-77"/>
                </a:moveTo>
                <a:lnTo>
                  <a:pt x="6005027" y="1546752"/>
                </a:lnTo>
                <a:cubicBezTo>
                  <a:pt x="5953197" y="1588097"/>
                  <a:pt x="5905324" y="1634157"/>
                  <a:pt x="5861992" y="1684334"/>
                </a:cubicBezTo>
                <a:lnTo>
                  <a:pt x="5861992" y="-77"/>
                </a:lnTo>
                <a:lnTo>
                  <a:pt x="4148727" y="-77"/>
                </a:lnTo>
                <a:lnTo>
                  <a:pt x="4148727" y="1408466"/>
                </a:lnTo>
                <a:lnTo>
                  <a:pt x="4006746" y="1408466"/>
                </a:lnTo>
                <a:lnTo>
                  <a:pt x="4006746" y="-77"/>
                </a:lnTo>
                <a:lnTo>
                  <a:pt x="2292953" y="-77"/>
                </a:lnTo>
                <a:lnTo>
                  <a:pt x="2292953" y="1410753"/>
                </a:lnTo>
                <a:lnTo>
                  <a:pt x="2151149" y="1410753"/>
                </a:lnTo>
                <a:lnTo>
                  <a:pt x="2151149" y="-77"/>
                </a:lnTo>
                <a:lnTo>
                  <a:pt x="437180" y="-77"/>
                </a:lnTo>
                <a:lnTo>
                  <a:pt x="437180" y="1607802"/>
                </a:lnTo>
                <a:lnTo>
                  <a:pt x="-21" y="3065783"/>
                </a:lnTo>
                <a:lnTo>
                  <a:pt x="384575" y="3065783"/>
                </a:lnTo>
                <a:lnTo>
                  <a:pt x="578105" y="2420098"/>
                </a:lnTo>
                <a:lnTo>
                  <a:pt x="633701" y="2420098"/>
                </a:lnTo>
                <a:lnTo>
                  <a:pt x="952673" y="3065783"/>
                </a:lnTo>
                <a:lnTo>
                  <a:pt x="1417144" y="3065783"/>
                </a:lnTo>
                <a:lnTo>
                  <a:pt x="1107496" y="2420098"/>
                </a:lnTo>
                <a:lnTo>
                  <a:pt x="1809657" y="2420098"/>
                </a:lnTo>
                <a:lnTo>
                  <a:pt x="1614896" y="3065783"/>
                </a:lnTo>
                <a:lnTo>
                  <a:pt x="2035207" y="3065783"/>
                </a:lnTo>
                <a:lnTo>
                  <a:pt x="2227329" y="2421857"/>
                </a:lnTo>
                <a:lnTo>
                  <a:pt x="2319696" y="2421857"/>
                </a:lnTo>
                <a:lnTo>
                  <a:pt x="2319696" y="2420098"/>
                </a:lnTo>
                <a:lnTo>
                  <a:pt x="3255324" y="2420098"/>
                </a:lnTo>
                <a:lnTo>
                  <a:pt x="3069711" y="3064024"/>
                </a:lnTo>
                <a:lnTo>
                  <a:pt x="3493541" y="3064024"/>
                </a:lnTo>
                <a:lnTo>
                  <a:pt x="3673172" y="2420098"/>
                </a:lnTo>
                <a:lnTo>
                  <a:pt x="3863886" y="2420098"/>
                </a:lnTo>
                <a:lnTo>
                  <a:pt x="3868988" y="3064024"/>
                </a:lnTo>
                <a:lnTo>
                  <a:pt x="4224555" y="3064024"/>
                </a:lnTo>
                <a:lnTo>
                  <a:pt x="4632375" y="2420098"/>
                </a:lnTo>
                <a:lnTo>
                  <a:pt x="4899445" y="2420098"/>
                </a:lnTo>
                <a:lnTo>
                  <a:pt x="4761688" y="3064024"/>
                </a:lnTo>
                <a:lnTo>
                  <a:pt x="5178832" y="3064024"/>
                </a:lnTo>
                <a:lnTo>
                  <a:pt x="5314303" y="2420098"/>
                </a:lnTo>
                <a:lnTo>
                  <a:pt x="5555511" y="2420098"/>
                </a:lnTo>
                <a:cubicBezTo>
                  <a:pt x="5546010" y="2619609"/>
                  <a:pt x="5597032" y="2800999"/>
                  <a:pt x="5729336" y="2922923"/>
                </a:cubicBezTo>
                <a:cubicBezTo>
                  <a:pt x="5891197" y="3071413"/>
                  <a:pt x="6139091" y="3099914"/>
                  <a:pt x="6322944" y="3099914"/>
                </a:cubicBezTo>
                <a:cubicBezTo>
                  <a:pt x="6583998" y="3096836"/>
                  <a:pt x="6843908" y="3064903"/>
                  <a:pt x="7097942" y="3004733"/>
                </a:cubicBezTo>
                <a:lnTo>
                  <a:pt x="7242385" y="2420098"/>
                </a:lnTo>
                <a:lnTo>
                  <a:pt x="7718468" y="2420098"/>
                </a:lnTo>
                <a:lnTo>
                  <a:pt x="7718468" y="-77"/>
                </a:lnTo>
                <a:close/>
                <a:moveTo>
                  <a:pt x="2089395" y="1492915"/>
                </a:moveTo>
                <a:lnTo>
                  <a:pt x="2064413" y="1575429"/>
                </a:lnTo>
                <a:lnTo>
                  <a:pt x="1836575" y="2333889"/>
                </a:lnTo>
                <a:lnTo>
                  <a:pt x="1827603" y="2360808"/>
                </a:lnTo>
                <a:lnTo>
                  <a:pt x="1078291" y="2360808"/>
                </a:lnTo>
                <a:lnTo>
                  <a:pt x="1019704" y="2237652"/>
                </a:lnTo>
                <a:lnTo>
                  <a:pt x="1827603" y="1411985"/>
                </a:lnTo>
                <a:lnTo>
                  <a:pt x="1308591" y="1411985"/>
                </a:lnTo>
                <a:lnTo>
                  <a:pt x="676805" y="2091274"/>
                </a:lnTo>
                <a:lnTo>
                  <a:pt x="881419" y="1410753"/>
                </a:lnTo>
                <a:lnTo>
                  <a:pt x="498582" y="1410753"/>
                </a:lnTo>
                <a:lnTo>
                  <a:pt x="498582" y="60972"/>
                </a:lnTo>
                <a:lnTo>
                  <a:pt x="2089395" y="60972"/>
                </a:lnTo>
                <a:close/>
                <a:moveTo>
                  <a:pt x="2531874" y="2133498"/>
                </a:moveTo>
                <a:lnTo>
                  <a:pt x="2531874" y="2133498"/>
                </a:lnTo>
                <a:cubicBezTo>
                  <a:pt x="2516568" y="2133498"/>
                  <a:pt x="2500910" y="2135786"/>
                  <a:pt x="2483140" y="2135786"/>
                </a:cubicBezTo>
                <a:cubicBezTo>
                  <a:pt x="2459741" y="2135786"/>
                  <a:pt x="2441795" y="2135786"/>
                  <a:pt x="2424554" y="2135786"/>
                </a:cubicBezTo>
                <a:lnTo>
                  <a:pt x="2322863" y="2135786"/>
                </a:lnTo>
                <a:lnTo>
                  <a:pt x="2369838" y="1961609"/>
                </a:lnTo>
                <a:lnTo>
                  <a:pt x="2392005" y="1874872"/>
                </a:lnTo>
                <a:lnTo>
                  <a:pt x="2445666" y="1672546"/>
                </a:lnTo>
                <a:cubicBezTo>
                  <a:pt x="2469417" y="1672546"/>
                  <a:pt x="2492465" y="1671491"/>
                  <a:pt x="2514633" y="1671491"/>
                </a:cubicBezTo>
                <a:lnTo>
                  <a:pt x="2593452" y="1671491"/>
                </a:lnTo>
                <a:cubicBezTo>
                  <a:pt x="2728219" y="1671491"/>
                  <a:pt x="2813372" y="1679231"/>
                  <a:pt x="2844337" y="1722512"/>
                </a:cubicBezTo>
                <a:cubicBezTo>
                  <a:pt x="2867912" y="1755060"/>
                  <a:pt x="2865097" y="1811360"/>
                  <a:pt x="2837124" y="1896688"/>
                </a:cubicBezTo>
                <a:cubicBezTo>
                  <a:pt x="2788917" y="2043771"/>
                  <a:pt x="2728219" y="2118544"/>
                  <a:pt x="2532402" y="2133498"/>
                </a:cubicBezTo>
                <a:moveTo>
                  <a:pt x="3690941" y="2359928"/>
                </a:moveTo>
                <a:lnTo>
                  <a:pt x="3858432" y="1764736"/>
                </a:lnTo>
                <a:lnTo>
                  <a:pt x="3864414" y="2359928"/>
                </a:lnTo>
                <a:close/>
                <a:moveTo>
                  <a:pt x="3944641" y="1408466"/>
                </a:moveTo>
                <a:lnTo>
                  <a:pt x="3546674" y="1408466"/>
                </a:lnTo>
                <a:lnTo>
                  <a:pt x="3273445" y="2359928"/>
                </a:lnTo>
                <a:lnTo>
                  <a:pt x="2851198" y="2359928"/>
                </a:lnTo>
                <a:cubicBezTo>
                  <a:pt x="3066368" y="2280229"/>
                  <a:pt x="3197265" y="2128220"/>
                  <a:pt x="3238258" y="1902494"/>
                </a:cubicBezTo>
                <a:cubicBezTo>
                  <a:pt x="3271685" y="1726558"/>
                  <a:pt x="3255851" y="1611672"/>
                  <a:pt x="3184421" y="1525287"/>
                </a:cubicBezTo>
                <a:cubicBezTo>
                  <a:pt x="3077100" y="1396854"/>
                  <a:pt x="2861931" y="1407938"/>
                  <a:pt x="2671040" y="1407938"/>
                </a:cubicBezTo>
                <a:lnTo>
                  <a:pt x="2354355" y="1407938"/>
                </a:lnTo>
                <a:lnTo>
                  <a:pt x="2354355" y="60972"/>
                </a:lnTo>
                <a:lnTo>
                  <a:pt x="3944641" y="60972"/>
                </a:lnTo>
                <a:close/>
                <a:moveTo>
                  <a:pt x="4912289" y="2359928"/>
                </a:moveTo>
                <a:lnTo>
                  <a:pt x="4672136" y="2359928"/>
                </a:lnTo>
                <a:lnTo>
                  <a:pt x="5035444" y="1789543"/>
                </a:lnTo>
                <a:close/>
                <a:moveTo>
                  <a:pt x="5801470" y="1435208"/>
                </a:moveTo>
                <a:lnTo>
                  <a:pt x="5800414" y="1764736"/>
                </a:lnTo>
                <a:cubicBezTo>
                  <a:pt x="5701327" y="1901738"/>
                  <a:pt x="5629298" y="2056403"/>
                  <a:pt x="5588235" y="2220411"/>
                </a:cubicBezTo>
                <a:cubicBezTo>
                  <a:pt x="5576254" y="2266189"/>
                  <a:pt x="5567844" y="2312847"/>
                  <a:pt x="5563076" y="2359928"/>
                </a:cubicBezTo>
                <a:lnTo>
                  <a:pt x="5329081" y="2359928"/>
                </a:lnTo>
                <a:lnTo>
                  <a:pt x="5528065" y="1410753"/>
                </a:lnTo>
                <a:lnTo>
                  <a:pt x="4854758" y="1410753"/>
                </a:lnTo>
                <a:lnTo>
                  <a:pt x="4252177" y="2360808"/>
                </a:lnTo>
                <a:lnTo>
                  <a:pt x="4208545" y="2360808"/>
                </a:lnTo>
                <a:lnTo>
                  <a:pt x="4208545" y="60972"/>
                </a:lnTo>
                <a:lnTo>
                  <a:pt x="5800766" y="60972"/>
                </a:lnTo>
                <a:close/>
                <a:moveTo>
                  <a:pt x="6718976" y="2748219"/>
                </a:moveTo>
                <a:cubicBezTo>
                  <a:pt x="6630709" y="2765355"/>
                  <a:pt x="6541104" y="2774591"/>
                  <a:pt x="6451201" y="2775840"/>
                </a:cubicBezTo>
                <a:cubicBezTo>
                  <a:pt x="6221605" y="2775840"/>
                  <a:pt x="6061855" y="2669047"/>
                  <a:pt x="6058512" y="2420098"/>
                </a:cubicBezTo>
                <a:lnTo>
                  <a:pt x="6800434" y="2420098"/>
                </a:lnTo>
                <a:close/>
                <a:moveTo>
                  <a:pt x="7658650" y="2359928"/>
                </a:moveTo>
                <a:lnTo>
                  <a:pt x="7256988" y="2359928"/>
                </a:lnTo>
                <a:lnTo>
                  <a:pt x="7322612" y="2094616"/>
                </a:lnTo>
                <a:lnTo>
                  <a:pt x="6519816" y="2094616"/>
                </a:lnTo>
                <a:lnTo>
                  <a:pt x="6453664" y="2359928"/>
                </a:lnTo>
                <a:lnTo>
                  <a:pt x="6065374" y="2359928"/>
                </a:lnTo>
                <a:lnTo>
                  <a:pt x="6065374" y="2305388"/>
                </a:lnTo>
                <a:cubicBezTo>
                  <a:pt x="6071355" y="2275479"/>
                  <a:pt x="6076458" y="2244162"/>
                  <a:pt x="6084023" y="2210734"/>
                </a:cubicBezTo>
                <a:cubicBezTo>
                  <a:pt x="6154397" y="1924662"/>
                  <a:pt x="6342648" y="1642109"/>
                  <a:pt x="6667251" y="1642109"/>
                </a:cubicBezTo>
                <a:cubicBezTo>
                  <a:pt x="6795684" y="1642109"/>
                  <a:pt x="6923413" y="1691019"/>
                  <a:pt x="6905996" y="1868715"/>
                </a:cubicBezTo>
                <a:lnTo>
                  <a:pt x="7383838" y="1868715"/>
                </a:lnTo>
                <a:cubicBezTo>
                  <a:pt x="7402839" y="1785849"/>
                  <a:pt x="7434332" y="1644572"/>
                  <a:pt x="7344253" y="1514555"/>
                </a:cubicBezTo>
                <a:cubicBezTo>
                  <a:pt x="7242385" y="1373807"/>
                  <a:pt x="7037244" y="1316979"/>
                  <a:pt x="6770877" y="1316979"/>
                </a:cubicBezTo>
                <a:cubicBezTo>
                  <a:pt x="6581570" y="1316979"/>
                  <a:pt x="6304647" y="1347240"/>
                  <a:pt x="6065374" y="1503295"/>
                </a:cubicBezTo>
                <a:lnTo>
                  <a:pt x="6065374" y="60621"/>
                </a:lnTo>
                <a:lnTo>
                  <a:pt x="7657946" y="60621"/>
                </a:lnTo>
                <a:close/>
              </a:path>
            </a:pathLst>
          </a:custGeom>
          <a:solidFill>
            <a:schemeClr val="bg1"/>
          </a:solidFill>
          <a:ln w="17575" cap="flat">
            <a:noFill/>
            <a:prstDash val="solid"/>
            <a:miter/>
          </a:ln>
        </p:spPr>
        <p:txBody>
          <a:bodyPr rtlCol="0" anchor="ctr"/>
          <a:lstStyle/>
          <a:p>
            <a:endParaRPr lang="en-GB"/>
          </a:p>
        </p:txBody>
      </p:sp>
      <p:sp>
        <p:nvSpPr>
          <p:cNvPr id="6" name="Shape 8">
            <a:extLst>
              <a:ext uri="{FF2B5EF4-FFF2-40B4-BE49-F238E27FC236}">
                <a16:creationId xmlns:a16="http://schemas.microsoft.com/office/drawing/2014/main" id="{10DA7EC7-B966-4F26-A629-BC231114FE9A}"/>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8" name="Freeform 19">
            <a:extLst>
              <a:ext uri="{FF2B5EF4-FFF2-40B4-BE49-F238E27FC236}">
                <a16:creationId xmlns:a16="http://schemas.microsoft.com/office/drawing/2014/main" id="{173A96F6-37E6-4BFF-B84F-D4B64D629A0C}"/>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9" name="TextBox 8">
            <a:extLst>
              <a:ext uri="{FF2B5EF4-FFF2-40B4-BE49-F238E27FC236}">
                <a16:creationId xmlns:a16="http://schemas.microsoft.com/office/drawing/2014/main" id="{B440353C-5FA5-4860-9949-2793CD666F39}"/>
              </a:ext>
              <a:ext uri="{C183D7F6-B498-43B3-948B-1728B52AA6E4}">
                <adec:decorative xmlns:adec="http://schemas.microsoft.com/office/drawing/2017/decorative" val="1"/>
              </a:ext>
            </a:extLst>
          </p:cNvPr>
          <p:cNvSpPr txBox="1"/>
          <p:nvPr userDrawn="1"/>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solidFill>
                <a:latin typeface="+mn-lt"/>
                <a:ea typeface="+mn-ea"/>
                <a:cs typeface="+mn-cs"/>
              </a:rPr>
              <a:t>© 2022 KPMG, an Irish partnership and a member firm of the KPMG global organization of independent member firms affiliated with KPMG International Limited, a private English company limited by guarantee. All rights reserved.</a:t>
            </a:r>
          </a:p>
        </p:txBody>
      </p:sp>
      <p:cxnSp>
        <p:nvCxnSpPr>
          <p:cNvPr id="10" name="Straight Connector 9">
            <a:extLst>
              <a:ext uri="{FF2B5EF4-FFF2-40B4-BE49-F238E27FC236}">
                <a16:creationId xmlns:a16="http://schemas.microsoft.com/office/drawing/2014/main" id="{4336DF39-CB75-4B94-99A7-6AC992AC2597}"/>
              </a:ext>
            </a:extLst>
          </p:cNvPr>
          <p:cNvCxnSpPr/>
          <p:nvPr userDrawn="1"/>
        </p:nvCxnSpPr>
        <p:spPr>
          <a:xfrm>
            <a:off x="10928548" y="6266997"/>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784314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7_FINAL SLIDE">
    <p:bg>
      <p:bgPr>
        <a:gradFill>
          <a:gsLst>
            <a:gs pos="0">
              <a:srgbClr val="7213EA"/>
            </a:gs>
            <a:gs pos="100000">
              <a:srgbClr val="1F4AE3"/>
            </a:gs>
          </a:gsLst>
          <a:lin ang="0" scaled="0"/>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85C4F2-66B1-4798-82AE-D4F04D677D09}"/>
              </a:ext>
            </a:extLst>
          </p:cNvPr>
          <p:cNvPicPr>
            <a:picLocks noChangeAspect="1"/>
          </p:cNvPicPr>
          <p:nvPr userDrawn="1"/>
        </p:nvPicPr>
        <p:blipFill rotWithShape="1">
          <a:blip r:embed="rId2"/>
          <a:srcRect t="2612" b="11877"/>
          <a:stretch/>
        </p:blipFill>
        <p:spPr>
          <a:xfrm>
            <a:off x="0" y="0"/>
            <a:ext cx="12192000" cy="6858000"/>
          </a:xfrm>
          <a:prstGeom prst="rect">
            <a:avLst/>
          </a:prstGeom>
        </p:spPr>
      </p:pic>
      <p:sp>
        <p:nvSpPr>
          <p:cNvPr id="6" name="Shape 8">
            <a:extLst>
              <a:ext uri="{FF2B5EF4-FFF2-40B4-BE49-F238E27FC236}">
                <a16:creationId xmlns:a16="http://schemas.microsoft.com/office/drawing/2014/main" id="{10DA7EC7-B966-4F26-A629-BC231114FE9A}"/>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8" name="Freeform 19">
            <a:extLst>
              <a:ext uri="{FF2B5EF4-FFF2-40B4-BE49-F238E27FC236}">
                <a16:creationId xmlns:a16="http://schemas.microsoft.com/office/drawing/2014/main" id="{173A96F6-37E6-4BFF-B84F-D4B64D629A0C}"/>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9" name="TextBox 8">
            <a:extLst>
              <a:ext uri="{FF2B5EF4-FFF2-40B4-BE49-F238E27FC236}">
                <a16:creationId xmlns:a16="http://schemas.microsoft.com/office/drawing/2014/main" id="{B440353C-5FA5-4860-9949-2793CD666F39}"/>
              </a:ext>
              <a:ext uri="{C183D7F6-B498-43B3-948B-1728B52AA6E4}">
                <adec:decorative xmlns:adec="http://schemas.microsoft.com/office/drawing/2017/decorative" val="1"/>
              </a:ext>
            </a:extLst>
          </p:cNvPr>
          <p:cNvSpPr txBox="1"/>
          <p:nvPr userDrawn="1"/>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solidFill>
                <a:latin typeface="+mn-lt"/>
                <a:ea typeface="+mn-ea"/>
                <a:cs typeface="+mn-cs"/>
              </a:rPr>
              <a:t>© 2022 KPMG, an Irish partnership and a member firm of the KPMG global organization of independent member firms affiliated with KPMG International Limited, a private English company limited by guarantee. All rights reserved.</a:t>
            </a:r>
          </a:p>
        </p:txBody>
      </p:sp>
      <p:cxnSp>
        <p:nvCxnSpPr>
          <p:cNvPr id="10" name="Straight Connector 9">
            <a:extLst>
              <a:ext uri="{FF2B5EF4-FFF2-40B4-BE49-F238E27FC236}">
                <a16:creationId xmlns:a16="http://schemas.microsoft.com/office/drawing/2014/main" id="{4336DF39-CB75-4B94-99A7-6AC992AC2597}"/>
              </a:ext>
            </a:extLst>
          </p:cNvPr>
          <p:cNvCxnSpPr/>
          <p:nvPr userDrawn="1"/>
        </p:nvCxnSpPr>
        <p:spPr>
          <a:xfrm>
            <a:off x="10928548" y="6266997"/>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629470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8_FINAL SLIDE">
    <p:bg>
      <p:bgPr>
        <a:gradFill>
          <a:gsLst>
            <a:gs pos="0">
              <a:srgbClr val="00B8F5"/>
            </a:gs>
            <a:gs pos="100000">
              <a:srgbClr val="ACEAFF"/>
            </a:gs>
          </a:gsLst>
          <a:lin ang="0" scaled="0"/>
        </a:gradFill>
        <a:effectLst/>
      </p:bgPr>
    </p:bg>
    <p:spTree>
      <p:nvGrpSpPr>
        <p:cNvPr id="1" name=""/>
        <p:cNvGrpSpPr/>
        <p:nvPr/>
      </p:nvGrpSpPr>
      <p:grpSpPr>
        <a:xfrm>
          <a:off x="0" y="0"/>
          <a:ext cx="0" cy="0"/>
          <a:chOff x="0" y="0"/>
          <a:chExt cx="0" cy="0"/>
        </a:xfrm>
      </p:grpSpPr>
      <p:sp>
        <p:nvSpPr>
          <p:cNvPr id="2" name="Graphic 6">
            <a:extLst>
              <a:ext uri="{FF2B5EF4-FFF2-40B4-BE49-F238E27FC236}">
                <a16:creationId xmlns:a16="http://schemas.microsoft.com/office/drawing/2014/main" id="{248485D9-C9C0-4687-AA25-7A69FB015CB9}"/>
              </a:ext>
            </a:extLst>
          </p:cNvPr>
          <p:cNvSpPr/>
          <p:nvPr/>
        </p:nvSpPr>
        <p:spPr>
          <a:xfrm>
            <a:off x="2234933" y="1882443"/>
            <a:ext cx="7718488" cy="3099991"/>
          </a:xfrm>
          <a:custGeom>
            <a:avLst/>
            <a:gdLst>
              <a:gd name="connsiteX0" fmla="*/ 6005027 w 7718488"/>
              <a:gd name="connsiteY0" fmla="*/ -77 h 3099991"/>
              <a:gd name="connsiteX1" fmla="*/ 6005027 w 7718488"/>
              <a:gd name="connsiteY1" fmla="*/ 1546752 h 3099991"/>
              <a:gd name="connsiteX2" fmla="*/ 5861992 w 7718488"/>
              <a:gd name="connsiteY2" fmla="*/ 1684334 h 3099991"/>
              <a:gd name="connsiteX3" fmla="*/ 5861992 w 7718488"/>
              <a:gd name="connsiteY3" fmla="*/ -77 h 3099991"/>
              <a:gd name="connsiteX4" fmla="*/ 4148727 w 7718488"/>
              <a:gd name="connsiteY4" fmla="*/ -77 h 3099991"/>
              <a:gd name="connsiteX5" fmla="*/ 4148727 w 7718488"/>
              <a:gd name="connsiteY5" fmla="*/ 1408466 h 3099991"/>
              <a:gd name="connsiteX6" fmla="*/ 4006746 w 7718488"/>
              <a:gd name="connsiteY6" fmla="*/ 1408466 h 3099991"/>
              <a:gd name="connsiteX7" fmla="*/ 4006746 w 7718488"/>
              <a:gd name="connsiteY7" fmla="*/ -77 h 3099991"/>
              <a:gd name="connsiteX8" fmla="*/ 2292953 w 7718488"/>
              <a:gd name="connsiteY8" fmla="*/ -77 h 3099991"/>
              <a:gd name="connsiteX9" fmla="*/ 2292953 w 7718488"/>
              <a:gd name="connsiteY9" fmla="*/ 1410753 h 3099991"/>
              <a:gd name="connsiteX10" fmla="*/ 2151149 w 7718488"/>
              <a:gd name="connsiteY10" fmla="*/ 1410753 h 3099991"/>
              <a:gd name="connsiteX11" fmla="*/ 2151149 w 7718488"/>
              <a:gd name="connsiteY11" fmla="*/ -77 h 3099991"/>
              <a:gd name="connsiteX12" fmla="*/ 437180 w 7718488"/>
              <a:gd name="connsiteY12" fmla="*/ -77 h 3099991"/>
              <a:gd name="connsiteX13" fmla="*/ 437180 w 7718488"/>
              <a:gd name="connsiteY13" fmla="*/ 1607802 h 3099991"/>
              <a:gd name="connsiteX14" fmla="*/ -21 w 7718488"/>
              <a:gd name="connsiteY14" fmla="*/ 3065783 h 3099991"/>
              <a:gd name="connsiteX15" fmla="*/ 384575 w 7718488"/>
              <a:gd name="connsiteY15" fmla="*/ 3065783 h 3099991"/>
              <a:gd name="connsiteX16" fmla="*/ 578105 w 7718488"/>
              <a:gd name="connsiteY16" fmla="*/ 2420098 h 3099991"/>
              <a:gd name="connsiteX17" fmla="*/ 633701 w 7718488"/>
              <a:gd name="connsiteY17" fmla="*/ 2420098 h 3099991"/>
              <a:gd name="connsiteX18" fmla="*/ 952673 w 7718488"/>
              <a:gd name="connsiteY18" fmla="*/ 3065783 h 3099991"/>
              <a:gd name="connsiteX19" fmla="*/ 1417144 w 7718488"/>
              <a:gd name="connsiteY19" fmla="*/ 3065783 h 3099991"/>
              <a:gd name="connsiteX20" fmla="*/ 1107496 w 7718488"/>
              <a:gd name="connsiteY20" fmla="*/ 2420098 h 3099991"/>
              <a:gd name="connsiteX21" fmla="*/ 1809657 w 7718488"/>
              <a:gd name="connsiteY21" fmla="*/ 2420098 h 3099991"/>
              <a:gd name="connsiteX22" fmla="*/ 1614896 w 7718488"/>
              <a:gd name="connsiteY22" fmla="*/ 3065783 h 3099991"/>
              <a:gd name="connsiteX23" fmla="*/ 2035207 w 7718488"/>
              <a:gd name="connsiteY23" fmla="*/ 3065783 h 3099991"/>
              <a:gd name="connsiteX24" fmla="*/ 2227329 w 7718488"/>
              <a:gd name="connsiteY24" fmla="*/ 2421857 h 3099991"/>
              <a:gd name="connsiteX25" fmla="*/ 2319696 w 7718488"/>
              <a:gd name="connsiteY25" fmla="*/ 2421857 h 3099991"/>
              <a:gd name="connsiteX26" fmla="*/ 2319696 w 7718488"/>
              <a:gd name="connsiteY26" fmla="*/ 2420098 h 3099991"/>
              <a:gd name="connsiteX27" fmla="*/ 3255324 w 7718488"/>
              <a:gd name="connsiteY27" fmla="*/ 2420098 h 3099991"/>
              <a:gd name="connsiteX28" fmla="*/ 3069711 w 7718488"/>
              <a:gd name="connsiteY28" fmla="*/ 3064024 h 3099991"/>
              <a:gd name="connsiteX29" fmla="*/ 3493541 w 7718488"/>
              <a:gd name="connsiteY29" fmla="*/ 3064024 h 3099991"/>
              <a:gd name="connsiteX30" fmla="*/ 3673172 w 7718488"/>
              <a:gd name="connsiteY30" fmla="*/ 2420098 h 3099991"/>
              <a:gd name="connsiteX31" fmla="*/ 3863886 w 7718488"/>
              <a:gd name="connsiteY31" fmla="*/ 2420098 h 3099991"/>
              <a:gd name="connsiteX32" fmla="*/ 3868988 w 7718488"/>
              <a:gd name="connsiteY32" fmla="*/ 3064024 h 3099991"/>
              <a:gd name="connsiteX33" fmla="*/ 4224555 w 7718488"/>
              <a:gd name="connsiteY33" fmla="*/ 3064024 h 3099991"/>
              <a:gd name="connsiteX34" fmla="*/ 4632375 w 7718488"/>
              <a:gd name="connsiteY34" fmla="*/ 2420098 h 3099991"/>
              <a:gd name="connsiteX35" fmla="*/ 4899445 w 7718488"/>
              <a:gd name="connsiteY35" fmla="*/ 2420098 h 3099991"/>
              <a:gd name="connsiteX36" fmla="*/ 4761688 w 7718488"/>
              <a:gd name="connsiteY36" fmla="*/ 3064024 h 3099991"/>
              <a:gd name="connsiteX37" fmla="*/ 5178832 w 7718488"/>
              <a:gd name="connsiteY37" fmla="*/ 3064024 h 3099991"/>
              <a:gd name="connsiteX38" fmla="*/ 5314303 w 7718488"/>
              <a:gd name="connsiteY38" fmla="*/ 2420098 h 3099991"/>
              <a:gd name="connsiteX39" fmla="*/ 5555511 w 7718488"/>
              <a:gd name="connsiteY39" fmla="*/ 2420098 h 3099991"/>
              <a:gd name="connsiteX40" fmla="*/ 5729336 w 7718488"/>
              <a:gd name="connsiteY40" fmla="*/ 2922923 h 3099991"/>
              <a:gd name="connsiteX41" fmla="*/ 6322944 w 7718488"/>
              <a:gd name="connsiteY41" fmla="*/ 3099914 h 3099991"/>
              <a:gd name="connsiteX42" fmla="*/ 7097942 w 7718488"/>
              <a:gd name="connsiteY42" fmla="*/ 3004733 h 3099991"/>
              <a:gd name="connsiteX43" fmla="*/ 7242385 w 7718488"/>
              <a:gd name="connsiteY43" fmla="*/ 2420098 h 3099991"/>
              <a:gd name="connsiteX44" fmla="*/ 7718468 w 7718488"/>
              <a:gd name="connsiteY44" fmla="*/ 2420098 h 3099991"/>
              <a:gd name="connsiteX45" fmla="*/ 7718468 w 7718488"/>
              <a:gd name="connsiteY45" fmla="*/ -77 h 3099991"/>
              <a:gd name="connsiteX46" fmla="*/ 2089395 w 7718488"/>
              <a:gd name="connsiteY46" fmla="*/ 1492915 h 3099991"/>
              <a:gd name="connsiteX47" fmla="*/ 2064413 w 7718488"/>
              <a:gd name="connsiteY47" fmla="*/ 1575429 h 3099991"/>
              <a:gd name="connsiteX48" fmla="*/ 1836575 w 7718488"/>
              <a:gd name="connsiteY48" fmla="*/ 2333889 h 3099991"/>
              <a:gd name="connsiteX49" fmla="*/ 1827603 w 7718488"/>
              <a:gd name="connsiteY49" fmla="*/ 2360808 h 3099991"/>
              <a:gd name="connsiteX50" fmla="*/ 1078291 w 7718488"/>
              <a:gd name="connsiteY50" fmla="*/ 2360808 h 3099991"/>
              <a:gd name="connsiteX51" fmla="*/ 1019704 w 7718488"/>
              <a:gd name="connsiteY51" fmla="*/ 2237652 h 3099991"/>
              <a:gd name="connsiteX52" fmla="*/ 1827603 w 7718488"/>
              <a:gd name="connsiteY52" fmla="*/ 1411985 h 3099991"/>
              <a:gd name="connsiteX53" fmla="*/ 1308591 w 7718488"/>
              <a:gd name="connsiteY53" fmla="*/ 1411985 h 3099991"/>
              <a:gd name="connsiteX54" fmla="*/ 676805 w 7718488"/>
              <a:gd name="connsiteY54" fmla="*/ 2091274 h 3099991"/>
              <a:gd name="connsiteX55" fmla="*/ 881419 w 7718488"/>
              <a:gd name="connsiteY55" fmla="*/ 1410753 h 3099991"/>
              <a:gd name="connsiteX56" fmla="*/ 498582 w 7718488"/>
              <a:gd name="connsiteY56" fmla="*/ 1410753 h 3099991"/>
              <a:gd name="connsiteX57" fmla="*/ 498582 w 7718488"/>
              <a:gd name="connsiteY57" fmla="*/ 60972 h 3099991"/>
              <a:gd name="connsiteX58" fmla="*/ 2089395 w 7718488"/>
              <a:gd name="connsiteY58" fmla="*/ 60972 h 3099991"/>
              <a:gd name="connsiteX59" fmla="*/ 2531874 w 7718488"/>
              <a:gd name="connsiteY59" fmla="*/ 2133498 h 3099991"/>
              <a:gd name="connsiteX60" fmla="*/ 2531874 w 7718488"/>
              <a:gd name="connsiteY60" fmla="*/ 2133498 h 3099991"/>
              <a:gd name="connsiteX61" fmla="*/ 2483140 w 7718488"/>
              <a:gd name="connsiteY61" fmla="*/ 2135786 h 3099991"/>
              <a:gd name="connsiteX62" fmla="*/ 2424554 w 7718488"/>
              <a:gd name="connsiteY62" fmla="*/ 2135786 h 3099991"/>
              <a:gd name="connsiteX63" fmla="*/ 2322863 w 7718488"/>
              <a:gd name="connsiteY63" fmla="*/ 2135786 h 3099991"/>
              <a:gd name="connsiteX64" fmla="*/ 2369838 w 7718488"/>
              <a:gd name="connsiteY64" fmla="*/ 1961609 h 3099991"/>
              <a:gd name="connsiteX65" fmla="*/ 2392005 w 7718488"/>
              <a:gd name="connsiteY65" fmla="*/ 1874872 h 3099991"/>
              <a:gd name="connsiteX66" fmla="*/ 2445666 w 7718488"/>
              <a:gd name="connsiteY66" fmla="*/ 1672546 h 3099991"/>
              <a:gd name="connsiteX67" fmla="*/ 2514633 w 7718488"/>
              <a:gd name="connsiteY67" fmla="*/ 1671491 h 3099991"/>
              <a:gd name="connsiteX68" fmla="*/ 2593452 w 7718488"/>
              <a:gd name="connsiteY68" fmla="*/ 1671491 h 3099991"/>
              <a:gd name="connsiteX69" fmla="*/ 2844337 w 7718488"/>
              <a:gd name="connsiteY69" fmla="*/ 1722512 h 3099991"/>
              <a:gd name="connsiteX70" fmla="*/ 2837124 w 7718488"/>
              <a:gd name="connsiteY70" fmla="*/ 1896688 h 3099991"/>
              <a:gd name="connsiteX71" fmla="*/ 2532402 w 7718488"/>
              <a:gd name="connsiteY71" fmla="*/ 2133498 h 3099991"/>
              <a:gd name="connsiteX72" fmla="*/ 3690941 w 7718488"/>
              <a:gd name="connsiteY72" fmla="*/ 2359928 h 3099991"/>
              <a:gd name="connsiteX73" fmla="*/ 3858432 w 7718488"/>
              <a:gd name="connsiteY73" fmla="*/ 1764736 h 3099991"/>
              <a:gd name="connsiteX74" fmla="*/ 3864414 w 7718488"/>
              <a:gd name="connsiteY74" fmla="*/ 2359928 h 3099991"/>
              <a:gd name="connsiteX75" fmla="*/ 3944641 w 7718488"/>
              <a:gd name="connsiteY75" fmla="*/ 1408466 h 3099991"/>
              <a:gd name="connsiteX76" fmla="*/ 3546674 w 7718488"/>
              <a:gd name="connsiteY76" fmla="*/ 1408466 h 3099991"/>
              <a:gd name="connsiteX77" fmla="*/ 3273445 w 7718488"/>
              <a:gd name="connsiteY77" fmla="*/ 2359928 h 3099991"/>
              <a:gd name="connsiteX78" fmla="*/ 2851198 w 7718488"/>
              <a:gd name="connsiteY78" fmla="*/ 2359928 h 3099991"/>
              <a:gd name="connsiteX79" fmla="*/ 3238258 w 7718488"/>
              <a:gd name="connsiteY79" fmla="*/ 1902494 h 3099991"/>
              <a:gd name="connsiteX80" fmla="*/ 3184421 w 7718488"/>
              <a:gd name="connsiteY80" fmla="*/ 1525287 h 3099991"/>
              <a:gd name="connsiteX81" fmla="*/ 2671040 w 7718488"/>
              <a:gd name="connsiteY81" fmla="*/ 1407938 h 3099991"/>
              <a:gd name="connsiteX82" fmla="*/ 2354355 w 7718488"/>
              <a:gd name="connsiteY82" fmla="*/ 1407938 h 3099991"/>
              <a:gd name="connsiteX83" fmla="*/ 2354355 w 7718488"/>
              <a:gd name="connsiteY83" fmla="*/ 60972 h 3099991"/>
              <a:gd name="connsiteX84" fmla="*/ 3944641 w 7718488"/>
              <a:gd name="connsiteY84" fmla="*/ 60972 h 3099991"/>
              <a:gd name="connsiteX85" fmla="*/ 4912289 w 7718488"/>
              <a:gd name="connsiteY85" fmla="*/ 2359928 h 3099991"/>
              <a:gd name="connsiteX86" fmla="*/ 4672136 w 7718488"/>
              <a:gd name="connsiteY86" fmla="*/ 2359928 h 3099991"/>
              <a:gd name="connsiteX87" fmla="*/ 5035444 w 7718488"/>
              <a:gd name="connsiteY87" fmla="*/ 1789543 h 3099991"/>
              <a:gd name="connsiteX88" fmla="*/ 5801470 w 7718488"/>
              <a:gd name="connsiteY88" fmla="*/ 1435208 h 3099991"/>
              <a:gd name="connsiteX89" fmla="*/ 5800414 w 7718488"/>
              <a:gd name="connsiteY89" fmla="*/ 1764736 h 3099991"/>
              <a:gd name="connsiteX90" fmla="*/ 5588235 w 7718488"/>
              <a:gd name="connsiteY90" fmla="*/ 2220411 h 3099991"/>
              <a:gd name="connsiteX91" fmla="*/ 5563076 w 7718488"/>
              <a:gd name="connsiteY91" fmla="*/ 2359928 h 3099991"/>
              <a:gd name="connsiteX92" fmla="*/ 5329081 w 7718488"/>
              <a:gd name="connsiteY92" fmla="*/ 2359928 h 3099991"/>
              <a:gd name="connsiteX93" fmla="*/ 5528065 w 7718488"/>
              <a:gd name="connsiteY93" fmla="*/ 1410753 h 3099991"/>
              <a:gd name="connsiteX94" fmla="*/ 4854758 w 7718488"/>
              <a:gd name="connsiteY94" fmla="*/ 1410753 h 3099991"/>
              <a:gd name="connsiteX95" fmla="*/ 4252177 w 7718488"/>
              <a:gd name="connsiteY95" fmla="*/ 2360808 h 3099991"/>
              <a:gd name="connsiteX96" fmla="*/ 4208545 w 7718488"/>
              <a:gd name="connsiteY96" fmla="*/ 2360808 h 3099991"/>
              <a:gd name="connsiteX97" fmla="*/ 4208545 w 7718488"/>
              <a:gd name="connsiteY97" fmla="*/ 60972 h 3099991"/>
              <a:gd name="connsiteX98" fmla="*/ 5800766 w 7718488"/>
              <a:gd name="connsiteY98" fmla="*/ 60972 h 3099991"/>
              <a:gd name="connsiteX99" fmla="*/ 6718976 w 7718488"/>
              <a:gd name="connsiteY99" fmla="*/ 2748219 h 3099991"/>
              <a:gd name="connsiteX100" fmla="*/ 6451201 w 7718488"/>
              <a:gd name="connsiteY100" fmla="*/ 2775840 h 3099991"/>
              <a:gd name="connsiteX101" fmla="*/ 6058512 w 7718488"/>
              <a:gd name="connsiteY101" fmla="*/ 2420098 h 3099991"/>
              <a:gd name="connsiteX102" fmla="*/ 6800434 w 7718488"/>
              <a:gd name="connsiteY102" fmla="*/ 2420098 h 3099991"/>
              <a:gd name="connsiteX103" fmla="*/ 7658650 w 7718488"/>
              <a:gd name="connsiteY103" fmla="*/ 2359928 h 3099991"/>
              <a:gd name="connsiteX104" fmla="*/ 7256988 w 7718488"/>
              <a:gd name="connsiteY104" fmla="*/ 2359928 h 3099991"/>
              <a:gd name="connsiteX105" fmla="*/ 7322612 w 7718488"/>
              <a:gd name="connsiteY105" fmla="*/ 2094616 h 3099991"/>
              <a:gd name="connsiteX106" fmla="*/ 6519816 w 7718488"/>
              <a:gd name="connsiteY106" fmla="*/ 2094616 h 3099991"/>
              <a:gd name="connsiteX107" fmla="*/ 6453664 w 7718488"/>
              <a:gd name="connsiteY107" fmla="*/ 2359928 h 3099991"/>
              <a:gd name="connsiteX108" fmla="*/ 6065374 w 7718488"/>
              <a:gd name="connsiteY108" fmla="*/ 2359928 h 3099991"/>
              <a:gd name="connsiteX109" fmla="*/ 6065374 w 7718488"/>
              <a:gd name="connsiteY109" fmla="*/ 2305388 h 3099991"/>
              <a:gd name="connsiteX110" fmla="*/ 6084023 w 7718488"/>
              <a:gd name="connsiteY110" fmla="*/ 2210734 h 3099991"/>
              <a:gd name="connsiteX111" fmla="*/ 6667251 w 7718488"/>
              <a:gd name="connsiteY111" fmla="*/ 1642109 h 3099991"/>
              <a:gd name="connsiteX112" fmla="*/ 6905996 w 7718488"/>
              <a:gd name="connsiteY112" fmla="*/ 1868715 h 3099991"/>
              <a:gd name="connsiteX113" fmla="*/ 7383838 w 7718488"/>
              <a:gd name="connsiteY113" fmla="*/ 1868715 h 3099991"/>
              <a:gd name="connsiteX114" fmla="*/ 7344253 w 7718488"/>
              <a:gd name="connsiteY114" fmla="*/ 1514555 h 3099991"/>
              <a:gd name="connsiteX115" fmla="*/ 6770877 w 7718488"/>
              <a:gd name="connsiteY115" fmla="*/ 1316979 h 3099991"/>
              <a:gd name="connsiteX116" fmla="*/ 6065374 w 7718488"/>
              <a:gd name="connsiteY116" fmla="*/ 1503295 h 3099991"/>
              <a:gd name="connsiteX117" fmla="*/ 6065374 w 7718488"/>
              <a:gd name="connsiteY117" fmla="*/ 60621 h 3099991"/>
              <a:gd name="connsiteX118" fmla="*/ 7657946 w 7718488"/>
              <a:gd name="connsiteY118" fmla="*/ 60621 h 3099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7718488" h="3099991">
                <a:moveTo>
                  <a:pt x="6005027" y="-77"/>
                </a:moveTo>
                <a:lnTo>
                  <a:pt x="6005027" y="1546752"/>
                </a:lnTo>
                <a:cubicBezTo>
                  <a:pt x="5953197" y="1588097"/>
                  <a:pt x="5905324" y="1634157"/>
                  <a:pt x="5861992" y="1684334"/>
                </a:cubicBezTo>
                <a:lnTo>
                  <a:pt x="5861992" y="-77"/>
                </a:lnTo>
                <a:lnTo>
                  <a:pt x="4148727" y="-77"/>
                </a:lnTo>
                <a:lnTo>
                  <a:pt x="4148727" y="1408466"/>
                </a:lnTo>
                <a:lnTo>
                  <a:pt x="4006746" y="1408466"/>
                </a:lnTo>
                <a:lnTo>
                  <a:pt x="4006746" y="-77"/>
                </a:lnTo>
                <a:lnTo>
                  <a:pt x="2292953" y="-77"/>
                </a:lnTo>
                <a:lnTo>
                  <a:pt x="2292953" y="1410753"/>
                </a:lnTo>
                <a:lnTo>
                  <a:pt x="2151149" y="1410753"/>
                </a:lnTo>
                <a:lnTo>
                  <a:pt x="2151149" y="-77"/>
                </a:lnTo>
                <a:lnTo>
                  <a:pt x="437180" y="-77"/>
                </a:lnTo>
                <a:lnTo>
                  <a:pt x="437180" y="1607802"/>
                </a:lnTo>
                <a:lnTo>
                  <a:pt x="-21" y="3065783"/>
                </a:lnTo>
                <a:lnTo>
                  <a:pt x="384575" y="3065783"/>
                </a:lnTo>
                <a:lnTo>
                  <a:pt x="578105" y="2420098"/>
                </a:lnTo>
                <a:lnTo>
                  <a:pt x="633701" y="2420098"/>
                </a:lnTo>
                <a:lnTo>
                  <a:pt x="952673" y="3065783"/>
                </a:lnTo>
                <a:lnTo>
                  <a:pt x="1417144" y="3065783"/>
                </a:lnTo>
                <a:lnTo>
                  <a:pt x="1107496" y="2420098"/>
                </a:lnTo>
                <a:lnTo>
                  <a:pt x="1809657" y="2420098"/>
                </a:lnTo>
                <a:lnTo>
                  <a:pt x="1614896" y="3065783"/>
                </a:lnTo>
                <a:lnTo>
                  <a:pt x="2035207" y="3065783"/>
                </a:lnTo>
                <a:lnTo>
                  <a:pt x="2227329" y="2421857"/>
                </a:lnTo>
                <a:lnTo>
                  <a:pt x="2319696" y="2421857"/>
                </a:lnTo>
                <a:lnTo>
                  <a:pt x="2319696" y="2420098"/>
                </a:lnTo>
                <a:lnTo>
                  <a:pt x="3255324" y="2420098"/>
                </a:lnTo>
                <a:lnTo>
                  <a:pt x="3069711" y="3064024"/>
                </a:lnTo>
                <a:lnTo>
                  <a:pt x="3493541" y="3064024"/>
                </a:lnTo>
                <a:lnTo>
                  <a:pt x="3673172" y="2420098"/>
                </a:lnTo>
                <a:lnTo>
                  <a:pt x="3863886" y="2420098"/>
                </a:lnTo>
                <a:lnTo>
                  <a:pt x="3868988" y="3064024"/>
                </a:lnTo>
                <a:lnTo>
                  <a:pt x="4224555" y="3064024"/>
                </a:lnTo>
                <a:lnTo>
                  <a:pt x="4632375" y="2420098"/>
                </a:lnTo>
                <a:lnTo>
                  <a:pt x="4899445" y="2420098"/>
                </a:lnTo>
                <a:lnTo>
                  <a:pt x="4761688" y="3064024"/>
                </a:lnTo>
                <a:lnTo>
                  <a:pt x="5178832" y="3064024"/>
                </a:lnTo>
                <a:lnTo>
                  <a:pt x="5314303" y="2420098"/>
                </a:lnTo>
                <a:lnTo>
                  <a:pt x="5555511" y="2420098"/>
                </a:lnTo>
                <a:cubicBezTo>
                  <a:pt x="5546010" y="2619609"/>
                  <a:pt x="5597032" y="2800999"/>
                  <a:pt x="5729336" y="2922923"/>
                </a:cubicBezTo>
                <a:cubicBezTo>
                  <a:pt x="5891197" y="3071413"/>
                  <a:pt x="6139091" y="3099914"/>
                  <a:pt x="6322944" y="3099914"/>
                </a:cubicBezTo>
                <a:cubicBezTo>
                  <a:pt x="6583998" y="3096836"/>
                  <a:pt x="6843908" y="3064903"/>
                  <a:pt x="7097942" y="3004733"/>
                </a:cubicBezTo>
                <a:lnTo>
                  <a:pt x="7242385" y="2420098"/>
                </a:lnTo>
                <a:lnTo>
                  <a:pt x="7718468" y="2420098"/>
                </a:lnTo>
                <a:lnTo>
                  <a:pt x="7718468" y="-77"/>
                </a:lnTo>
                <a:close/>
                <a:moveTo>
                  <a:pt x="2089395" y="1492915"/>
                </a:moveTo>
                <a:lnTo>
                  <a:pt x="2064413" y="1575429"/>
                </a:lnTo>
                <a:lnTo>
                  <a:pt x="1836575" y="2333889"/>
                </a:lnTo>
                <a:lnTo>
                  <a:pt x="1827603" y="2360808"/>
                </a:lnTo>
                <a:lnTo>
                  <a:pt x="1078291" y="2360808"/>
                </a:lnTo>
                <a:lnTo>
                  <a:pt x="1019704" y="2237652"/>
                </a:lnTo>
                <a:lnTo>
                  <a:pt x="1827603" y="1411985"/>
                </a:lnTo>
                <a:lnTo>
                  <a:pt x="1308591" y="1411985"/>
                </a:lnTo>
                <a:lnTo>
                  <a:pt x="676805" y="2091274"/>
                </a:lnTo>
                <a:lnTo>
                  <a:pt x="881419" y="1410753"/>
                </a:lnTo>
                <a:lnTo>
                  <a:pt x="498582" y="1410753"/>
                </a:lnTo>
                <a:lnTo>
                  <a:pt x="498582" y="60972"/>
                </a:lnTo>
                <a:lnTo>
                  <a:pt x="2089395" y="60972"/>
                </a:lnTo>
                <a:close/>
                <a:moveTo>
                  <a:pt x="2531874" y="2133498"/>
                </a:moveTo>
                <a:lnTo>
                  <a:pt x="2531874" y="2133498"/>
                </a:lnTo>
                <a:cubicBezTo>
                  <a:pt x="2516568" y="2133498"/>
                  <a:pt x="2500910" y="2135786"/>
                  <a:pt x="2483140" y="2135786"/>
                </a:cubicBezTo>
                <a:cubicBezTo>
                  <a:pt x="2459741" y="2135786"/>
                  <a:pt x="2441795" y="2135786"/>
                  <a:pt x="2424554" y="2135786"/>
                </a:cubicBezTo>
                <a:lnTo>
                  <a:pt x="2322863" y="2135786"/>
                </a:lnTo>
                <a:lnTo>
                  <a:pt x="2369838" y="1961609"/>
                </a:lnTo>
                <a:lnTo>
                  <a:pt x="2392005" y="1874872"/>
                </a:lnTo>
                <a:lnTo>
                  <a:pt x="2445666" y="1672546"/>
                </a:lnTo>
                <a:cubicBezTo>
                  <a:pt x="2469417" y="1672546"/>
                  <a:pt x="2492465" y="1671491"/>
                  <a:pt x="2514633" y="1671491"/>
                </a:cubicBezTo>
                <a:lnTo>
                  <a:pt x="2593452" y="1671491"/>
                </a:lnTo>
                <a:cubicBezTo>
                  <a:pt x="2728219" y="1671491"/>
                  <a:pt x="2813372" y="1679231"/>
                  <a:pt x="2844337" y="1722512"/>
                </a:cubicBezTo>
                <a:cubicBezTo>
                  <a:pt x="2867912" y="1755060"/>
                  <a:pt x="2865097" y="1811360"/>
                  <a:pt x="2837124" y="1896688"/>
                </a:cubicBezTo>
                <a:cubicBezTo>
                  <a:pt x="2788917" y="2043771"/>
                  <a:pt x="2728219" y="2118544"/>
                  <a:pt x="2532402" y="2133498"/>
                </a:cubicBezTo>
                <a:moveTo>
                  <a:pt x="3690941" y="2359928"/>
                </a:moveTo>
                <a:lnTo>
                  <a:pt x="3858432" y="1764736"/>
                </a:lnTo>
                <a:lnTo>
                  <a:pt x="3864414" y="2359928"/>
                </a:lnTo>
                <a:close/>
                <a:moveTo>
                  <a:pt x="3944641" y="1408466"/>
                </a:moveTo>
                <a:lnTo>
                  <a:pt x="3546674" y="1408466"/>
                </a:lnTo>
                <a:lnTo>
                  <a:pt x="3273445" y="2359928"/>
                </a:lnTo>
                <a:lnTo>
                  <a:pt x="2851198" y="2359928"/>
                </a:lnTo>
                <a:cubicBezTo>
                  <a:pt x="3066368" y="2280229"/>
                  <a:pt x="3197265" y="2128220"/>
                  <a:pt x="3238258" y="1902494"/>
                </a:cubicBezTo>
                <a:cubicBezTo>
                  <a:pt x="3271685" y="1726558"/>
                  <a:pt x="3255851" y="1611672"/>
                  <a:pt x="3184421" y="1525287"/>
                </a:cubicBezTo>
                <a:cubicBezTo>
                  <a:pt x="3077100" y="1396854"/>
                  <a:pt x="2861931" y="1407938"/>
                  <a:pt x="2671040" y="1407938"/>
                </a:cubicBezTo>
                <a:lnTo>
                  <a:pt x="2354355" y="1407938"/>
                </a:lnTo>
                <a:lnTo>
                  <a:pt x="2354355" y="60972"/>
                </a:lnTo>
                <a:lnTo>
                  <a:pt x="3944641" y="60972"/>
                </a:lnTo>
                <a:close/>
                <a:moveTo>
                  <a:pt x="4912289" y="2359928"/>
                </a:moveTo>
                <a:lnTo>
                  <a:pt x="4672136" y="2359928"/>
                </a:lnTo>
                <a:lnTo>
                  <a:pt x="5035444" y="1789543"/>
                </a:lnTo>
                <a:close/>
                <a:moveTo>
                  <a:pt x="5801470" y="1435208"/>
                </a:moveTo>
                <a:lnTo>
                  <a:pt x="5800414" y="1764736"/>
                </a:lnTo>
                <a:cubicBezTo>
                  <a:pt x="5701327" y="1901738"/>
                  <a:pt x="5629298" y="2056403"/>
                  <a:pt x="5588235" y="2220411"/>
                </a:cubicBezTo>
                <a:cubicBezTo>
                  <a:pt x="5576254" y="2266189"/>
                  <a:pt x="5567844" y="2312847"/>
                  <a:pt x="5563076" y="2359928"/>
                </a:cubicBezTo>
                <a:lnTo>
                  <a:pt x="5329081" y="2359928"/>
                </a:lnTo>
                <a:lnTo>
                  <a:pt x="5528065" y="1410753"/>
                </a:lnTo>
                <a:lnTo>
                  <a:pt x="4854758" y="1410753"/>
                </a:lnTo>
                <a:lnTo>
                  <a:pt x="4252177" y="2360808"/>
                </a:lnTo>
                <a:lnTo>
                  <a:pt x="4208545" y="2360808"/>
                </a:lnTo>
                <a:lnTo>
                  <a:pt x="4208545" y="60972"/>
                </a:lnTo>
                <a:lnTo>
                  <a:pt x="5800766" y="60972"/>
                </a:lnTo>
                <a:close/>
                <a:moveTo>
                  <a:pt x="6718976" y="2748219"/>
                </a:moveTo>
                <a:cubicBezTo>
                  <a:pt x="6630709" y="2765355"/>
                  <a:pt x="6541104" y="2774591"/>
                  <a:pt x="6451201" y="2775840"/>
                </a:cubicBezTo>
                <a:cubicBezTo>
                  <a:pt x="6221605" y="2775840"/>
                  <a:pt x="6061855" y="2669047"/>
                  <a:pt x="6058512" y="2420098"/>
                </a:cubicBezTo>
                <a:lnTo>
                  <a:pt x="6800434" y="2420098"/>
                </a:lnTo>
                <a:close/>
                <a:moveTo>
                  <a:pt x="7658650" y="2359928"/>
                </a:moveTo>
                <a:lnTo>
                  <a:pt x="7256988" y="2359928"/>
                </a:lnTo>
                <a:lnTo>
                  <a:pt x="7322612" y="2094616"/>
                </a:lnTo>
                <a:lnTo>
                  <a:pt x="6519816" y="2094616"/>
                </a:lnTo>
                <a:lnTo>
                  <a:pt x="6453664" y="2359928"/>
                </a:lnTo>
                <a:lnTo>
                  <a:pt x="6065374" y="2359928"/>
                </a:lnTo>
                <a:lnTo>
                  <a:pt x="6065374" y="2305388"/>
                </a:lnTo>
                <a:cubicBezTo>
                  <a:pt x="6071355" y="2275479"/>
                  <a:pt x="6076458" y="2244162"/>
                  <a:pt x="6084023" y="2210734"/>
                </a:cubicBezTo>
                <a:cubicBezTo>
                  <a:pt x="6154397" y="1924662"/>
                  <a:pt x="6342648" y="1642109"/>
                  <a:pt x="6667251" y="1642109"/>
                </a:cubicBezTo>
                <a:cubicBezTo>
                  <a:pt x="6795684" y="1642109"/>
                  <a:pt x="6923413" y="1691019"/>
                  <a:pt x="6905996" y="1868715"/>
                </a:cubicBezTo>
                <a:lnTo>
                  <a:pt x="7383838" y="1868715"/>
                </a:lnTo>
                <a:cubicBezTo>
                  <a:pt x="7402839" y="1785849"/>
                  <a:pt x="7434332" y="1644572"/>
                  <a:pt x="7344253" y="1514555"/>
                </a:cubicBezTo>
                <a:cubicBezTo>
                  <a:pt x="7242385" y="1373807"/>
                  <a:pt x="7037244" y="1316979"/>
                  <a:pt x="6770877" y="1316979"/>
                </a:cubicBezTo>
                <a:cubicBezTo>
                  <a:pt x="6581570" y="1316979"/>
                  <a:pt x="6304647" y="1347240"/>
                  <a:pt x="6065374" y="1503295"/>
                </a:cubicBezTo>
                <a:lnTo>
                  <a:pt x="6065374" y="60621"/>
                </a:lnTo>
                <a:lnTo>
                  <a:pt x="7657946" y="60621"/>
                </a:lnTo>
                <a:close/>
              </a:path>
            </a:pathLst>
          </a:custGeom>
          <a:solidFill>
            <a:schemeClr val="accent2"/>
          </a:solidFill>
          <a:ln w="17575" cap="flat">
            <a:noFill/>
            <a:prstDash val="solid"/>
            <a:miter/>
          </a:ln>
        </p:spPr>
        <p:txBody>
          <a:bodyPr rtlCol="0" anchor="ctr"/>
          <a:lstStyle/>
          <a:p>
            <a:endParaRPr lang="en-GB"/>
          </a:p>
        </p:txBody>
      </p:sp>
      <p:sp>
        <p:nvSpPr>
          <p:cNvPr id="11" name="Shape 8">
            <a:extLst>
              <a:ext uri="{FF2B5EF4-FFF2-40B4-BE49-F238E27FC236}">
                <a16:creationId xmlns:a16="http://schemas.microsoft.com/office/drawing/2014/main" id="{4FB16981-6B82-4675-8BD2-16F7F9ECDD53}"/>
              </a:ext>
            </a:extLst>
          </p:cNvPr>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dirty="0">
              <a:solidFill>
                <a:schemeClr val="bg1"/>
              </a:solidFill>
              <a:latin typeface="+mn-lt"/>
              <a:ea typeface="Arial"/>
              <a:cs typeface="Arial" panose="020B0604020202020204" pitchFamily="34" charset="0"/>
            </a:endParaRPr>
          </a:p>
        </p:txBody>
      </p:sp>
      <p:sp>
        <p:nvSpPr>
          <p:cNvPr id="13" name="Freeform 19">
            <a:extLst>
              <a:ext uri="{FF2B5EF4-FFF2-40B4-BE49-F238E27FC236}">
                <a16:creationId xmlns:a16="http://schemas.microsoft.com/office/drawing/2014/main" id="{5D4B1157-B5C0-4AD9-BA1D-B6C821264097}"/>
              </a:ex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4" name="TextBox 13">
            <a:extLst>
              <a:ext uri="{FF2B5EF4-FFF2-40B4-BE49-F238E27FC236}">
                <a16:creationId xmlns:a16="http://schemas.microsoft.com/office/drawing/2014/main" id="{B18B8CBB-ED87-4C39-9AC3-A1B4F02BEE87}"/>
              </a:ext>
              <a:ext uri="{C183D7F6-B498-43B3-948B-1728B52AA6E4}">
                <adec:decorative xmlns:adec="http://schemas.microsoft.com/office/drawing/2017/decorative" val="1"/>
              </a:ext>
            </a:extLst>
          </p:cNvPr>
          <p:cNvSpPr txBox="1"/>
          <p:nvPr userDrawn="1"/>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solidFill>
                <a:latin typeface="+mn-lt"/>
                <a:ea typeface="+mn-ea"/>
                <a:cs typeface="+mn-cs"/>
              </a:rPr>
              <a:t>© 2022 KPMG, an Irish partnership and a member firm of the KPMG global organization of independent member firms affiliated with KPMG International Limited, a private English company limited by guarantee. All rights reserved.</a:t>
            </a:r>
          </a:p>
        </p:txBody>
      </p:sp>
      <p:cxnSp>
        <p:nvCxnSpPr>
          <p:cNvPr id="15" name="Straight Connector 14">
            <a:extLst>
              <a:ext uri="{FF2B5EF4-FFF2-40B4-BE49-F238E27FC236}">
                <a16:creationId xmlns:a16="http://schemas.microsoft.com/office/drawing/2014/main" id="{7D1DF9C6-DFC5-4AB2-833E-C58C8F901A0B}"/>
              </a:ext>
            </a:extLst>
          </p:cNvPr>
          <p:cNvCxnSpPr/>
          <p:nvPr userDrawn="1"/>
        </p:nvCxnSpPr>
        <p:spPr>
          <a:xfrm>
            <a:off x="10928548" y="6266997"/>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861664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ags" Target="../tags/tag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9" Type="http://schemas.openxmlformats.org/officeDocument/2006/relationships/slideLayout" Target="../slideLayouts/slideLayout75.xml"/><Relationship Id="rId21" Type="http://schemas.openxmlformats.org/officeDocument/2006/relationships/slideLayout" Target="../slideLayouts/slideLayout57.xml"/><Relationship Id="rId34" Type="http://schemas.openxmlformats.org/officeDocument/2006/relationships/slideLayout" Target="../slideLayouts/slideLayout70.xml"/><Relationship Id="rId42" Type="http://schemas.openxmlformats.org/officeDocument/2006/relationships/slideLayout" Target="../slideLayouts/slideLayout78.xml"/><Relationship Id="rId47" Type="http://schemas.openxmlformats.org/officeDocument/2006/relationships/slideLayout" Target="../slideLayouts/slideLayout83.xml"/><Relationship Id="rId50" Type="http://schemas.openxmlformats.org/officeDocument/2006/relationships/slideLayout" Target="../slideLayouts/slideLayout86.xml"/><Relationship Id="rId55" Type="http://schemas.openxmlformats.org/officeDocument/2006/relationships/slideLayout" Target="../slideLayouts/slideLayout91.xml"/><Relationship Id="rId63" Type="http://schemas.openxmlformats.org/officeDocument/2006/relationships/slideLayout" Target="../slideLayouts/slideLayout99.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9" Type="http://schemas.openxmlformats.org/officeDocument/2006/relationships/slideLayout" Target="../slideLayouts/slideLayout65.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slideLayout" Target="../slideLayouts/slideLayout68.xml"/><Relationship Id="rId37" Type="http://schemas.openxmlformats.org/officeDocument/2006/relationships/slideLayout" Target="../slideLayouts/slideLayout73.xml"/><Relationship Id="rId40" Type="http://schemas.openxmlformats.org/officeDocument/2006/relationships/slideLayout" Target="../slideLayouts/slideLayout76.xml"/><Relationship Id="rId45" Type="http://schemas.openxmlformats.org/officeDocument/2006/relationships/slideLayout" Target="../slideLayouts/slideLayout81.xml"/><Relationship Id="rId53" Type="http://schemas.openxmlformats.org/officeDocument/2006/relationships/slideLayout" Target="../slideLayouts/slideLayout89.xml"/><Relationship Id="rId58" Type="http://schemas.openxmlformats.org/officeDocument/2006/relationships/slideLayout" Target="../slideLayouts/slideLayout94.xml"/><Relationship Id="rId5" Type="http://schemas.openxmlformats.org/officeDocument/2006/relationships/slideLayout" Target="../slideLayouts/slideLayout41.xml"/><Relationship Id="rId61" Type="http://schemas.openxmlformats.org/officeDocument/2006/relationships/slideLayout" Target="../slideLayouts/slideLayout97.xml"/><Relationship Id="rId19" Type="http://schemas.openxmlformats.org/officeDocument/2006/relationships/slideLayout" Target="../slideLayouts/slideLayout5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slideLayout" Target="../slideLayouts/slideLayout66.xml"/><Relationship Id="rId35" Type="http://schemas.openxmlformats.org/officeDocument/2006/relationships/slideLayout" Target="../slideLayouts/slideLayout71.xml"/><Relationship Id="rId43" Type="http://schemas.openxmlformats.org/officeDocument/2006/relationships/slideLayout" Target="../slideLayouts/slideLayout79.xml"/><Relationship Id="rId48" Type="http://schemas.openxmlformats.org/officeDocument/2006/relationships/slideLayout" Target="../slideLayouts/slideLayout84.xml"/><Relationship Id="rId56" Type="http://schemas.openxmlformats.org/officeDocument/2006/relationships/slideLayout" Target="../slideLayouts/slideLayout92.xml"/><Relationship Id="rId64" Type="http://schemas.openxmlformats.org/officeDocument/2006/relationships/theme" Target="../theme/theme2.xml"/><Relationship Id="rId8" Type="http://schemas.openxmlformats.org/officeDocument/2006/relationships/slideLayout" Target="../slideLayouts/slideLayout44.xml"/><Relationship Id="rId51" Type="http://schemas.openxmlformats.org/officeDocument/2006/relationships/slideLayout" Target="../slideLayouts/slideLayout87.xml"/><Relationship Id="rId3" Type="http://schemas.openxmlformats.org/officeDocument/2006/relationships/slideLayout" Target="../slideLayouts/slideLayout39.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33" Type="http://schemas.openxmlformats.org/officeDocument/2006/relationships/slideLayout" Target="../slideLayouts/slideLayout69.xml"/><Relationship Id="rId38" Type="http://schemas.openxmlformats.org/officeDocument/2006/relationships/slideLayout" Target="../slideLayouts/slideLayout74.xml"/><Relationship Id="rId46" Type="http://schemas.openxmlformats.org/officeDocument/2006/relationships/slideLayout" Target="../slideLayouts/slideLayout82.xml"/><Relationship Id="rId59" Type="http://schemas.openxmlformats.org/officeDocument/2006/relationships/slideLayout" Target="../slideLayouts/slideLayout95.xml"/><Relationship Id="rId20" Type="http://schemas.openxmlformats.org/officeDocument/2006/relationships/slideLayout" Target="../slideLayouts/slideLayout56.xml"/><Relationship Id="rId41" Type="http://schemas.openxmlformats.org/officeDocument/2006/relationships/slideLayout" Target="../slideLayouts/slideLayout77.xml"/><Relationship Id="rId54" Type="http://schemas.openxmlformats.org/officeDocument/2006/relationships/slideLayout" Target="../slideLayouts/slideLayout90.xml"/><Relationship Id="rId62" Type="http://schemas.openxmlformats.org/officeDocument/2006/relationships/slideLayout" Target="../slideLayouts/slideLayout9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36" Type="http://schemas.openxmlformats.org/officeDocument/2006/relationships/slideLayout" Target="../slideLayouts/slideLayout72.xml"/><Relationship Id="rId49" Type="http://schemas.openxmlformats.org/officeDocument/2006/relationships/slideLayout" Target="../slideLayouts/slideLayout85.xml"/><Relationship Id="rId57" Type="http://schemas.openxmlformats.org/officeDocument/2006/relationships/slideLayout" Target="../slideLayouts/slideLayout93.xml"/><Relationship Id="rId10" Type="http://schemas.openxmlformats.org/officeDocument/2006/relationships/slideLayout" Target="../slideLayouts/slideLayout46.xml"/><Relationship Id="rId31" Type="http://schemas.openxmlformats.org/officeDocument/2006/relationships/slideLayout" Target="../slideLayouts/slideLayout67.xml"/><Relationship Id="rId44" Type="http://schemas.openxmlformats.org/officeDocument/2006/relationships/slideLayout" Target="../slideLayouts/slideLayout80.xml"/><Relationship Id="rId52" Type="http://schemas.openxmlformats.org/officeDocument/2006/relationships/slideLayout" Target="../slideLayouts/slideLayout88.xml"/><Relationship Id="rId60" Type="http://schemas.openxmlformats.org/officeDocument/2006/relationships/slideLayout" Target="../slideLayouts/slideLayout9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95364" y="431800"/>
            <a:ext cx="10204450" cy="533400"/>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995362" y="1330325"/>
            <a:ext cx="10200683" cy="454660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9" name="Shape 8"/>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accent2"/>
                </a:solidFill>
                <a:latin typeface="+mn-lt"/>
                <a:ea typeface="Arial"/>
                <a:cs typeface="Arial" panose="020B0604020202020204" pitchFamily="34" charset="0"/>
              </a:rPr>
              <a:pPr algn="r"/>
              <a:t>‹#›</a:t>
            </a:fld>
            <a:endParaRPr lang="en-GB" sz="1000" dirty="0">
              <a:solidFill>
                <a:schemeClr val="accent2"/>
              </a:solidFill>
              <a:latin typeface="+mn-lt"/>
              <a:ea typeface="Arial"/>
              <a:cs typeface="Arial" panose="020B0604020202020204" pitchFamily="34" charset="0"/>
            </a:endParaRPr>
          </a:p>
        </p:txBody>
      </p:sp>
      <p:sp>
        <p:nvSpPr>
          <p:cNvPr id="25" name="TextBox 24">
            <a:extLst>
              <a:ext uri="{C183D7F6-B498-43B3-948B-1728B52AA6E4}">
                <adec:decorative xmlns:adec="http://schemas.microsoft.com/office/drawing/2017/decorative" val="1"/>
              </a:ext>
            </a:extLst>
          </p:cNvPr>
          <p:cNvSpPr txBox="1"/>
          <p:nvPr userDrawn="1">
            <p:custDataLst>
              <p:tags r:id="rId38"/>
            </p:custDataLst>
          </p:nvPr>
        </p:nvSpPr>
        <p:spPr>
          <a:xfrm>
            <a:off x="8967794" y="6295536"/>
            <a:ext cx="1866200" cy="9233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a:solidFill>
                  <a:schemeClr val="bg1">
                    <a:lumMod val="65000"/>
                  </a:schemeClr>
                </a:solidFill>
                <a:latin typeface="+mn-lt"/>
                <a:ea typeface="+mn-ea"/>
                <a:cs typeface="+mn-cs"/>
              </a:rPr>
              <a:t>Document Classification: KPMG Public</a:t>
            </a:r>
            <a:endParaRPr lang="en-GB" sz="600" b="0" kern="1200" noProof="0" dirty="0">
              <a:solidFill>
                <a:schemeClr val="bg1">
                  <a:lumMod val="65000"/>
                </a:schemeClr>
              </a:solidFill>
              <a:latin typeface="+mn-lt"/>
              <a:ea typeface="+mn-ea"/>
              <a:cs typeface="+mn-cs"/>
            </a:endParaRPr>
          </a:p>
        </p:txBody>
      </p:sp>
      <p:cxnSp>
        <p:nvCxnSpPr>
          <p:cNvPr id="17" name="Straight Connector 16">
            <a:extLst>
              <a:ext uri="{FF2B5EF4-FFF2-40B4-BE49-F238E27FC236}">
                <a16:creationId xmlns:a16="http://schemas.microsoft.com/office/drawing/2014/main" id="{F024B3B3-3138-44BB-8DDD-6BDCEF24DEDC}"/>
              </a:ext>
            </a:extLst>
          </p:cNvPr>
          <p:cNvCxnSpPr/>
          <p:nvPr userDrawn="1"/>
        </p:nvCxnSpPr>
        <p:spPr>
          <a:xfrm>
            <a:off x="10928548" y="6266997"/>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Graphic 8">
            <a:extLst>
              <a:ext uri="{FF2B5EF4-FFF2-40B4-BE49-F238E27FC236}">
                <a16:creationId xmlns:a16="http://schemas.microsoft.com/office/drawing/2014/main" id="{9AC77B96-D96C-4FA2-858B-DEE0A3A7B7B6}"/>
              </a:ext>
            </a:extLst>
          </p:cNvPr>
          <p:cNvSpPr/>
          <p:nvPr/>
        </p:nvSpPr>
        <p:spPr>
          <a:xfrm>
            <a:off x="1003200" y="6266996"/>
            <a:ext cx="484832" cy="194706"/>
          </a:xfrm>
          <a:custGeom>
            <a:avLst/>
            <a:gdLst>
              <a:gd name="connsiteX0" fmla="*/ 480938 w 484832"/>
              <a:gd name="connsiteY0" fmla="*/ 148130 h 194706"/>
              <a:gd name="connsiteX1" fmla="*/ 455744 w 484832"/>
              <a:gd name="connsiteY1" fmla="*/ 148130 h 194706"/>
              <a:gd name="connsiteX2" fmla="*/ 459917 w 484832"/>
              <a:gd name="connsiteY2" fmla="*/ 131488 h 194706"/>
              <a:gd name="connsiteX3" fmla="*/ 409445 w 484832"/>
              <a:gd name="connsiteY3" fmla="*/ 131488 h 194706"/>
              <a:gd name="connsiteX4" fmla="*/ 405289 w 484832"/>
              <a:gd name="connsiteY4" fmla="*/ 148130 h 194706"/>
              <a:gd name="connsiteX5" fmla="*/ 380916 w 484832"/>
              <a:gd name="connsiteY5" fmla="*/ 148130 h 194706"/>
              <a:gd name="connsiteX6" fmla="*/ 380916 w 484832"/>
              <a:gd name="connsiteY6" fmla="*/ 144709 h 194706"/>
              <a:gd name="connsiteX7" fmla="*/ 382079 w 484832"/>
              <a:gd name="connsiteY7" fmla="*/ 138775 h 194706"/>
              <a:gd name="connsiteX8" fmla="*/ 418715 w 484832"/>
              <a:gd name="connsiteY8" fmla="*/ 103062 h 194706"/>
              <a:gd name="connsiteX9" fmla="*/ 433698 w 484832"/>
              <a:gd name="connsiteY9" fmla="*/ 117292 h 194706"/>
              <a:gd name="connsiteX10" fmla="*/ 463732 w 484832"/>
              <a:gd name="connsiteY10" fmla="*/ 117292 h 194706"/>
              <a:gd name="connsiteX11" fmla="*/ 461234 w 484832"/>
              <a:gd name="connsiteY11" fmla="*/ 95058 h 194706"/>
              <a:gd name="connsiteX12" fmla="*/ 425214 w 484832"/>
              <a:gd name="connsiteY12" fmla="*/ 82641 h 194706"/>
              <a:gd name="connsiteX13" fmla="*/ 380916 w 484832"/>
              <a:gd name="connsiteY13" fmla="*/ 94357 h 194706"/>
              <a:gd name="connsiteX14" fmla="*/ 380916 w 484832"/>
              <a:gd name="connsiteY14" fmla="*/ 3708 h 194706"/>
              <a:gd name="connsiteX15" fmla="*/ 480938 w 484832"/>
              <a:gd name="connsiteY15" fmla="*/ 3708 h 194706"/>
              <a:gd name="connsiteX16" fmla="*/ 421914 w 484832"/>
              <a:gd name="connsiteY16" fmla="*/ 172537 h 194706"/>
              <a:gd name="connsiteX17" fmla="*/ 405101 w 484832"/>
              <a:gd name="connsiteY17" fmla="*/ 174247 h 194706"/>
              <a:gd name="connsiteX18" fmla="*/ 380438 w 484832"/>
              <a:gd name="connsiteY18" fmla="*/ 151910 h 194706"/>
              <a:gd name="connsiteX19" fmla="*/ 427027 w 484832"/>
              <a:gd name="connsiteY19" fmla="*/ 151910 h 194706"/>
              <a:gd name="connsiteX20" fmla="*/ 364275 w 484832"/>
              <a:gd name="connsiteY20" fmla="*/ 90064 h 194706"/>
              <a:gd name="connsiteX21" fmla="*/ 364275 w 484832"/>
              <a:gd name="connsiteY21" fmla="*/ 110759 h 194706"/>
              <a:gd name="connsiteX22" fmla="*/ 350951 w 484832"/>
              <a:gd name="connsiteY22" fmla="*/ 139390 h 194706"/>
              <a:gd name="connsiteX23" fmla="*/ 349360 w 484832"/>
              <a:gd name="connsiteY23" fmla="*/ 148130 h 194706"/>
              <a:gd name="connsiteX24" fmla="*/ 334669 w 484832"/>
              <a:gd name="connsiteY24" fmla="*/ 148130 h 194706"/>
              <a:gd name="connsiteX25" fmla="*/ 347223 w 484832"/>
              <a:gd name="connsiteY25" fmla="*/ 88524 h 194706"/>
              <a:gd name="connsiteX26" fmla="*/ 304943 w 484832"/>
              <a:gd name="connsiteY26" fmla="*/ 88524 h 194706"/>
              <a:gd name="connsiteX27" fmla="*/ 267110 w 484832"/>
              <a:gd name="connsiteY27" fmla="*/ 148164 h 194706"/>
              <a:gd name="connsiteX28" fmla="*/ 264339 w 484832"/>
              <a:gd name="connsiteY28" fmla="*/ 148164 h 194706"/>
              <a:gd name="connsiteX29" fmla="*/ 264339 w 484832"/>
              <a:gd name="connsiteY29" fmla="*/ 3759 h 194706"/>
              <a:gd name="connsiteX30" fmla="*/ 364326 w 484832"/>
              <a:gd name="connsiteY30" fmla="*/ 3759 h 194706"/>
              <a:gd name="connsiteX31" fmla="*/ 308449 w 484832"/>
              <a:gd name="connsiteY31" fmla="*/ 148130 h 194706"/>
              <a:gd name="connsiteX32" fmla="*/ 293398 w 484832"/>
              <a:gd name="connsiteY32" fmla="*/ 148130 h 194706"/>
              <a:gd name="connsiteX33" fmla="*/ 316163 w 484832"/>
              <a:gd name="connsiteY33" fmla="*/ 112315 h 194706"/>
              <a:gd name="connsiteX34" fmla="*/ 247731 w 484832"/>
              <a:gd name="connsiteY34" fmla="*/ 88388 h 194706"/>
              <a:gd name="connsiteX35" fmla="*/ 222709 w 484832"/>
              <a:gd name="connsiteY35" fmla="*/ 88388 h 194706"/>
              <a:gd name="connsiteX36" fmla="*/ 205606 w 484832"/>
              <a:gd name="connsiteY36" fmla="*/ 148130 h 194706"/>
              <a:gd name="connsiteX37" fmla="*/ 179027 w 484832"/>
              <a:gd name="connsiteY37" fmla="*/ 148130 h 194706"/>
              <a:gd name="connsiteX38" fmla="*/ 203314 w 484832"/>
              <a:gd name="connsiteY38" fmla="*/ 119413 h 194706"/>
              <a:gd name="connsiteX39" fmla="*/ 199893 w 484832"/>
              <a:gd name="connsiteY39" fmla="*/ 95725 h 194706"/>
              <a:gd name="connsiteX40" fmla="*/ 167653 w 484832"/>
              <a:gd name="connsiteY40" fmla="*/ 88353 h 194706"/>
              <a:gd name="connsiteX41" fmla="*/ 147796 w 484832"/>
              <a:gd name="connsiteY41" fmla="*/ 88353 h 194706"/>
              <a:gd name="connsiteX42" fmla="*/ 147796 w 484832"/>
              <a:gd name="connsiteY42" fmla="*/ 3759 h 194706"/>
              <a:gd name="connsiteX43" fmla="*/ 247697 w 484832"/>
              <a:gd name="connsiteY43" fmla="*/ 3759 h 194706"/>
              <a:gd name="connsiteX44" fmla="*/ 231740 w 484832"/>
              <a:gd name="connsiteY44" fmla="*/ 148130 h 194706"/>
              <a:gd name="connsiteX45" fmla="*/ 242258 w 484832"/>
              <a:gd name="connsiteY45" fmla="*/ 110759 h 194706"/>
              <a:gd name="connsiteX46" fmla="*/ 242635 w 484832"/>
              <a:gd name="connsiteY46" fmla="*/ 148130 h 194706"/>
              <a:gd name="connsiteX47" fmla="*/ 158981 w 484832"/>
              <a:gd name="connsiteY47" fmla="*/ 133934 h 194706"/>
              <a:gd name="connsiteX48" fmla="*/ 158981 w 484832"/>
              <a:gd name="connsiteY48" fmla="*/ 133934 h 194706"/>
              <a:gd name="connsiteX49" fmla="*/ 155920 w 484832"/>
              <a:gd name="connsiteY49" fmla="*/ 134054 h 194706"/>
              <a:gd name="connsiteX50" fmla="*/ 152243 w 484832"/>
              <a:gd name="connsiteY50" fmla="*/ 134054 h 194706"/>
              <a:gd name="connsiteX51" fmla="*/ 145846 w 484832"/>
              <a:gd name="connsiteY51" fmla="*/ 134054 h 194706"/>
              <a:gd name="connsiteX52" fmla="*/ 148805 w 484832"/>
              <a:gd name="connsiteY52" fmla="*/ 123125 h 194706"/>
              <a:gd name="connsiteX53" fmla="*/ 150207 w 484832"/>
              <a:gd name="connsiteY53" fmla="*/ 117686 h 194706"/>
              <a:gd name="connsiteX54" fmla="*/ 153628 w 484832"/>
              <a:gd name="connsiteY54" fmla="*/ 104961 h 194706"/>
              <a:gd name="connsiteX55" fmla="*/ 157972 w 484832"/>
              <a:gd name="connsiteY55" fmla="*/ 104961 h 194706"/>
              <a:gd name="connsiteX56" fmla="*/ 162915 w 484832"/>
              <a:gd name="connsiteY56" fmla="*/ 104961 h 194706"/>
              <a:gd name="connsiteX57" fmla="*/ 178668 w 484832"/>
              <a:gd name="connsiteY57" fmla="*/ 108159 h 194706"/>
              <a:gd name="connsiteX58" fmla="*/ 178206 w 484832"/>
              <a:gd name="connsiteY58" fmla="*/ 119105 h 194706"/>
              <a:gd name="connsiteX59" fmla="*/ 159084 w 484832"/>
              <a:gd name="connsiteY59" fmla="*/ 133986 h 194706"/>
              <a:gd name="connsiteX60" fmla="*/ 131291 w 484832"/>
              <a:gd name="connsiteY60" fmla="*/ 93741 h 194706"/>
              <a:gd name="connsiteX61" fmla="*/ 129717 w 484832"/>
              <a:gd name="connsiteY61" fmla="*/ 98872 h 194706"/>
              <a:gd name="connsiteX62" fmla="*/ 115419 w 484832"/>
              <a:gd name="connsiteY62" fmla="*/ 146471 h 194706"/>
              <a:gd name="connsiteX63" fmla="*/ 114854 w 484832"/>
              <a:gd name="connsiteY63" fmla="*/ 148181 h 194706"/>
              <a:gd name="connsiteX64" fmla="*/ 67683 w 484832"/>
              <a:gd name="connsiteY64" fmla="*/ 148181 h 194706"/>
              <a:gd name="connsiteX65" fmla="*/ 64006 w 484832"/>
              <a:gd name="connsiteY65" fmla="*/ 140365 h 194706"/>
              <a:gd name="connsiteX66" fmla="*/ 114683 w 484832"/>
              <a:gd name="connsiteY66" fmla="*/ 88524 h 194706"/>
              <a:gd name="connsiteX67" fmla="*/ 82187 w 484832"/>
              <a:gd name="connsiteY67" fmla="*/ 88524 h 194706"/>
              <a:gd name="connsiteX68" fmla="*/ 42507 w 484832"/>
              <a:gd name="connsiteY68" fmla="*/ 131283 h 194706"/>
              <a:gd name="connsiteX69" fmla="*/ 55351 w 484832"/>
              <a:gd name="connsiteY69" fmla="*/ 88524 h 194706"/>
              <a:gd name="connsiteX70" fmla="*/ 31270 w 484832"/>
              <a:gd name="connsiteY70" fmla="*/ 88524 h 194706"/>
              <a:gd name="connsiteX71" fmla="*/ 31270 w 484832"/>
              <a:gd name="connsiteY71" fmla="*/ 3759 h 194706"/>
              <a:gd name="connsiteX72" fmla="*/ 131188 w 484832"/>
              <a:gd name="connsiteY72" fmla="*/ 3759 h 194706"/>
              <a:gd name="connsiteX73" fmla="*/ 377119 w 484832"/>
              <a:gd name="connsiteY73" fmla="*/ -89 h 194706"/>
              <a:gd name="connsiteX74" fmla="*/ 377119 w 484832"/>
              <a:gd name="connsiteY74" fmla="*/ 97076 h 194706"/>
              <a:gd name="connsiteX75" fmla="*/ 368140 w 484832"/>
              <a:gd name="connsiteY75" fmla="*/ 105713 h 194706"/>
              <a:gd name="connsiteX76" fmla="*/ 368140 w 484832"/>
              <a:gd name="connsiteY76" fmla="*/ -89 h 194706"/>
              <a:gd name="connsiteX77" fmla="*/ 260525 w 484832"/>
              <a:gd name="connsiteY77" fmla="*/ -89 h 194706"/>
              <a:gd name="connsiteX78" fmla="*/ 260525 w 484832"/>
              <a:gd name="connsiteY78" fmla="*/ 88388 h 194706"/>
              <a:gd name="connsiteX79" fmla="*/ 251614 w 484832"/>
              <a:gd name="connsiteY79" fmla="*/ 88388 h 194706"/>
              <a:gd name="connsiteX80" fmla="*/ 251614 w 484832"/>
              <a:gd name="connsiteY80" fmla="*/ -89 h 194706"/>
              <a:gd name="connsiteX81" fmla="*/ 143965 w 484832"/>
              <a:gd name="connsiteY81" fmla="*/ -89 h 194706"/>
              <a:gd name="connsiteX82" fmla="*/ 143965 w 484832"/>
              <a:gd name="connsiteY82" fmla="*/ 88524 h 194706"/>
              <a:gd name="connsiteX83" fmla="*/ 135071 w 484832"/>
              <a:gd name="connsiteY83" fmla="*/ 88524 h 194706"/>
              <a:gd name="connsiteX84" fmla="*/ 135071 w 484832"/>
              <a:gd name="connsiteY84" fmla="*/ -89 h 194706"/>
              <a:gd name="connsiteX85" fmla="*/ 27456 w 484832"/>
              <a:gd name="connsiteY85" fmla="*/ -89 h 194706"/>
              <a:gd name="connsiteX86" fmla="*/ 27456 w 484832"/>
              <a:gd name="connsiteY86" fmla="*/ 100907 h 194706"/>
              <a:gd name="connsiteX87" fmla="*/ -47 w 484832"/>
              <a:gd name="connsiteY87" fmla="*/ 192480 h 194706"/>
              <a:gd name="connsiteX88" fmla="*/ 24120 w 484832"/>
              <a:gd name="connsiteY88" fmla="*/ 192480 h 194706"/>
              <a:gd name="connsiteX89" fmla="*/ 36247 w 484832"/>
              <a:gd name="connsiteY89" fmla="*/ 151927 h 194706"/>
              <a:gd name="connsiteX90" fmla="*/ 39667 w 484832"/>
              <a:gd name="connsiteY90" fmla="*/ 151927 h 194706"/>
              <a:gd name="connsiteX91" fmla="*/ 59696 w 484832"/>
              <a:gd name="connsiteY91" fmla="*/ 192480 h 194706"/>
              <a:gd name="connsiteX92" fmla="*/ 89028 w 484832"/>
              <a:gd name="connsiteY92" fmla="*/ 192480 h 194706"/>
              <a:gd name="connsiteX93" fmla="*/ 69513 w 484832"/>
              <a:gd name="connsiteY93" fmla="*/ 151927 h 194706"/>
              <a:gd name="connsiteX94" fmla="*/ 113623 w 484832"/>
              <a:gd name="connsiteY94" fmla="*/ 151927 h 194706"/>
              <a:gd name="connsiteX95" fmla="*/ 101377 w 484832"/>
              <a:gd name="connsiteY95" fmla="*/ 192480 h 194706"/>
              <a:gd name="connsiteX96" fmla="*/ 127785 w 484832"/>
              <a:gd name="connsiteY96" fmla="*/ 192480 h 194706"/>
              <a:gd name="connsiteX97" fmla="*/ 139860 w 484832"/>
              <a:gd name="connsiteY97" fmla="*/ 152047 h 194706"/>
              <a:gd name="connsiteX98" fmla="*/ 145641 w 484832"/>
              <a:gd name="connsiteY98" fmla="*/ 152047 h 194706"/>
              <a:gd name="connsiteX99" fmla="*/ 145641 w 484832"/>
              <a:gd name="connsiteY99" fmla="*/ 151927 h 194706"/>
              <a:gd name="connsiteX100" fmla="*/ 204408 w 484832"/>
              <a:gd name="connsiteY100" fmla="*/ 151927 h 194706"/>
              <a:gd name="connsiteX101" fmla="*/ 192761 w 484832"/>
              <a:gd name="connsiteY101" fmla="*/ 192360 h 194706"/>
              <a:gd name="connsiteX102" fmla="*/ 219374 w 484832"/>
              <a:gd name="connsiteY102" fmla="*/ 192360 h 194706"/>
              <a:gd name="connsiteX103" fmla="*/ 230662 w 484832"/>
              <a:gd name="connsiteY103" fmla="*/ 151927 h 194706"/>
              <a:gd name="connsiteX104" fmla="*/ 242635 w 484832"/>
              <a:gd name="connsiteY104" fmla="*/ 151927 h 194706"/>
              <a:gd name="connsiteX105" fmla="*/ 242960 w 484832"/>
              <a:gd name="connsiteY105" fmla="*/ 192360 h 194706"/>
              <a:gd name="connsiteX106" fmla="*/ 265280 w 484832"/>
              <a:gd name="connsiteY106" fmla="*/ 192360 h 194706"/>
              <a:gd name="connsiteX107" fmla="*/ 290935 w 484832"/>
              <a:gd name="connsiteY107" fmla="*/ 151927 h 194706"/>
              <a:gd name="connsiteX108" fmla="*/ 307713 w 484832"/>
              <a:gd name="connsiteY108" fmla="*/ 151927 h 194706"/>
              <a:gd name="connsiteX109" fmla="*/ 299059 w 484832"/>
              <a:gd name="connsiteY109" fmla="*/ 192360 h 194706"/>
              <a:gd name="connsiteX110" fmla="*/ 325227 w 484832"/>
              <a:gd name="connsiteY110" fmla="*/ 192360 h 194706"/>
              <a:gd name="connsiteX111" fmla="*/ 333779 w 484832"/>
              <a:gd name="connsiteY111" fmla="*/ 151927 h 194706"/>
              <a:gd name="connsiteX112" fmla="*/ 348933 w 484832"/>
              <a:gd name="connsiteY112" fmla="*/ 151927 h 194706"/>
              <a:gd name="connsiteX113" fmla="*/ 359845 w 484832"/>
              <a:gd name="connsiteY113" fmla="*/ 183517 h 194706"/>
              <a:gd name="connsiteX114" fmla="*/ 397131 w 484832"/>
              <a:gd name="connsiteY114" fmla="*/ 194617 h 194706"/>
              <a:gd name="connsiteX115" fmla="*/ 445807 w 484832"/>
              <a:gd name="connsiteY115" fmla="*/ 188648 h 194706"/>
              <a:gd name="connsiteX116" fmla="*/ 454872 w 484832"/>
              <a:gd name="connsiteY116" fmla="*/ 151927 h 194706"/>
              <a:gd name="connsiteX117" fmla="*/ 484786 w 484832"/>
              <a:gd name="connsiteY117" fmla="*/ 151927 h 194706"/>
              <a:gd name="connsiteX118" fmla="*/ 484786 w 484832"/>
              <a:gd name="connsiteY118" fmla="*/ -89 h 19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484832" h="194706">
                <a:moveTo>
                  <a:pt x="480938" y="148130"/>
                </a:moveTo>
                <a:lnTo>
                  <a:pt x="455744" y="148130"/>
                </a:lnTo>
                <a:lnTo>
                  <a:pt x="459917" y="131488"/>
                </a:lnTo>
                <a:lnTo>
                  <a:pt x="409445" y="131488"/>
                </a:lnTo>
                <a:lnTo>
                  <a:pt x="405289" y="148130"/>
                </a:lnTo>
                <a:lnTo>
                  <a:pt x="380916" y="148130"/>
                </a:lnTo>
                <a:lnTo>
                  <a:pt x="380916" y="144709"/>
                </a:lnTo>
                <a:cubicBezTo>
                  <a:pt x="381293" y="142845"/>
                  <a:pt x="381618" y="140878"/>
                  <a:pt x="382079" y="138775"/>
                </a:cubicBezTo>
                <a:cubicBezTo>
                  <a:pt x="386526" y="120816"/>
                  <a:pt x="398311" y="103062"/>
                  <a:pt x="418715" y="103062"/>
                </a:cubicBezTo>
                <a:cubicBezTo>
                  <a:pt x="426771" y="103062"/>
                  <a:pt x="434792" y="106141"/>
                  <a:pt x="433698" y="117292"/>
                </a:cubicBezTo>
                <a:lnTo>
                  <a:pt x="463732" y="117292"/>
                </a:lnTo>
                <a:cubicBezTo>
                  <a:pt x="464912" y="112161"/>
                  <a:pt x="466896" y="103216"/>
                  <a:pt x="461234" y="95058"/>
                </a:cubicBezTo>
                <a:cubicBezTo>
                  <a:pt x="454821" y="86198"/>
                  <a:pt x="441942" y="82641"/>
                  <a:pt x="425214" y="82641"/>
                </a:cubicBezTo>
                <a:cubicBezTo>
                  <a:pt x="413328" y="82641"/>
                  <a:pt x="395933" y="84539"/>
                  <a:pt x="380916" y="94357"/>
                </a:cubicBezTo>
                <a:lnTo>
                  <a:pt x="380916" y="3708"/>
                </a:lnTo>
                <a:lnTo>
                  <a:pt x="480938" y="3708"/>
                </a:lnTo>
                <a:close/>
                <a:moveTo>
                  <a:pt x="421914" y="172537"/>
                </a:moveTo>
                <a:cubicBezTo>
                  <a:pt x="416372" y="173606"/>
                  <a:pt x="410745" y="174179"/>
                  <a:pt x="405101" y="174247"/>
                </a:cubicBezTo>
                <a:cubicBezTo>
                  <a:pt x="390683" y="174247"/>
                  <a:pt x="380643" y="167543"/>
                  <a:pt x="380438" y="151910"/>
                </a:cubicBezTo>
                <a:lnTo>
                  <a:pt x="427027" y="151910"/>
                </a:lnTo>
                <a:close/>
                <a:moveTo>
                  <a:pt x="364275" y="90064"/>
                </a:moveTo>
                <a:lnTo>
                  <a:pt x="364275" y="110759"/>
                </a:lnTo>
                <a:cubicBezTo>
                  <a:pt x="358044" y="119364"/>
                  <a:pt x="353522" y="129082"/>
                  <a:pt x="350951" y="139390"/>
                </a:cubicBezTo>
                <a:cubicBezTo>
                  <a:pt x="350195" y="142258"/>
                  <a:pt x="349663" y="145180"/>
                  <a:pt x="349360" y="148130"/>
                </a:cubicBezTo>
                <a:lnTo>
                  <a:pt x="334669" y="148130"/>
                </a:lnTo>
                <a:lnTo>
                  <a:pt x="347223" y="88524"/>
                </a:lnTo>
                <a:lnTo>
                  <a:pt x="304943" y="88524"/>
                </a:lnTo>
                <a:lnTo>
                  <a:pt x="267110" y="148164"/>
                </a:lnTo>
                <a:lnTo>
                  <a:pt x="264339" y="148164"/>
                </a:lnTo>
                <a:lnTo>
                  <a:pt x="264339" y="3759"/>
                </a:lnTo>
                <a:lnTo>
                  <a:pt x="364326" y="3759"/>
                </a:lnTo>
                <a:close/>
                <a:moveTo>
                  <a:pt x="308449" y="148130"/>
                </a:moveTo>
                <a:lnTo>
                  <a:pt x="293398" y="148130"/>
                </a:lnTo>
                <a:lnTo>
                  <a:pt x="316163" y="112315"/>
                </a:lnTo>
                <a:close/>
                <a:moveTo>
                  <a:pt x="247731" y="88388"/>
                </a:moveTo>
                <a:lnTo>
                  <a:pt x="222709" y="88388"/>
                </a:lnTo>
                <a:lnTo>
                  <a:pt x="205606" y="148130"/>
                </a:lnTo>
                <a:lnTo>
                  <a:pt x="179027" y="148130"/>
                </a:lnTo>
                <a:cubicBezTo>
                  <a:pt x="192538" y="143136"/>
                  <a:pt x="200765" y="133592"/>
                  <a:pt x="203314" y="119413"/>
                </a:cubicBezTo>
                <a:cubicBezTo>
                  <a:pt x="205400" y="108399"/>
                  <a:pt x="204408" y="101164"/>
                  <a:pt x="199893" y="95725"/>
                </a:cubicBezTo>
                <a:cubicBezTo>
                  <a:pt x="193154" y="87652"/>
                  <a:pt x="179642" y="88353"/>
                  <a:pt x="167653" y="88353"/>
                </a:cubicBezTo>
                <a:lnTo>
                  <a:pt x="147796" y="88353"/>
                </a:lnTo>
                <a:lnTo>
                  <a:pt x="147796" y="3759"/>
                </a:lnTo>
                <a:lnTo>
                  <a:pt x="247697" y="3759"/>
                </a:lnTo>
                <a:close/>
                <a:moveTo>
                  <a:pt x="231740" y="148130"/>
                </a:moveTo>
                <a:lnTo>
                  <a:pt x="242258" y="110759"/>
                </a:lnTo>
                <a:lnTo>
                  <a:pt x="242635" y="148130"/>
                </a:lnTo>
                <a:close/>
                <a:moveTo>
                  <a:pt x="158981" y="133934"/>
                </a:moveTo>
                <a:lnTo>
                  <a:pt x="158981" y="133934"/>
                </a:lnTo>
                <a:cubicBezTo>
                  <a:pt x="158007" y="133934"/>
                  <a:pt x="157032" y="134054"/>
                  <a:pt x="155920" y="134054"/>
                </a:cubicBezTo>
                <a:cubicBezTo>
                  <a:pt x="154466" y="134054"/>
                  <a:pt x="153320" y="134054"/>
                  <a:pt x="152243" y="134054"/>
                </a:cubicBezTo>
                <a:lnTo>
                  <a:pt x="145846" y="134054"/>
                </a:lnTo>
                <a:lnTo>
                  <a:pt x="148805" y="123125"/>
                </a:lnTo>
                <a:lnTo>
                  <a:pt x="150207" y="117686"/>
                </a:lnTo>
                <a:lnTo>
                  <a:pt x="153628" y="104961"/>
                </a:lnTo>
                <a:cubicBezTo>
                  <a:pt x="155116" y="104961"/>
                  <a:pt x="156570" y="104961"/>
                  <a:pt x="157972" y="104961"/>
                </a:cubicBezTo>
                <a:lnTo>
                  <a:pt x="162915" y="104961"/>
                </a:lnTo>
                <a:cubicBezTo>
                  <a:pt x="171467" y="104961"/>
                  <a:pt x="176718" y="105440"/>
                  <a:pt x="178668" y="108159"/>
                </a:cubicBezTo>
                <a:cubicBezTo>
                  <a:pt x="180156" y="110212"/>
                  <a:pt x="179967" y="113735"/>
                  <a:pt x="178206" y="119105"/>
                </a:cubicBezTo>
                <a:cubicBezTo>
                  <a:pt x="175196" y="128341"/>
                  <a:pt x="171364" y="133045"/>
                  <a:pt x="159084" y="133986"/>
                </a:cubicBezTo>
                <a:moveTo>
                  <a:pt x="131291" y="93741"/>
                </a:moveTo>
                <a:lnTo>
                  <a:pt x="129717" y="98872"/>
                </a:lnTo>
                <a:lnTo>
                  <a:pt x="115419" y="146471"/>
                </a:lnTo>
                <a:lnTo>
                  <a:pt x="114854" y="148181"/>
                </a:lnTo>
                <a:lnTo>
                  <a:pt x="67683" y="148181"/>
                </a:lnTo>
                <a:lnTo>
                  <a:pt x="64006" y="140365"/>
                </a:lnTo>
                <a:lnTo>
                  <a:pt x="114683" y="88524"/>
                </a:lnTo>
                <a:lnTo>
                  <a:pt x="82187" y="88524"/>
                </a:lnTo>
                <a:lnTo>
                  <a:pt x="42507" y="131283"/>
                </a:lnTo>
                <a:lnTo>
                  <a:pt x="55351" y="88524"/>
                </a:lnTo>
                <a:lnTo>
                  <a:pt x="31270" y="88524"/>
                </a:lnTo>
                <a:lnTo>
                  <a:pt x="31270" y="3759"/>
                </a:lnTo>
                <a:lnTo>
                  <a:pt x="131188" y="3759"/>
                </a:lnTo>
                <a:close/>
                <a:moveTo>
                  <a:pt x="377119" y="-89"/>
                </a:moveTo>
                <a:lnTo>
                  <a:pt x="377119" y="97076"/>
                </a:lnTo>
                <a:cubicBezTo>
                  <a:pt x="373861" y="99667"/>
                  <a:pt x="370856" y="102560"/>
                  <a:pt x="368140" y="105713"/>
                </a:cubicBezTo>
                <a:lnTo>
                  <a:pt x="368140" y="-89"/>
                </a:lnTo>
                <a:lnTo>
                  <a:pt x="260525" y="-89"/>
                </a:lnTo>
                <a:lnTo>
                  <a:pt x="260525" y="88388"/>
                </a:lnTo>
                <a:lnTo>
                  <a:pt x="251614" y="88388"/>
                </a:lnTo>
                <a:lnTo>
                  <a:pt x="251614" y="-89"/>
                </a:lnTo>
                <a:lnTo>
                  <a:pt x="143965" y="-89"/>
                </a:lnTo>
                <a:lnTo>
                  <a:pt x="143965" y="88524"/>
                </a:lnTo>
                <a:lnTo>
                  <a:pt x="135071" y="88524"/>
                </a:lnTo>
                <a:lnTo>
                  <a:pt x="135071" y="-89"/>
                </a:lnTo>
                <a:lnTo>
                  <a:pt x="27456" y="-89"/>
                </a:lnTo>
                <a:lnTo>
                  <a:pt x="27456" y="100907"/>
                </a:lnTo>
                <a:lnTo>
                  <a:pt x="-47" y="192480"/>
                </a:lnTo>
                <a:lnTo>
                  <a:pt x="24120" y="192480"/>
                </a:lnTo>
                <a:lnTo>
                  <a:pt x="36247" y="151927"/>
                </a:lnTo>
                <a:lnTo>
                  <a:pt x="39667" y="151927"/>
                </a:lnTo>
                <a:lnTo>
                  <a:pt x="59696" y="192480"/>
                </a:lnTo>
                <a:lnTo>
                  <a:pt x="89028" y="192480"/>
                </a:lnTo>
                <a:lnTo>
                  <a:pt x="69513" y="151927"/>
                </a:lnTo>
                <a:lnTo>
                  <a:pt x="113623" y="151927"/>
                </a:lnTo>
                <a:lnTo>
                  <a:pt x="101377" y="192480"/>
                </a:lnTo>
                <a:lnTo>
                  <a:pt x="127785" y="192480"/>
                </a:lnTo>
                <a:lnTo>
                  <a:pt x="139860" y="152047"/>
                </a:lnTo>
                <a:lnTo>
                  <a:pt x="145641" y="152047"/>
                </a:lnTo>
                <a:lnTo>
                  <a:pt x="145641" y="151927"/>
                </a:lnTo>
                <a:lnTo>
                  <a:pt x="204408" y="151927"/>
                </a:lnTo>
                <a:lnTo>
                  <a:pt x="192761" y="192360"/>
                </a:lnTo>
                <a:lnTo>
                  <a:pt x="219374" y="192360"/>
                </a:lnTo>
                <a:lnTo>
                  <a:pt x="230662" y="151927"/>
                </a:lnTo>
                <a:lnTo>
                  <a:pt x="242635" y="151927"/>
                </a:lnTo>
                <a:lnTo>
                  <a:pt x="242960" y="192360"/>
                </a:lnTo>
                <a:lnTo>
                  <a:pt x="265280" y="192360"/>
                </a:lnTo>
                <a:lnTo>
                  <a:pt x="290935" y="151927"/>
                </a:lnTo>
                <a:lnTo>
                  <a:pt x="307713" y="151927"/>
                </a:lnTo>
                <a:lnTo>
                  <a:pt x="299059" y="192360"/>
                </a:lnTo>
                <a:lnTo>
                  <a:pt x="325227" y="192360"/>
                </a:lnTo>
                <a:lnTo>
                  <a:pt x="333779" y="151927"/>
                </a:lnTo>
                <a:lnTo>
                  <a:pt x="348933" y="151927"/>
                </a:lnTo>
                <a:cubicBezTo>
                  <a:pt x="348334" y="164464"/>
                  <a:pt x="351533" y="175872"/>
                  <a:pt x="359845" y="183517"/>
                </a:cubicBezTo>
                <a:cubicBezTo>
                  <a:pt x="370004" y="192839"/>
                  <a:pt x="385603" y="194617"/>
                  <a:pt x="397131" y="194617"/>
                </a:cubicBezTo>
                <a:cubicBezTo>
                  <a:pt x="413526" y="194421"/>
                  <a:pt x="429850" y="192418"/>
                  <a:pt x="445807" y="188648"/>
                </a:cubicBezTo>
                <a:lnTo>
                  <a:pt x="454872" y="151927"/>
                </a:lnTo>
                <a:lnTo>
                  <a:pt x="484786" y="151927"/>
                </a:lnTo>
                <a:lnTo>
                  <a:pt x="484786" y="-89"/>
                </a:lnTo>
                <a:close/>
              </a:path>
            </a:pathLst>
          </a:custGeom>
          <a:solidFill>
            <a:schemeClr val="tx2"/>
          </a:solidFill>
          <a:ln w="1683" cap="flat">
            <a:noFill/>
            <a:prstDash val="solid"/>
            <a:miter/>
          </a:ln>
        </p:spPr>
        <p:txBody>
          <a:bodyPr rtlCol="0" anchor="ctr"/>
          <a:lstStyle/>
          <a:p>
            <a:endParaRPr lang="en-GB"/>
          </a:p>
        </p:txBody>
      </p:sp>
      <p:sp>
        <p:nvSpPr>
          <p:cNvPr id="8" name="TextBox 7">
            <a:extLst>
              <a:ext uri="{C183D7F6-B498-43B3-948B-1728B52AA6E4}">
                <adec:decorative xmlns:adec="http://schemas.microsoft.com/office/drawing/2017/decorative" val="1"/>
              </a:ext>
            </a:extLst>
          </p:cNvPr>
          <p:cNvSpPr txBox="1"/>
          <p:nvPr userDrawn="1">
            <p:custDataLst>
              <p:tags r:id="rId39"/>
            </p:custDataLst>
          </p:nvPr>
        </p:nvSpPr>
        <p:spPr>
          <a:xfrm>
            <a:off x="1885685" y="6266997"/>
            <a:ext cx="4623066"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lumMod val="65000"/>
                  </a:schemeClr>
                </a:solidFill>
                <a:latin typeface="+mn-lt"/>
                <a:ea typeface="+mn-ea"/>
                <a:cs typeface="+mn-cs"/>
              </a:rPr>
              <a:t>© 2023 KPMG, an Irish partnership and a member firm of the KPMG global organisation of independent member firms affiliated with KPMG International Limited, a private English company limited by guarantee. All rights reserved.</a:t>
            </a:r>
            <a:endParaRPr lang="en-US" sz="600" kern="1200" noProof="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3521449419"/>
      </p:ext>
    </p:extLst>
  </p:cSld>
  <p:clrMap bg1="lt1" tx1="dk1" bg2="lt2" tx2="dk2" accent1="accent1" accent2="accent2" accent3="accent3" accent4="accent4" accent5="accent5" accent6="accent6" hlink="hlink" folHlink="folHlink"/>
  <p:sldLayoutIdLst>
    <p:sldLayoutId id="2147483703" r:id="rId1"/>
    <p:sldLayoutId id="2147483783" r:id="rId2"/>
    <p:sldLayoutId id="2147483749" r:id="rId3"/>
    <p:sldLayoutId id="2147483750" r:id="rId4"/>
    <p:sldLayoutId id="2147483767" r:id="rId5"/>
    <p:sldLayoutId id="2147483768" r:id="rId6"/>
    <p:sldLayoutId id="2147483765" r:id="rId7"/>
    <p:sldLayoutId id="2147483766" r:id="rId8"/>
    <p:sldLayoutId id="2147483666" r:id="rId9"/>
    <p:sldLayoutId id="2147483712" r:id="rId10"/>
    <p:sldLayoutId id="2147483664" r:id="rId11"/>
    <p:sldLayoutId id="2147483769" r:id="rId12"/>
    <p:sldLayoutId id="2147483770" r:id="rId13"/>
    <p:sldLayoutId id="2147483714" r:id="rId14"/>
    <p:sldLayoutId id="2147483689" r:id="rId15"/>
    <p:sldLayoutId id="2147483716" r:id="rId16"/>
    <p:sldLayoutId id="2147483690" r:id="rId17"/>
    <p:sldLayoutId id="2147483692" r:id="rId18"/>
    <p:sldLayoutId id="2147483691" r:id="rId19"/>
    <p:sldLayoutId id="2147483693" r:id="rId20"/>
    <p:sldLayoutId id="2147483701" r:id="rId21"/>
    <p:sldLayoutId id="2147483771" r:id="rId22"/>
    <p:sldLayoutId id="2147483752" r:id="rId23"/>
    <p:sldLayoutId id="2147483697" r:id="rId24"/>
    <p:sldLayoutId id="2147483772" r:id="rId25"/>
    <p:sldLayoutId id="2147483754" r:id="rId26"/>
    <p:sldLayoutId id="2147483699" r:id="rId27"/>
    <p:sldLayoutId id="2147483700" r:id="rId28"/>
    <p:sldLayoutId id="2147483722" r:id="rId29"/>
    <p:sldLayoutId id="2147483682" r:id="rId30"/>
    <p:sldLayoutId id="2147483745" r:id="rId31"/>
    <p:sldLayoutId id="2147483746" r:id="rId32"/>
    <p:sldLayoutId id="2147483667" r:id="rId33"/>
    <p:sldLayoutId id="2147483748" r:id="rId34"/>
    <p:sldLayoutId id="2147483773" r:id="rId35"/>
    <p:sldLayoutId id="2147483850" r:id="rId36"/>
  </p:sldLayoutIdLst>
  <p:txStyles>
    <p:titleStyle>
      <a:lvl1pPr algn="l" defTabSz="914400" rtl="0" eaLnBrk="1" latinLnBrk="0" hangingPunct="1">
        <a:lnSpc>
          <a:spcPct val="70000"/>
        </a:lnSpc>
        <a:spcBef>
          <a:spcPct val="0"/>
        </a:spcBef>
        <a:buNone/>
        <a:defRPr sz="4400" kern="1200">
          <a:solidFill>
            <a:schemeClr val="accent2"/>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Tx/>
        <a:buNone/>
        <a:defRPr sz="1600" b="1"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600" kern="1200">
          <a:solidFill>
            <a:schemeClr val="accent2"/>
          </a:solidFill>
          <a:latin typeface="+mn-lt"/>
          <a:ea typeface="+mn-ea"/>
          <a:cs typeface="+mn-cs"/>
        </a:defRPr>
      </a:lvl2pPr>
      <a:lvl3pPr marL="180975" indent="-180975" algn="l" defTabSz="914400" rtl="0" eaLnBrk="1" latinLnBrk="0" hangingPunct="1">
        <a:lnSpc>
          <a:spcPct val="100000"/>
        </a:lnSpc>
        <a:spcBef>
          <a:spcPts val="0"/>
        </a:spcBef>
        <a:spcAft>
          <a:spcPts val="600"/>
        </a:spcAft>
        <a:buClrTx/>
        <a:buFont typeface="Arial" panose="020B0604020202020204" pitchFamily="34" charset="0"/>
        <a:buChar char="•"/>
        <a:defRPr sz="1600" kern="1200">
          <a:solidFill>
            <a:schemeClr val="accent2"/>
          </a:solidFill>
          <a:latin typeface="+mn-lt"/>
          <a:ea typeface="+mn-ea"/>
          <a:cs typeface="+mn-cs"/>
        </a:defRPr>
      </a:lvl3pPr>
      <a:lvl4pPr marL="361950" indent="-180975" algn="l" defTabSz="914400" rtl="0" eaLnBrk="1" latinLnBrk="0" hangingPunct="1">
        <a:lnSpc>
          <a:spcPct val="100000"/>
        </a:lnSpc>
        <a:spcBef>
          <a:spcPts val="0"/>
        </a:spcBef>
        <a:spcAft>
          <a:spcPts val="600"/>
        </a:spcAft>
        <a:buClrTx/>
        <a:buFont typeface="Arial" panose="020B0604020202020204" pitchFamily="34" charset="0"/>
        <a:buChar char="-"/>
        <a:defRPr sz="1600" kern="1200">
          <a:solidFill>
            <a:schemeClr val="accent2"/>
          </a:solidFill>
          <a:latin typeface="+mn-lt"/>
          <a:ea typeface="+mn-ea"/>
          <a:cs typeface="+mn-cs"/>
        </a:defRPr>
      </a:lvl4pPr>
      <a:lvl5pPr marL="542925" indent="-180975" algn="l" defTabSz="914400" rtl="0" eaLnBrk="1" latinLnBrk="0" hangingPunct="1">
        <a:lnSpc>
          <a:spcPct val="100000"/>
        </a:lnSpc>
        <a:spcBef>
          <a:spcPts val="0"/>
        </a:spcBef>
        <a:spcAft>
          <a:spcPts val="600"/>
        </a:spcAft>
        <a:buClrTx/>
        <a:buFont typeface="Arial" panose="020B0604020202020204" pitchFamily="34" charset="0"/>
        <a:buChar char="•"/>
        <a:defRPr sz="1600" kern="1200" baseline="0">
          <a:solidFill>
            <a:schemeClr val="accent2"/>
          </a:solidFill>
          <a:latin typeface="+mn-lt"/>
          <a:ea typeface="+mn-ea"/>
          <a:cs typeface="+mn-cs"/>
        </a:defRPr>
      </a:lvl5pPr>
      <a:lvl6pPr marL="719138" indent="-180975"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8969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0747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1257300" indent="-182563" algn="l" defTabSz="914400" rtl="0" eaLnBrk="1" latinLnBrk="0" hangingPunct="1">
        <a:lnSpc>
          <a:spcPct val="90000"/>
        </a:lnSpc>
        <a:spcBef>
          <a:spcPts val="500"/>
        </a:spcBef>
        <a:buFont typeface="Arial" panose="020B0604020202020204" pitchFamily="34" charset="0"/>
        <a:buChar char="•"/>
        <a:defRPr sz="15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02" userDrawn="1">
          <p15:clr>
            <a:srgbClr val="F26B43"/>
          </p15:clr>
        </p15:guide>
        <p15:guide id="2" pos="627" userDrawn="1">
          <p15:clr>
            <a:srgbClr val="F26B43"/>
          </p15:clr>
        </p15:guide>
        <p15:guide id="3" pos="7055" userDrawn="1">
          <p15:clr>
            <a:srgbClr val="F26B43"/>
          </p15:clr>
        </p15:guide>
        <p15:guide id="4" orient="horz" pos="838" userDrawn="1">
          <p15:clr>
            <a:srgbClr val="F26B43"/>
          </p15:clr>
        </p15:guide>
        <p15:guide id="5" orient="horz" pos="612" userDrawn="1">
          <p15:clr>
            <a:srgbClr val="F26B43"/>
          </p15:clr>
        </p15:guide>
        <p15:guide id="6" orient="horz" pos="27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98400" y="431800"/>
            <a:ext cx="10195200" cy="533400"/>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1003201" y="1330126"/>
            <a:ext cx="10194470" cy="4546799"/>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9" name="Shape 8"/>
          <p:cNvSpPr txBox="1">
            <a:spLocks/>
          </p:cNvSpPr>
          <p:nvPr userDrawn="1"/>
        </p:nvSpPr>
        <p:spPr>
          <a:xfrm>
            <a:off x="10946607" y="6266997"/>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accent2"/>
                </a:solidFill>
                <a:latin typeface="+mn-lt"/>
                <a:ea typeface="Arial"/>
                <a:cs typeface="Arial" panose="020B0604020202020204" pitchFamily="34" charset="0"/>
              </a:rPr>
              <a:pPr algn="r"/>
              <a:t>‹#›</a:t>
            </a:fld>
            <a:endParaRPr lang="en-GB" sz="1000" dirty="0">
              <a:solidFill>
                <a:schemeClr val="accent2"/>
              </a:solidFill>
              <a:latin typeface="+mn-lt"/>
              <a:ea typeface="Arial"/>
              <a:cs typeface="Arial" panose="020B0604020202020204" pitchFamily="34" charset="0"/>
            </a:endParaRPr>
          </a:p>
        </p:txBody>
      </p:sp>
      <p:sp>
        <p:nvSpPr>
          <p:cNvPr id="26" name="Freeform 19">
            <a:extLst>
              <a:ext uri="{C183D7F6-B498-43B3-948B-1728B52AA6E4}">
                <adec:decorative xmlns:adec="http://schemas.microsoft.com/office/drawing/2017/decorative" val="1"/>
              </a:ext>
            </a:extLst>
          </p:cNvPr>
          <p:cNvSpPr>
            <a:spLocks noEditPoints="1"/>
          </p:cNvSpPr>
          <p:nvPr userDrawn="1"/>
        </p:nvSpPr>
        <p:spPr bwMode="auto">
          <a:xfrm>
            <a:off x="1003201" y="6266997"/>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8" name="TextBox 7">
            <a:extLst>
              <a:ext uri="{C183D7F6-B498-43B3-948B-1728B52AA6E4}">
                <adec:decorative xmlns:adec="http://schemas.microsoft.com/office/drawing/2017/decorative" val="1"/>
              </a:ext>
            </a:extLst>
          </p:cNvPr>
          <p:cNvSpPr txBox="1"/>
          <p:nvPr userDrawn="1"/>
        </p:nvSpPr>
        <p:spPr>
          <a:xfrm>
            <a:off x="1885685" y="6266997"/>
            <a:ext cx="3966474"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600" kern="1200" noProof="0" dirty="0">
                <a:solidFill>
                  <a:schemeClr val="bg1">
                    <a:lumMod val="65000"/>
                  </a:schemeClr>
                </a:solidFill>
                <a:latin typeface="+mn-lt"/>
                <a:ea typeface="+mn-ea"/>
                <a:cs typeface="+mn-cs"/>
              </a:rPr>
              <a:t>© 2022 KPMG, an Irish partnership and a member firm of the KPMG global organization of independent member firms affiliated with KPMG International Limited, a private English company limited by guarantee. All rights reserved.</a:t>
            </a:r>
          </a:p>
        </p:txBody>
      </p:sp>
      <p:cxnSp>
        <p:nvCxnSpPr>
          <p:cNvPr id="17" name="Straight Connector 16">
            <a:extLst>
              <a:ext uri="{FF2B5EF4-FFF2-40B4-BE49-F238E27FC236}">
                <a16:creationId xmlns:a16="http://schemas.microsoft.com/office/drawing/2014/main" id="{F024B3B3-3138-44BB-8DDD-6BDCEF24DEDC}"/>
              </a:ext>
            </a:extLst>
          </p:cNvPr>
          <p:cNvCxnSpPr/>
          <p:nvPr userDrawn="1"/>
        </p:nvCxnSpPr>
        <p:spPr>
          <a:xfrm>
            <a:off x="10928548" y="6266997"/>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9469405"/>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 id="2147483804" r:id="rId18"/>
    <p:sldLayoutId id="2147483805" r:id="rId19"/>
    <p:sldLayoutId id="2147483806" r:id="rId20"/>
    <p:sldLayoutId id="2147483807" r:id="rId21"/>
    <p:sldLayoutId id="2147483808" r:id="rId22"/>
    <p:sldLayoutId id="2147483809" r:id="rId23"/>
    <p:sldLayoutId id="2147483810" r:id="rId24"/>
    <p:sldLayoutId id="2147483811" r:id="rId25"/>
    <p:sldLayoutId id="2147483812" r:id="rId26"/>
    <p:sldLayoutId id="2147483813" r:id="rId27"/>
    <p:sldLayoutId id="2147483814" r:id="rId28"/>
    <p:sldLayoutId id="2147483815" r:id="rId29"/>
    <p:sldLayoutId id="2147483816" r:id="rId30"/>
    <p:sldLayoutId id="2147483817" r:id="rId31"/>
    <p:sldLayoutId id="2147483818" r:id="rId32"/>
    <p:sldLayoutId id="2147483819" r:id="rId33"/>
    <p:sldLayoutId id="2147483820" r:id="rId34"/>
    <p:sldLayoutId id="2147483821" r:id="rId35"/>
    <p:sldLayoutId id="2147483822" r:id="rId36"/>
    <p:sldLayoutId id="2147483823" r:id="rId37"/>
    <p:sldLayoutId id="2147483824" r:id="rId38"/>
    <p:sldLayoutId id="2147483825" r:id="rId39"/>
    <p:sldLayoutId id="2147483826" r:id="rId40"/>
    <p:sldLayoutId id="2147483827" r:id="rId41"/>
    <p:sldLayoutId id="2147483828" r:id="rId42"/>
    <p:sldLayoutId id="2147483829" r:id="rId43"/>
    <p:sldLayoutId id="2147483830" r:id="rId44"/>
    <p:sldLayoutId id="2147483831" r:id="rId45"/>
    <p:sldLayoutId id="2147483832" r:id="rId46"/>
    <p:sldLayoutId id="2147483833" r:id="rId47"/>
    <p:sldLayoutId id="2147483834" r:id="rId48"/>
    <p:sldLayoutId id="2147483835" r:id="rId49"/>
    <p:sldLayoutId id="2147483836" r:id="rId50"/>
    <p:sldLayoutId id="2147483837" r:id="rId51"/>
    <p:sldLayoutId id="2147483838" r:id="rId52"/>
    <p:sldLayoutId id="2147483839" r:id="rId53"/>
    <p:sldLayoutId id="2147483840" r:id="rId54"/>
    <p:sldLayoutId id="2147483841" r:id="rId55"/>
    <p:sldLayoutId id="2147483842" r:id="rId56"/>
    <p:sldLayoutId id="2147483843" r:id="rId57"/>
    <p:sldLayoutId id="2147483844" r:id="rId58"/>
    <p:sldLayoutId id="2147483845" r:id="rId59"/>
    <p:sldLayoutId id="2147483846" r:id="rId60"/>
    <p:sldLayoutId id="2147483847" r:id="rId61"/>
    <p:sldLayoutId id="2147483848" r:id="rId62"/>
    <p:sldLayoutId id="2147483849" r:id="rId63"/>
  </p:sldLayoutIdLst>
  <p:txStyles>
    <p:titleStyle>
      <a:lvl1pPr algn="l" defTabSz="914400" rtl="0" eaLnBrk="1" latinLnBrk="0" hangingPunct="1">
        <a:lnSpc>
          <a:spcPct val="70000"/>
        </a:lnSpc>
        <a:spcBef>
          <a:spcPct val="0"/>
        </a:spcBef>
        <a:buNone/>
        <a:defRPr sz="4400" kern="1200">
          <a:solidFill>
            <a:schemeClr val="accent2"/>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Tx/>
        <a:buNone/>
        <a:defRPr sz="1500" b="1"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500" kern="1200">
          <a:solidFill>
            <a:schemeClr val="accent2"/>
          </a:solidFill>
          <a:latin typeface="+mn-lt"/>
          <a:ea typeface="+mn-ea"/>
          <a:cs typeface="+mn-cs"/>
        </a:defRPr>
      </a:lvl2pPr>
      <a:lvl3pPr marL="180975" indent="-180975" algn="l" defTabSz="914400" rtl="0" eaLnBrk="1" latinLnBrk="0" hangingPunct="1">
        <a:lnSpc>
          <a:spcPct val="100000"/>
        </a:lnSpc>
        <a:spcBef>
          <a:spcPts val="0"/>
        </a:spcBef>
        <a:spcAft>
          <a:spcPts val="600"/>
        </a:spcAft>
        <a:buClrTx/>
        <a:buFont typeface="Arial" panose="020B0604020202020204" pitchFamily="34" charset="0"/>
        <a:buChar char="•"/>
        <a:defRPr sz="1500" kern="1200">
          <a:solidFill>
            <a:schemeClr val="accent2"/>
          </a:solidFill>
          <a:latin typeface="+mn-lt"/>
          <a:ea typeface="+mn-ea"/>
          <a:cs typeface="+mn-cs"/>
        </a:defRPr>
      </a:lvl3pPr>
      <a:lvl4pPr marL="361950" indent="-180975" algn="l" defTabSz="914400" rtl="0" eaLnBrk="1" latinLnBrk="0" hangingPunct="1">
        <a:lnSpc>
          <a:spcPct val="100000"/>
        </a:lnSpc>
        <a:spcBef>
          <a:spcPts val="0"/>
        </a:spcBef>
        <a:spcAft>
          <a:spcPts val="600"/>
        </a:spcAft>
        <a:buClrTx/>
        <a:buFont typeface="Arial" panose="020B0604020202020204" pitchFamily="34" charset="0"/>
        <a:buChar char="-"/>
        <a:defRPr sz="1500" kern="1200">
          <a:solidFill>
            <a:schemeClr val="accent2"/>
          </a:solidFill>
          <a:latin typeface="+mn-lt"/>
          <a:ea typeface="+mn-ea"/>
          <a:cs typeface="+mn-cs"/>
        </a:defRPr>
      </a:lvl4pPr>
      <a:lvl5pPr marL="542925" indent="-180975" algn="l" defTabSz="914400" rtl="0" eaLnBrk="1" latinLnBrk="0" hangingPunct="1">
        <a:lnSpc>
          <a:spcPct val="100000"/>
        </a:lnSpc>
        <a:spcBef>
          <a:spcPts val="0"/>
        </a:spcBef>
        <a:spcAft>
          <a:spcPts val="600"/>
        </a:spcAft>
        <a:buClrTx/>
        <a:buFont typeface="Arial" panose="020B0604020202020204" pitchFamily="34" charset="0"/>
        <a:buChar char="•"/>
        <a:defRPr sz="1500" kern="1200" baseline="0">
          <a:solidFill>
            <a:schemeClr val="accent2"/>
          </a:solidFill>
          <a:latin typeface="+mn-lt"/>
          <a:ea typeface="+mn-ea"/>
          <a:cs typeface="+mn-cs"/>
        </a:defRPr>
      </a:lvl5pPr>
      <a:lvl6pPr marL="719138" indent="-180975"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8969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0747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1257300" indent="-182563" algn="l" defTabSz="914400" rtl="0" eaLnBrk="1" latinLnBrk="0" hangingPunct="1">
        <a:lnSpc>
          <a:spcPct val="90000"/>
        </a:lnSpc>
        <a:spcBef>
          <a:spcPts val="500"/>
        </a:spcBef>
        <a:buFont typeface="Arial" panose="020B0604020202020204" pitchFamily="34" charset="0"/>
        <a:buChar char="•"/>
        <a:defRPr sz="15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627">
          <p15:clr>
            <a:srgbClr val="F26B43"/>
          </p15:clr>
        </p15:guide>
        <p15:guide id="3" pos="7055">
          <p15:clr>
            <a:srgbClr val="F26B43"/>
          </p15:clr>
        </p15:guide>
        <p15:guide id="4" orient="horz" pos="838">
          <p15:clr>
            <a:srgbClr val="F26B43"/>
          </p15:clr>
        </p15:guide>
        <p15:guide id="5" orient="horz" pos="612">
          <p15:clr>
            <a:srgbClr val="F26B43"/>
          </p15:clr>
        </p15:guide>
        <p15:guide id="6" orient="horz" pos="272">
          <p15:clr>
            <a:srgbClr val="F26B43"/>
          </p15:clr>
        </p15:guide>
        <p15:guide id="7" orient="horz" pos="370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s://spo-global.kpmg.com/sites/IE-OI-BUS-Winning-Business/SitePages/your-document-self-service-templates.aspx" TargetMode="Externa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3" Type="http://schemas.openxmlformats.org/officeDocument/2006/relationships/hyperlink" Target="https://kpmgoneuk-my.sharepoint.com/personal/mike_poole_kpmg_co_uk/Documents/Desktop/Templates%20for%20ESG/KPMG%20ESG%20A4%20portrait%20template%20(RGB).pptx?web=1" TargetMode="External"/><Relationship Id="rId2" Type="http://schemas.openxmlformats.org/officeDocument/2006/relationships/slideLayout" Target="../slideLayouts/slideLayout33.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B851D98-712B-473B-BDEC-2F7E30A845A1}"/>
              </a:ext>
            </a:extLst>
          </p:cNvPr>
          <p:cNvSpPr>
            <a:spLocks noGrp="1"/>
          </p:cNvSpPr>
          <p:nvPr>
            <p:ph type="title"/>
          </p:nvPr>
        </p:nvSpPr>
        <p:spPr/>
        <p:txBody>
          <a:bodyPr/>
          <a:lstStyle/>
          <a:p>
            <a:r>
              <a:rPr lang="en-GB" noProof="0" dirty="0"/>
              <a:t>Wide screen</a:t>
            </a:r>
            <a:br>
              <a:rPr lang="en-GB" noProof="0" dirty="0"/>
            </a:br>
            <a:r>
              <a:rPr lang="en-GB" noProof="0" dirty="0"/>
              <a:t>template</a:t>
            </a:r>
            <a:endParaRPr lang="en-GB" dirty="0"/>
          </a:p>
        </p:txBody>
      </p:sp>
      <p:sp>
        <p:nvSpPr>
          <p:cNvPr id="5" name="Subtitle 4"/>
          <p:cNvSpPr>
            <a:spLocks noGrp="1"/>
          </p:cNvSpPr>
          <p:nvPr>
            <p:ph type="body" sz="quarter" idx="11"/>
          </p:nvPr>
        </p:nvSpPr>
        <p:spPr>
          <a:xfrm>
            <a:off x="3672180" y="4722968"/>
            <a:ext cx="7260639" cy="810000"/>
          </a:xfrm>
          <a:ln>
            <a:noFill/>
          </a:ln>
        </p:spPr>
        <p:txBody>
          <a:bodyPr/>
          <a:lstStyle/>
          <a:p>
            <a:r>
              <a:rPr lang="en-GB" noProof="0" dirty="0"/>
              <a:t>Subtitle goes here</a:t>
            </a:r>
          </a:p>
          <a:p>
            <a:pPr lvl="1"/>
            <a:r>
              <a:rPr lang="en-GB" noProof="0" dirty="0"/>
              <a:t>—</a:t>
            </a:r>
          </a:p>
          <a:p>
            <a:pPr lvl="1"/>
            <a:r>
              <a:rPr lang="en-GB" dirty="0"/>
              <a:t>Date</a:t>
            </a:r>
            <a:endParaRPr lang="en-GB" noProof="0" dirty="0"/>
          </a:p>
        </p:txBody>
      </p:sp>
      <p:sp>
        <p:nvSpPr>
          <p:cNvPr id="6" name="Rectangle 5">
            <a:extLst>
              <a:ext uri="{FF2B5EF4-FFF2-40B4-BE49-F238E27FC236}">
                <a16:creationId xmlns:a16="http://schemas.microsoft.com/office/drawing/2014/main" id="{7D256A96-3247-4BA4-A5B8-DE9063F18AE8}"/>
              </a:ext>
            </a:extLst>
          </p:cNvPr>
          <p:cNvSpPr/>
          <p:nvPr/>
        </p:nvSpPr>
        <p:spPr>
          <a:xfrm>
            <a:off x="7020081" y="1735927"/>
            <a:ext cx="2638269" cy="2987041"/>
          </a:xfrm>
          <a:prstGeom prst="rect">
            <a:avLst/>
          </a:prstGeom>
          <a:solidFill>
            <a:srgbClr val="AB0D8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IE" dirty="0">
                <a:solidFill>
                  <a:schemeClr val="bg1"/>
                </a:solidFill>
              </a:rPr>
              <a:t>Insert photo cover from KPMG Tab “Title slides”</a:t>
            </a:r>
          </a:p>
          <a:p>
            <a:pPr algn="ctr"/>
            <a:endParaRPr lang="en-IE" dirty="0">
              <a:solidFill>
                <a:schemeClr val="bg1"/>
              </a:solidFill>
            </a:endParaRPr>
          </a:p>
          <a:p>
            <a:pPr algn="ctr"/>
            <a:r>
              <a:rPr lang="en-IE" dirty="0">
                <a:hlinkClick r:id="rId2"/>
              </a:rPr>
              <a:t>Right click and select Open Link to access further PowerPoint resources and templates</a:t>
            </a:r>
            <a:endParaRPr lang="en-IE" dirty="0"/>
          </a:p>
          <a:p>
            <a:pPr algn="ctr"/>
            <a:endParaRPr lang="en-IE" dirty="0">
              <a:solidFill>
                <a:schemeClr val="bg1"/>
              </a:solidFill>
            </a:endParaRPr>
          </a:p>
          <a:p>
            <a:pPr algn="ctr"/>
            <a:r>
              <a:rPr lang="en-IE" dirty="0">
                <a:solidFill>
                  <a:schemeClr val="bg1"/>
                </a:solidFill>
              </a:rPr>
              <a:t>Delete this box when completed.</a:t>
            </a:r>
          </a:p>
        </p:txBody>
      </p:sp>
      <p:pic>
        <p:nvPicPr>
          <p:cNvPr id="3" name="Picture 2">
            <a:extLst>
              <a:ext uri="{FF2B5EF4-FFF2-40B4-BE49-F238E27FC236}">
                <a16:creationId xmlns:a16="http://schemas.microsoft.com/office/drawing/2014/main" id="{B27AB7F3-8CD0-EF07-07E3-B7140F23B6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300" y="-185739"/>
            <a:ext cx="12652743" cy="8662604"/>
          </a:xfrm>
          <a:prstGeom prst="rect">
            <a:avLst/>
          </a:prstGeom>
        </p:spPr>
      </p:pic>
      <p:sp>
        <p:nvSpPr>
          <p:cNvPr id="8" name="Rectangle 7">
            <a:extLst>
              <a:ext uri="{FF2B5EF4-FFF2-40B4-BE49-F238E27FC236}">
                <a16:creationId xmlns:a16="http://schemas.microsoft.com/office/drawing/2014/main" id="{4FAACA7B-E43B-407A-9F5C-0609A3E57BAF}"/>
              </a:ext>
            </a:extLst>
          </p:cNvPr>
          <p:cNvSpPr/>
          <p:nvPr/>
        </p:nvSpPr>
        <p:spPr>
          <a:xfrm>
            <a:off x="-124300" y="-185738"/>
            <a:ext cx="12652744" cy="7229475"/>
          </a:xfrm>
          <a:prstGeom prst="rect">
            <a:avLst/>
          </a:prstGeom>
          <a:solidFill>
            <a:srgbClr val="510DBC">
              <a:alpha val="37000"/>
            </a:srgb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IE" sz="1500" dirty="0" err="1">
              <a:solidFill>
                <a:schemeClr val="bg1"/>
              </a:solidFill>
            </a:endParaRPr>
          </a:p>
        </p:txBody>
      </p:sp>
      <p:sp>
        <p:nvSpPr>
          <p:cNvPr id="9" name="Title 2">
            <a:extLst>
              <a:ext uri="{FF2B5EF4-FFF2-40B4-BE49-F238E27FC236}">
                <a16:creationId xmlns:a16="http://schemas.microsoft.com/office/drawing/2014/main" id="{CA424DAC-49ED-40EE-9D76-B9DC7945AED6}"/>
              </a:ext>
            </a:extLst>
          </p:cNvPr>
          <p:cNvSpPr txBox="1">
            <a:spLocks/>
          </p:cNvSpPr>
          <p:nvPr/>
        </p:nvSpPr>
        <p:spPr>
          <a:xfrm>
            <a:off x="2862620" y="1325032"/>
            <a:ext cx="6795729" cy="2903488"/>
          </a:xfrm>
          <a:prstGeom prst="rect">
            <a:avLst/>
          </a:prstGeom>
        </p:spPr>
        <p:txBody>
          <a:bodyPr vert="horz" lIns="0" tIns="0" rIns="0" bIns="0" rtlCol="0" anchor="t" anchorCtr="0">
            <a:noAutofit/>
          </a:bodyPr>
          <a:lstStyle>
            <a:lvl1pPr algn="l" defTabSz="914400" rtl="0" eaLnBrk="1" latinLnBrk="0" hangingPunct="1">
              <a:lnSpc>
                <a:spcPct val="70000"/>
              </a:lnSpc>
              <a:spcBef>
                <a:spcPct val="0"/>
              </a:spcBef>
              <a:buNone/>
              <a:defRPr lang="en-GB" sz="6600" kern="1200" baseline="0" dirty="0">
                <a:solidFill>
                  <a:schemeClr val="bg1"/>
                </a:solidFill>
                <a:latin typeface="+mj-lt"/>
                <a:ea typeface="+mj-ea"/>
                <a:cs typeface="+mj-cs"/>
              </a:defRPr>
            </a:lvl1pPr>
          </a:lstStyle>
          <a:p>
            <a:r>
              <a:rPr lang="en-IE" sz="13800" dirty="0"/>
              <a:t>South Dublin </a:t>
            </a:r>
          </a:p>
          <a:p>
            <a:r>
              <a:rPr lang="en-IE" sz="13800" dirty="0"/>
              <a:t>LECP</a:t>
            </a:r>
          </a:p>
          <a:p>
            <a:r>
              <a:rPr lang="en-IE" sz="11500" dirty="0"/>
              <a:t>Workshop </a:t>
            </a:r>
          </a:p>
        </p:txBody>
      </p:sp>
      <p:sp>
        <p:nvSpPr>
          <p:cNvPr id="12" name="Subtitle 4">
            <a:extLst>
              <a:ext uri="{FF2B5EF4-FFF2-40B4-BE49-F238E27FC236}">
                <a16:creationId xmlns:a16="http://schemas.microsoft.com/office/drawing/2014/main" id="{8382FF48-E036-400D-B47E-542D2A4DF127}"/>
              </a:ext>
            </a:extLst>
          </p:cNvPr>
          <p:cNvSpPr txBox="1">
            <a:spLocks/>
          </p:cNvSpPr>
          <p:nvPr/>
        </p:nvSpPr>
        <p:spPr>
          <a:xfrm>
            <a:off x="9947655" y="5533749"/>
            <a:ext cx="3229510" cy="810000"/>
          </a:xfrm>
          <a:prstGeom prst="rect">
            <a:avLst/>
          </a:prstGeom>
          <a:ln>
            <a:noFill/>
          </a:ln>
        </p:spPr>
        <p:txBody>
          <a:bodyPr/>
          <a:lstStyle>
            <a:lvl1pPr marL="0" indent="0" algn="l" defTabSz="914400" rtl="0" eaLnBrk="1" latinLnBrk="0" hangingPunct="1">
              <a:lnSpc>
                <a:spcPct val="100000"/>
              </a:lnSpc>
              <a:spcBef>
                <a:spcPts val="0"/>
              </a:spcBef>
              <a:spcAft>
                <a:spcPts val="600"/>
              </a:spcAft>
              <a:buFontTx/>
              <a:buNone/>
              <a:defRPr sz="1600" b="1" kern="1200">
                <a:solidFill>
                  <a:schemeClr val="accent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600" kern="1200">
                <a:solidFill>
                  <a:schemeClr val="accent2"/>
                </a:solidFill>
                <a:latin typeface="+mn-lt"/>
                <a:ea typeface="+mn-ea"/>
                <a:cs typeface="+mn-cs"/>
              </a:defRPr>
            </a:lvl2pPr>
            <a:lvl3pPr marL="180975" indent="-180975" algn="l" defTabSz="914400" rtl="0" eaLnBrk="1" latinLnBrk="0" hangingPunct="1">
              <a:lnSpc>
                <a:spcPct val="100000"/>
              </a:lnSpc>
              <a:spcBef>
                <a:spcPts val="0"/>
              </a:spcBef>
              <a:spcAft>
                <a:spcPts val="600"/>
              </a:spcAft>
              <a:buClrTx/>
              <a:buFont typeface="Arial" panose="020B0604020202020204" pitchFamily="34" charset="0"/>
              <a:buChar char="•"/>
              <a:defRPr sz="1600" kern="1200">
                <a:solidFill>
                  <a:schemeClr val="accent2"/>
                </a:solidFill>
                <a:latin typeface="+mn-lt"/>
                <a:ea typeface="+mn-ea"/>
                <a:cs typeface="+mn-cs"/>
              </a:defRPr>
            </a:lvl3pPr>
            <a:lvl4pPr marL="361950" indent="-180975" algn="l" defTabSz="914400" rtl="0" eaLnBrk="1" latinLnBrk="0" hangingPunct="1">
              <a:lnSpc>
                <a:spcPct val="100000"/>
              </a:lnSpc>
              <a:spcBef>
                <a:spcPts val="0"/>
              </a:spcBef>
              <a:spcAft>
                <a:spcPts val="600"/>
              </a:spcAft>
              <a:buClrTx/>
              <a:buFont typeface="Arial" panose="020B0604020202020204" pitchFamily="34" charset="0"/>
              <a:buChar char="-"/>
              <a:defRPr sz="1600" kern="1200">
                <a:solidFill>
                  <a:schemeClr val="accent2"/>
                </a:solidFill>
                <a:latin typeface="+mn-lt"/>
                <a:ea typeface="+mn-ea"/>
                <a:cs typeface="+mn-cs"/>
              </a:defRPr>
            </a:lvl4pPr>
            <a:lvl5pPr marL="542925" indent="-180975" algn="l" defTabSz="914400" rtl="0" eaLnBrk="1" latinLnBrk="0" hangingPunct="1">
              <a:lnSpc>
                <a:spcPct val="100000"/>
              </a:lnSpc>
              <a:spcBef>
                <a:spcPts val="0"/>
              </a:spcBef>
              <a:spcAft>
                <a:spcPts val="600"/>
              </a:spcAft>
              <a:buClrTx/>
              <a:buFont typeface="Arial" panose="020B0604020202020204" pitchFamily="34" charset="0"/>
              <a:buChar char="•"/>
              <a:defRPr sz="1600" kern="1200" baseline="0">
                <a:solidFill>
                  <a:schemeClr val="accent2"/>
                </a:solidFill>
                <a:latin typeface="+mn-lt"/>
                <a:ea typeface="+mn-ea"/>
                <a:cs typeface="+mn-cs"/>
              </a:defRPr>
            </a:lvl5pPr>
            <a:lvl6pPr marL="719138" indent="-180975"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8969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0747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1257300" indent="-182563" algn="l" defTabSz="914400" rtl="0" eaLnBrk="1" latinLnBrk="0" hangingPunct="1">
              <a:lnSpc>
                <a:spcPct val="90000"/>
              </a:lnSpc>
              <a:spcBef>
                <a:spcPts val="500"/>
              </a:spcBef>
              <a:buFont typeface="Arial" panose="020B0604020202020204" pitchFamily="34" charset="0"/>
              <a:buChar char="•"/>
              <a:defRPr sz="1500" kern="1200">
                <a:solidFill>
                  <a:schemeClr val="tx2"/>
                </a:solidFill>
                <a:latin typeface="+mn-lt"/>
                <a:ea typeface="+mn-ea"/>
                <a:cs typeface="+mn-cs"/>
              </a:defRPr>
            </a:lvl9pPr>
          </a:lstStyle>
          <a:p>
            <a:pPr lvl="1"/>
            <a:r>
              <a:rPr lang="en-GB" dirty="0">
                <a:solidFill>
                  <a:schemeClr val="bg1"/>
                </a:solidFill>
              </a:rPr>
              <a:t>November 2023</a:t>
            </a:r>
          </a:p>
        </p:txBody>
      </p:sp>
      <p:pic>
        <p:nvPicPr>
          <p:cNvPr id="1026" name="Picture 2" descr="South Dublin County Council | Logopedia | Fandom">
            <a:extLst>
              <a:ext uri="{FF2B5EF4-FFF2-40B4-BE49-F238E27FC236}">
                <a16:creationId xmlns:a16="http://schemas.microsoft.com/office/drawing/2014/main" id="{C87DABD8-4B16-BECF-612A-3BD2A96CA8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58349" y="337670"/>
            <a:ext cx="2389398" cy="900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5377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High Level Goals</a:t>
            </a:r>
            <a:br>
              <a:rPr lang="en-GB" dirty="0"/>
            </a:br>
            <a:br>
              <a:rPr lang="en-GB" dirty="0"/>
            </a:br>
            <a:endParaRPr lang="en-GB" sz="2400" dirty="0"/>
          </a:p>
        </p:txBody>
      </p:sp>
      <p:sp>
        <p:nvSpPr>
          <p:cNvPr id="9" name="Text Placeholder 8">
            <a:extLst>
              <a:ext uri="{FF2B5EF4-FFF2-40B4-BE49-F238E27FC236}">
                <a16:creationId xmlns:a16="http://schemas.microsoft.com/office/drawing/2014/main" id="{7B233DEF-7DC0-4763-B674-7810CC6F3163}"/>
              </a:ext>
            </a:extLst>
          </p:cNvPr>
          <p:cNvSpPr>
            <a:spLocks noGrp="1"/>
          </p:cNvSpPr>
          <p:nvPr>
            <p:ph type="body" sz="quarter" idx="12"/>
          </p:nvPr>
        </p:nvSpPr>
        <p:spPr/>
        <p:txBody>
          <a:bodyPr/>
          <a:lstStyle/>
          <a:p>
            <a:r>
              <a:rPr lang="en-GB" dirty="0"/>
              <a:t>03</a:t>
            </a:r>
          </a:p>
        </p:txBody>
      </p:sp>
    </p:spTree>
    <p:extLst>
      <p:ext uri="{BB962C8B-B14F-4D97-AF65-F5344CB8AC3E}">
        <p14:creationId xmlns:p14="http://schemas.microsoft.com/office/powerpoint/2010/main" val="2562771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9C855-B5E5-D0E6-AB6E-10BDA0875C55}"/>
              </a:ext>
            </a:extLst>
          </p:cNvPr>
          <p:cNvSpPr>
            <a:spLocks noGrp="1"/>
          </p:cNvSpPr>
          <p:nvPr>
            <p:ph type="title"/>
          </p:nvPr>
        </p:nvSpPr>
        <p:spPr/>
        <p:txBody>
          <a:bodyPr>
            <a:normAutofit fontScale="90000"/>
          </a:bodyPr>
          <a:lstStyle/>
          <a:p>
            <a:pPr algn="ctr"/>
            <a:r>
              <a:rPr lang="en-IE" sz="2800" b="1" dirty="0"/>
              <a:t>South Dublin County Council </a:t>
            </a:r>
            <a:br>
              <a:rPr lang="en-IE" sz="2800" b="1" dirty="0"/>
            </a:br>
            <a:r>
              <a:rPr lang="en-IE" sz="2800" b="1" dirty="0"/>
              <a:t>High-Level Goals</a:t>
            </a:r>
          </a:p>
        </p:txBody>
      </p:sp>
      <p:pic>
        <p:nvPicPr>
          <p:cNvPr id="6" name="Picture 5">
            <a:extLst>
              <a:ext uri="{FF2B5EF4-FFF2-40B4-BE49-F238E27FC236}">
                <a16:creationId xmlns:a16="http://schemas.microsoft.com/office/drawing/2014/main" id="{127BBE2B-DE5E-39C3-7149-9E264D74ECE8}"/>
              </a:ext>
            </a:extLst>
          </p:cNvPr>
          <p:cNvPicPr>
            <a:picLocks noChangeAspect="1"/>
          </p:cNvPicPr>
          <p:nvPr/>
        </p:nvPicPr>
        <p:blipFill>
          <a:blip r:embed="rId2"/>
          <a:stretch>
            <a:fillRect/>
          </a:stretch>
        </p:blipFill>
        <p:spPr>
          <a:xfrm>
            <a:off x="9710057" y="156677"/>
            <a:ext cx="1889760" cy="1207849"/>
          </a:xfrm>
          <a:prstGeom prst="rect">
            <a:avLst/>
          </a:prstGeom>
        </p:spPr>
      </p:pic>
      <p:pic>
        <p:nvPicPr>
          <p:cNvPr id="7" name="Picture 6">
            <a:extLst>
              <a:ext uri="{FF2B5EF4-FFF2-40B4-BE49-F238E27FC236}">
                <a16:creationId xmlns:a16="http://schemas.microsoft.com/office/drawing/2014/main" id="{33A0F6B3-9E41-2C91-DA2F-4AEE60901164}"/>
              </a:ext>
            </a:extLst>
          </p:cNvPr>
          <p:cNvPicPr>
            <a:picLocks noChangeAspect="1"/>
          </p:cNvPicPr>
          <p:nvPr/>
        </p:nvPicPr>
        <p:blipFill>
          <a:blip r:embed="rId3"/>
          <a:stretch>
            <a:fillRect/>
          </a:stretch>
        </p:blipFill>
        <p:spPr>
          <a:xfrm>
            <a:off x="742949" y="266700"/>
            <a:ext cx="1447801" cy="997099"/>
          </a:xfrm>
          <a:prstGeom prst="rect">
            <a:avLst/>
          </a:prstGeom>
        </p:spPr>
      </p:pic>
      <p:graphicFrame>
        <p:nvGraphicFramePr>
          <p:cNvPr id="10" name="Content Placeholder 9">
            <a:extLst>
              <a:ext uri="{FF2B5EF4-FFF2-40B4-BE49-F238E27FC236}">
                <a16:creationId xmlns:a16="http://schemas.microsoft.com/office/drawing/2014/main" id="{B3800ED2-DBBC-6F07-87BE-8E5AEBDE10A8}"/>
              </a:ext>
            </a:extLst>
          </p:cNvPr>
          <p:cNvGraphicFramePr>
            <a:graphicFrameLocks noGrp="1"/>
          </p:cNvGraphicFramePr>
          <p:nvPr>
            <p:ph idx="1"/>
          </p:nvPr>
        </p:nvGraphicFramePr>
        <p:xfrm>
          <a:off x="853439" y="1672045"/>
          <a:ext cx="10493828" cy="4310742"/>
        </p:xfrm>
        <a:graphic>
          <a:graphicData uri="http://schemas.openxmlformats.org/drawingml/2006/table">
            <a:tbl>
              <a:tblPr firstRow="1" firstCol="1" bandRow="1"/>
              <a:tblGrid>
                <a:gridCol w="2623457">
                  <a:extLst>
                    <a:ext uri="{9D8B030D-6E8A-4147-A177-3AD203B41FA5}">
                      <a16:colId xmlns:a16="http://schemas.microsoft.com/office/drawing/2014/main" val="4281233557"/>
                    </a:ext>
                  </a:extLst>
                </a:gridCol>
                <a:gridCol w="2623457">
                  <a:extLst>
                    <a:ext uri="{9D8B030D-6E8A-4147-A177-3AD203B41FA5}">
                      <a16:colId xmlns:a16="http://schemas.microsoft.com/office/drawing/2014/main" val="3773276284"/>
                    </a:ext>
                  </a:extLst>
                </a:gridCol>
                <a:gridCol w="2623457">
                  <a:extLst>
                    <a:ext uri="{9D8B030D-6E8A-4147-A177-3AD203B41FA5}">
                      <a16:colId xmlns:a16="http://schemas.microsoft.com/office/drawing/2014/main" val="3327171972"/>
                    </a:ext>
                  </a:extLst>
                </a:gridCol>
                <a:gridCol w="2623457">
                  <a:extLst>
                    <a:ext uri="{9D8B030D-6E8A-4147-A177-3AD203B41FA5}">
                      <a16:colId xmlns:a16="http://schemas.microsoft.com/office/drawing/2014/main" val="2081418319"/>
                    </a:ext>
                  </a:extLst>
                </a:gridCol>
              </a:tblGrid>
              <a:tr h="198702">
                <a:tc>
                  <a:txBody>
                    <a:bodyPr/>
                    <a:lstStyle/>
                    <a:p>
                      <a:pPr>
                        <a:lnSpc>
                          <a:spcPct val="107000"/>
                        </a:lnSpc>
                        <a:spcAft>
                          <a:spcPts val="800"/>
                        </a:spcAft>
                      </a:pPr>
                      <a:r>
                        <a:rPr lang="en-IE" sz="1100" kern="100">
                          <a:solidFill>
                            <a:srgbClr val="000000"/>
                          </a:solidFill>
                          <a:effectLst/>
                          <a:latin typeface="Calibri" panose="020F0502020204030204" pitchFamily="34" charset="0"/>
                          <a:ea typeface="Calibri" panose="020F0502020204030204" pitchFamily="34" charset="0"/>
                          <a:cs typeface="Arial" panose="020B0604020202020204" pitchFamily="34" charset="0"/>
                        </a:rPr>
                        <a:t>Economic</a:t>
                      </a:r>
                      <a:endParaRPr lang="en-IE"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tc>
                  <a:txBody>
                    <a:bodyPr/>
                    <a:lstStyle/>
                    <a:p>
                      <a:pPr>
                        <a:lnSpc>
                          <a:spcPct val="107000"/>
                        </a:lnSpc>
                        <a:spcAft>
                          <a:spcPts val="800"/>
                        </a:spcAft>
                      </a:pPr>
                      <a:r>
                        <a:rPr lang="en-IE" sz="1100" kern="100">
                          <a:solidFill>
                            <a:srgbClr val="000000"/>
                          </a:solidFill>
                          <a:effectLst/>
                          <a:latin typeface="Calibri" panose="020F0502020204030204" pitchFamily="34" charset="0"/>
                          <a:ea typeface="Calibri" panose="020F0502020204030204" pitchFamily="34" charset="0"/>
                          <a:cs typeface="Arial" panose="020B0604020202020204" pitchFamily="34" charset="0"/>
                        </a:rPr>
                        <a:t>Community</a:t>
                      </a:r>
                      <a:endParaRPr lang="en-IE"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tc>
                  <a:txBody>
                    <a:bodyPr/>
                    <a:lstStyle/>
                    <a:p>
                      <a:pPr>
                        <a:lnSpc>
                          <a:spcPct val="107000"/>
                        </a:lnSpc>
                        <a:spcAft>
                          <a:spcPts val="800"/>
                        </a:spcAft>
                      </a:pPr>
                      <a:r>
                        <a:rPr lang="en-IE" sz="1100" kern="100">
                          <a:solidFill>
                            <a:srgbClr val="000000"/>
                          </a:solidFill>
                          <a:effectLst/>
                          <a:latin typeface="Calibri" panose="020F0502020204030204" pitchFamily="34" charset="0"/>
                          <a:ea typeface="Calibri" panose="020F0502020204030204" pitchFamily="34" charset="0"/>
                          <a:cs typeface="Arial" panose="020B0604020202020204" pitchFamily="34" charset="0"/>
                        </a:rPr>
                        <a:t>Overarching Theme</a:t>
                      </a:r>
                      <a:endParaRPr lang="en-IE"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tc>
                  <a:txBody>
                    <a:bodyPr/>
                    <a:lstStyle/>
                    <a:p>
                      <a:pPr>
                        <a:lnSpc>
                          <a:spcPct val="107000"/>
                        </a:lnSpc>
                        <a:spcAft>
                          <a:spcPts val="800"/>
                        </a:spcAft>
                      </a:pPr>
                      <a:r>
                        <a:rPr lang="en-IE" sz="1100" kern="100">
                          <a:solidFill>
                            <a:srgbClr val="000000"/>
                          </a:solidFill>
                          <a:effectLst/>
                          <a:latin typeface="Calibri" panose="020F0502020204030204" pitchFamily="34" charset="0"/>
                          <a:ea typeface="Calibri" panose="020F0502020204030204" pitchFamily="34" charset="0"/>
                          <a:cs typeface="Arial" panose="020B0604020202020204" pitchFamily="34" charset="0"/>
                        </a:rPr>
                        <a:t>Wording High Level Goal Example</a:t>
                      </a:r>
                      <a:endParaRPr lang="en-IE"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extLst>
                  <a:ext uri="{0D108BD9-81ED-4DB2-BD59-A6C34878D82A}">
                    <a16:rowId xmlns:a16="http://schemas.microsoft.com/office/drawing/2014/main" val="1181331209"/>
                  </a:ext>
                </a:extLst>
              </a:tr>
              <a:tr h="822408">
                <a:tc>
                  <a:txBody>
                    <a:bodyPr/>
                    <a:lstStyle/>
                    <a:p>
                      <a:pPr>
                        <a:lnSpc>
                          <a:spcPct val="107000"/>
                        </a:lnSpc>
                        <a:spcAft>
                          <a:spcPts val="800"/>
                        </a:spcAft>
                      </a:pPr>
                      <a:r>
                        <a:rPr lang="en-IE" sz="1100" kern="100" dirty="0">
                          <a:effectLst/>
                          <a:latin typeface="Calibri" panose="020F0502020204030204" pitchFamily="34" charset="0"/>
                          <a:ea typeface="Calibri" panose="020F0502020204030204" pitchFamily="34" charset="0"/>
                          <a:cs typeface="Arial" panose="020B0604020202020204" pitchFamily="34" charset="0"/>
                        </a:rPr>
                        <a:t>Enhance South Dublin County Council’s reputation as a primary location to live, visit, work and do business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E" sz="1100" kern="100">
                          <a:effectLst/>
                          <a:latin typeface="Calibri" panose="020F0502020204030204" pitchFamily="34" charset="0"/>
                          <a:ea typeface="Calibri" panose="020F0502020204030204" pitchFamily="34" charset="0"/>
                          <a:cs typeface="Arial" panose="020B0604020202020204" pitchFamily="34" charset="0"/>
                        </a:rPr>
                        <a:t>Support sustainable community development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E" sz="1100" kern="100">
                          <a:effectLst/>
                          <a:latin typeface="Calibri" panose="020F0502020204030204" pitchFamily="34" charset="0"/>
                          <a:ea typeface="Calibri" panose="020F0502020204030204" pitchFamily="34" charset="0"/>
                          <a:cs typeface="Arial" panose="020B0604020202020204" pitchFamily="34" charset="0"/>
                        </a:rPr>
                        <a:t>People and Place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E" sz="1100" kern="100" dirty="0">
                          <a:effectLst/>
                          <a:latin typeface="Calibri" panose="020F0502020204030204" pitchFamily="34" charset="0"/>
                          <a:ea typeface="Calibri" panose="020F0502020204030204" pitchFamily="34" charset="0"/>
                          <a:cs typeface="Arial" panose="020B0604020202020204" pitchFamily="34" charset="0"/>
                        </a:rPr>
                        <a:t>Our LECP includes actions to support people living and working in the county of South Dublin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3896587"/>
                  </a:ext>
                </a:extLst>
              </a:tr>
              <a:tr h="822408">
                <a:tc>
                  <a:txBody>
                    <a:bodyPr/>
                    <a:lstStyle/>
                    <a:p>
                      <a:pPr>
                        <a:lnSpc>
                          <a:spcPct val="107000"/>
                        </a:lnSpc>
                        <a:spcAft>
                          <a:spcPts val="800"/>
                        </a:spcAft>
                      </a:pPr>
                      <a:r>
                        <a:rPr lang="en-IE" sz="1100" kern="100" dirty="0">
                          <a:effectLst/>
                          <a:latin typeface="Calibri" panose="020F0502020204030204" pitchFamily="34" charset="0"/>
                          <a:ea typeface="Calibri" panose="020F0502020204030204" pitchFamily="34" charset="0"/>
                          <a:cs typeface="Arial" panose="020B0604020202020204" pitchFamily="34" charset="0"/>
                        </a:rPr>
                        <a:t>Actively promote and improve equality, safety and diversity within wider South Dublin Community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E" sz="1100" kern="100">
                          <a:effectLst/>
                          <a:latin typeface="Calibri" panose="020F0502020204030204" pitchFamily="34" charset="0"/>
                          <a:ea typeface="Calibri" panose="020F0502020204030204" pitchFamily="34" charset="0"/>
                          <a:cs typeface="Arial" panose="020B0604020202020204" pitchFamily="34" charset="0"/>
                        </a:rPr>
                        <a:t>Support the health and wellbeing of all citizens and develop opportunities for increase in sport and active recreation in the County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E" sz="1100" kern="100">
                          <a:effectLst/>
                          <a:latin typeface="Calibri" panose="020F0502020204030204" pitchFamily="34" charset="0"/>
                          <a:ea typeface="Calibri" panose="020F0502020204030204" pitchFamily="34" charset="0"/>
                          <a:cs typeface="Arial" panose="020B0604020202020204" pitchFamily="34" charset="0"/>
                        </a:rPr>
                        <a:t>Health and Wellbeing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E" sz="1100" kern="100" dirty="0">
                          <a:effectLst/>
                          <a:latin typeface="Calibri" panose="020F0502020204030204" pitchFamily="34" charset="0"/>
                          <a:ea typeface="Calibri" panose="020F0502020204030204" pitchFamily="34" charset="0"/>
                          <a:cs typeface="Arial" panose="020B0604020202020204" pitchFamily="34" charset="0"/>
                        </a:rPr>
                        <a:t>Our LECP is focussed on improving health and wellbeing of all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9424702"/>
                  </a:ext>
                </a:extLst>
              </a:tr>
              <a:tr h="822408">
                <a:tc>
                  <a:txBody>
                    <a:bodyPr/>
                    <a:lstStyle/>
                    <a:p>
                      <a:pPr>
                        <a:lnSpc>
                          <a:spcPct val="107000"/>
                        </a:lnSpc>
                        <a:spcAft>
                          <a:spcPts val="800"/>
                        </a:spcAft>
                      </a:pPr>
                      <a:r>
                        <a:rPr lang="en-IE" sz="1100" kern="100">
                          <a:effectLst/>
                          <a:latin typeface="Calibri" panose="020F0502020204030204" pitchFamily="34" charset="0"/>
                          <a:ea typeface="Calibri" panose="020F0502020204030204" pitchFamily="34" charset="0"/>
                          <a:cs typeface="Arial" panose="020B0604020202020204" pitchFamily="34" charset="0"/>
                        </a:rPr>
                        <a:t>Support All individuals in SDCC to realise their full potential with engagement in economic activity and training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E" sz="1100" kern="100">
                          <a:effectLst/>
                          <a:latin typeface="Calibri" panose="020F0502020204030204" pitchFamily="34" charset="0"/>
                          <a:ea typeface="Calibri" panose="020F0502020204030204" pitchFamily="34" charset="0"/>
                          <a:cs typeface="Arial" panose="020B0604020202020204" pitchFamily="34" charset="0"/>
                        </a:rPr>
                        <a:t>Lifelong learning pathways for all citizens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E" sz="1100" kern="100">
                          <a:effectLst/>
                          <a:latin typeface="Calibri" panose="020F0502020204030204" pitchFamily="34" charset="0"/>
                          <a:ea typeface="Calibri" panose="020F0502020204030204" pitchFamily="34" charset="0"/>
                          <a:cs typeface="Arial" panose="020B0604020202020204" pitchFamily="34" charset="0"/>
                        </a:rPr>
                        <a:t>Learning and Working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E" sz="1100" kern="100" dirty="0">
                          <a:effectLst/>
                          <a:latin typeface="Calibri" panose="020F0502020204030204" pitchFamily="34" charset="0"/>
                          <a:ea typeface="Calibri" panose="020F0502020204030204" pitchFamily="34" charset="0"/>
                          <a:cs typeface="Arial" panose="020B0604020202020204" pitchFamily="34" charset="0"/>
                        </a:rPr>
                        <a:t>Our LECP is focussed on increasing access to lifelong learning and upskilling opportunities for all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9641750"/>
                  </a:ext>
                </a:extLst>
              </a:tr>
              <a:tr h="822408">
                <a:tc>
                  <a:txBody>
                    <a:bodyPr/>
                    <a:lstStyle/>
                    <a:p>
                      <a:pPr>
                        <a:lnSpc>
                          <a:spcPct val="107000"/>
                        </a:lnSpc>
                        <a:spcAft>
                          <a:spcPts val="800"/>
                        </a:spcAft>
                      </a:pPr>
                      <a:r>
                        <a:rPr lang="en-IE" sz="1100" kern="100">
                          <a:effectLst/>
                          <a:latin typeface="Calibri" panose="020F0502020204030204" pitchFamily="34" charset="0"/>
                          <a:ea typeface="Calibri" panose="020F0502020204030204" pitchFamily="34" charset="0"/>
                          <a:cs typeface="Arial" panose="020B0604020202020204" pitchFamily="34" charset="0"/>
                        </a:rPr>
                        <a:t>Support the creation of a sustainable low carbon county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E" sz="1100" kern="100">
                          <a:effectLst/>
                          <a:latin typeface="Calibri" panose="020F0502020204030204" pitchFamily="34" charset="0"/>
                          <a:ea typeface="Calibri" panose="020F0502020204030204" pitchFamily="34" charset="0"/>
                          <a:cs typeface="Arial" panose="020B0604020202020204" pitchFamily="34" charset="0"/>
                        </a:rPr>
                        <a:t>Enhance opportunities for people to live sustainably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E" sz="1100" kern="100">
                          <a:effectLst/>
                          <a:latin typeface="Calibri" panose="020F0502020204030204" pitchFamily="34" charset="0"/>
                          <a:ea typeface="Calibri" panose="020F0502020204030204" pitchFamily="34" charset="0"/>
                          <a:cs typeface="Arial" panose="020B0604020202020204" pitchFamily="34" charset="0"/>
                        </a:rPr>
                        <a:t>Climate Action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E" sz="1100" kern="100" dirty="0">
                          <a:effectLst/>
                          <a:latin typeface="Calibri" panose="020F0502020204030204" pitchFamily="34" charset="0"/>
                          <a:ea typeface="Calibri" panose="020F0502020204030204" pitchFamily="34" charset="0"/>
                          <a:cs typeface="Arial" panose="020B0604020202020204" pitchFamily="34" charset="0"/>
                        </a:rPr>
                        <a:t>Our LECP is focussed on supporting people living and working in SDCC to make the transition to a low carbon County.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8571553"/>
                  </a:ext>
                </a:extLst>
              </a:tr>
              <a:tr h="822408">
                <a:tc>
                  <a:txBody>
                    <a:bodyPr/>
                    <a:lstStyle/>
                    <a:p>
                      <a:pPr>
                        <a:lnSpc>
                          <a:spcPct val="107000"/>
                        </a:lnSpc>
                        <a:spcAft>
                          <a:spcPts val="800"/>
                        </a:spcAft>
                      </a:pPr>
                      <a:r>
                        <a:rPr lang="en-IE" sz="1100" kern="100">
                          <a:effectLst/>
                          <a:latin typeface="Calibri" panose="020F0502020204030204" pitchFamily="34" charset="0"/>
                          <a:ea typeface="Calibri" panose="020F0502020204030204" pitchFamily="34" charset="0"/>
                          <a:cs typeface="Arial" panose="020B0604020202020204" pitchFamily="34" charset="0"/>
                        </a:rPr>
                        <a:t>Digital and Data led approach to services and amenity development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E" sz="1100" kern="100">
                          <a:effectLst/>
                          <a:latin typeface="Calibri" panose="020F0502020204030204" pitchFamily="34" charset="0"/>
                          <a:ea typeface="Calibri" panose="020F0502020204030204" pitchFamily="34" charset="0"/>
                          <a:cs typeface="Arial" panose="020B0604020202020204" pitchFamily="34" charset="0"/>
                        </a:rPr>
                        <a:t>Enhance Community connectivity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E" sz="1100" kern="100">
                          <a:effectLst/>
                          <a:latin typeface="Calibri" panose="020F0502020204030204" pitchFamily="34" charset="0"/>
                          <a:ea typeface="Calibri" panose="020F0502020204030204" pitchFamily="34" charset="0"/>
                          <a:cs typeface="Arial" panose="020B0604020202020204" pitchFamily="34" charset="0"/>
                        </a:rPr>
                        <a:t>SMART County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E" sz="1100" kern="100" dirty="0">
                          <a:effectLst/>
                          <a:latin typeface="Calibri" panose="020F0502020204030204" pitchFamily="34" charset="0"/>
                          <a:ea typeface="Calibri" panose="020F0502020204030204" pitchFamily="34" charset="0"/>
                          <a:cs typeface="Arial" panose="020B0604020202020204" pitchFamily="34" charset="0"/>
                        </a:rPr>
                        <a:t>Our LECP is focussed on supporting a smart, sustainable and socially inclusive County through Smart led Initiatives and skills development.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8454354"/>
                  </a:ext>
                </a:extLst>
              </a:tr>
            </a:tbl>
          </a:graphicData>
        </a:graphic>
      </p:graphicFrame>
    </p:spTree>
    <p:extLst>
      <p:ext uri="{BB962C8B-B14F-4D97-AF65-F5344CB8AC3E}">
        <p14:creationId xmlns:p14="http://schemas.microsoft.com/office/powerpoint/2010/main" val="31034917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38E5B-C04A-42FD-B0F6-3527E411F217}"/>
              </a:ext>
            </a:extLst>
          </p:cNvPr>
          <p:cNvSpPr>
            <a:spLocks noGrp="1"/>
          </p:cNvSpPr>
          <p:nvPr>
            <p:ph type="title"/>
          </p:nvPr>
        </p:nvSpPr>
        <p:spPr/>
        <p:txBody>
          <a:bodyPr/>
          <a:lstStyle/>
          <a:p>
            <a:r>
              <a:rPr lang="en-GB" dirty="0"/>
              <a:t>High-Level Goals</a:t>
            </a:r>
          </a:p>
        </p:txBody>
      </p:sp>
      <p:sp>
        <p:nvSpPr>
          <p:cNvPr id="27" name="TextBox 26">
            <a:extLst>
              <a:ext uri="{FF2B5EF4-FFF2-40B4-BE49-F238E27FC236}">
                <a16:creationId xmlns:a16="http://schemas.microsoft.com/office/drawing/2014/main" id="{2C57CEC9-F709-4515-AB30-1D5709E48019}"/>
              </a:ext>
            </a:extLst>
          </p:cNvPr>
          <p:cNvSpPr txBox="1"/>
          <p:nvPr/>
        </p:nvSpPr>
        <p:spPr>
          <a:xfrm>
            <a:off x="2394277" y="1322388"/>
            <a:ext cx="3557261" cy="1085233"/>
          </a:xfrm>
          <a:prstGeom prst="rect">
            <a:avLst/>
          </a:prstGeom>
          <a:noFill/>
        </p:spPr>
        <p:txBody>
          <a:bodyPr wrap="square" lIns="0" tIns="0" rIns="0" bIns="0" rtlCol="0">
            <a:spAutoFit/>
          </a:bodyPr>
          <a:lstStyle/>
          <a:p>
            <a:pPr>
              <a:lnSpc>
                <a:spcPct val="110000"/>
              </a:lnSpc>
              <a:spcAft>
                <a:spcPts val="300"/>
              </a:spcAft>
              <a:defRPr/>
            </a:pPr>
            <a:r>
              <a:rPr lang="en-IE" sz="1600" b="1" kern="100" dirty="0">
                <a:solidFill>
                  <a:srgbClr val="00338D"/>
                </a:solidFill>
                <a:effectLst/>
                <a:ea typeface="Calibri" panose="020F0502020204030204" pitchFamily="34" charset="0"/>
                <a:cs typeface="Arial" panose="020B0604020202020204" pitchFamily="34" charset="0"/>
              </a:rPr>
              <a:t>Our LECP includes actions to support people living and working in the county of South Dublin</a:t>
            </a:r>
          </a:p>
          <a:p>
            <a:pPr>
              <a:lnSpc>
                <a:spcPct val="110000"/>
              </a:lnSpc>
              <a:spcAft>
                <a:spcPts val="300"/>
              </a:spcAft>
              <a:defRPr/>
            </a:pPr>
            <a:endParaRPr kumimoji="0" lang="en-GB" sz="1500" b="1" i="0" u="none" strike="noStrike" kern="1200" cap="none" spc="0" normalizeH="0" baseline="0" noProof="0" dirty="0">
              <a:ln>
                <a:noFill/>
              </a:ln>
              <a:solidFill>
                <a:srgbClr val="00338D"/>
              </a:solidFill>
              <a:effectLst/>
              <a:uLnTx/>
              <a:uFillTx/>
              <a:ea typeface="+mn-ea"/>
              <a:cs typeface="+mn-cs"/>
            </a:endParaRPr>
          </a:p>
        </p:txBody>
      </p:sp>
      <p:sp>
        <p:nvSpPr>
          <p:cNvPr id="37" name="TextBox 36">
            <a:extLst>
              <a:ext uri="{FF2B5EF4-FFF2-40B4-BE49-F238E27FC236}">
                <a16:creationId xmlns:a16="http://schemas.microsoft.com/office/drawing/2014/main" id="{55989A03-C664-4D28-8E37-1E64076BC9E8}"/>
              </a:ext>
            </a:extLst>
          </p:cNvPr>
          <p:cNvSpPr txBox="1"/>
          <p:nvPr/>
        </p:nvSpPr>
        <p:spPr>
          <a:xfrm>
            <a:off x="2394277" y="2913753"/>
            <a:ext cx="3676529" cy="1045607"/>
          </a:xfrm>
          <a:prstGeom prst="rect">
            <a:avLst/>
          </a:prstGeom>
          <a:noFill/>
        </p:spPr>
        <p:txBody>
          <a:bodyPr wrap="square" lIns="0" tIns="0" rIns="0" bIns="0" rtlCol="0">
            <a:spAutoFit/>
          </a:bodyPr>
          <a:lstStyle/>
          <a:p>
            <a:pPr>
              <a:lnSpc>
                <a:spcPct val="110000"/>
              </a:lnSpc>
              <a:spcAft>
                <a:spcPts val="300"/>
              </a:spcAft>
              <a:defRPr/>
            </a:pPr>
            <a:r>
              <a:rPr lang="en-IE" sz="1600" b="1" kern="100" dirty="0">
                <a:solidFill>
                  <a:srgbClr val="00338D"/>
                </a:solidFill>
                <a:effectLst/>
                <a:ea typeface="Calibri" panose="020F0502020204030204" pitchFamily="34" charset="0"/>
                <a:cs typeface="Arial" panose="020B0604020202020204" pitchFamily="34" charset="0"/>
              </a:rPr>
              <a:t>Our LECP is focussed on improving health and wellbeing of all</a:t>
            </a:r>
          </a:p>
          <a:p>
            <a:pPr marR="0" lvl="0" indent="0" fontAlgn="auto">
              <a:lnSpc>
                <a:spcPct val="110000"/>
              </a:lnSpc>
              <a:spcBef>
                <a:spcPts val="0"/>
              </a:spcBef>
              <a:spcAft>
                <a:spcPts val="300"/>
              </a:spcAft>
              <a:buClrTx/>
              <a:buSzTx/>
              <a:buFontTx/>
              <a:buNone/>
              <a:tabLst/>
              <a:defRPr/>
            </a:pPr>
            <a:endParaRPr lang="en-IE" sz="1600" b="1" dirty="0">
              <a:solidFill>
                <a:srgbClr val="00338D"/>
              </a:solidFill>
              <a:latin typeface="Arial"/>
            </a:endParaRPr>
          </a:p>
          <a:p>
            <a:pPr marL="0" marR="0" lvl="0" indent="0" algn="l" defTabSz="914400" rtl="0" eaLnBrk="1" fontAlgn="auto" latinLnBrk="0" hangingPunct="1">
              <a:lnSpc>
                <a:spcPct val="110000"/>
              </a:lnSpc>
              <a:spcBef>
                <a:spcPts val="0"/>
              </a:spcBef>
              <a:spcAft>
                <a:spcPts val="300"/>
              </a:spcAft>
              <a:buClrTx/>
              <a:buSzTx/>
              <a:buFontTx/>
              <a:buNone/>
              <a:tabLst/>
              <a:defRPr/>
            </a:pPr>
            <a:endParaRPr kumimoji="0" lang="en-GB" sz="1000" b="0" i="0" u="none" strike="noStrike" kern="1200" cap="none" spc="0" normalizeH="0" baseline="0" noProof="0" dirty="0">
              <a:ln>
                <a:noFill/>
              </a:ln>
              <a:solidFill>
                <a:srgbClr val="003294"/>
              </a:solidFill>
              <a:effectLst/>
              <a:uLnTx/>
              <a:uFillTx/>
              <a:ea typeface="+mn-ea"/>
              <a:cs typeface="+mn-cs"/>
            </a:endParaRPr>
          </a:p>
        </p:txBody>
      </p:sp>
      <p:sp>
        <p:nvSpPr>
          <p:cNvPr id="43" name="TextBox 42">
            <a:extLst>
              <a:ext uri="{FF2B5EF4-FFF2-40B4-BE49-F238E27FC236}">
                <a16:creationId xmlns:a16="http://schemas.microsoft.com/office/drawing/2014/main" id="{290DA66E-C924-43F4-82C3-13BDCEA87D46}"/>
              </a:ext>
            </a:extLst>
          </p:cNvPr>
          <p:cNvSpPr txBox="1"/>
          <p:nvPr/>
        </p:nvSpPr>
        <p:spPr>
          <a:xfrm>
            <a:off x="2394277" y="4505118"/>
            <a:ext cx="3557261" cy="778675"/>
          </a:xfrm>
          <a:prstGeom prst="rect">
            <a:avLst/>
          </a:prstGeom>
          <a:noFill/>
        </p:spPr>
        <p:txBody>
          <a:bodyPr wrap="square" lIns="0" tIns="0" rIns="0" bIns="0" rtlCol="0">
            <a:spAutoFit/>
          </a:bodyPr>
          <a:lstStyle/>
          <a:p>
            <a:pPr>
              <a:lnSpc>
                <a:spcPct val="107000"/>
              </a:lnSpc>
              <a:spcAft>
                <a:spcPts val="800"/>
              </a:spcAft>
            </a:pPr>
            <a:r>
              <a:rPr lang="en-IE" sz="1600" b="1" kern="100" dirty="0">
                <a:solidFill>
                  <a:srgbClr val="00338D"/>
                </a:solidFill>
                <a:effectLst/>
                <a:ea typeface="Calibri" panose="020F0502020204030204" pitchFamily="34" charset="0"/>
                <a:cs typeface="Arial" panose="020B0604020202020204" pitchFamily="34" charset="0"/>
              </a:rPr>
              <a:t>Our LECP is focussed on increasing access to lifelong learning and upskilling opportunities for all</a:t>
            </a:r>
          </a:p>
        </p:txBody>
      </p:sp>
      <p:sp>
        <p:nvSpPr>
          <p:cNvPr id="46" name="TextBox 45">
            <a:extLst>
              <a:ext uri="{FF2B5EF4-FFF2-40B4-BE49-F238E27FC236}">
                <a16:creationId xmlns:a16="http://schemas.microsoft.com/office/drawing/2014/main" id="{352F99D6-C0EA-40D8-AF41-2D88374B7E14}"/>
              </a:ext>
            </a:extLst>
          </p:cNvPr>
          <p:cNvSpPr txBox="1"/>
          <p:nvPr/>
        </p:nvSpPr>
        <p:spPr>
          <a:xfrm>
            <a:off x="7650627" y="1322388"/>
            <a:ext cx="3557261" cy="1042145"/>
          </a:xfrm>
          <a:prstGeom prst="rect">
            <a:avLst/>
          </a:prstGeom>
          <a:noFill/>
        </p:spPr>
        <p:txBody>
          <a:bodyPr wrap="square" lIns="0" tIns="0" rIns="0" bIns="0" rtlCol="0">
            <a:spAutoFit/>
          </a:bodyPr>
          <a:lstStyle/>
          <a:p>
            <a:pPr>
              <a:lnSpc>
                <a:spcPct val="107000"/>
              </a:lnSpc>
              <a:spcAft>
                <a:spcPts val="800"/>
              </a:spcAft>
            </a:pPr>
            <a:r>
              <a:rPr lang="en-IE" sz="1600" b="1" kern="100" dirty="0">
                <a:solidFill>
                  <a:srgbClr val="00338D"/>
                </a:solidFill>
                <a:effectLst/>
                <a:ea typeface="Calibri" panose="020F0502020204030204" pitchFamily="34" charset="0"/>
                <a:cs typeface="Arial" panose="020B0604020202020204" pitchFamily="34" charset="0"/>
              </a:rPr>
              <a:t>Our LECP is focussed on supporting people living and working in SDCC to make the transition to a low carbon County</a:t>
            </a:r>
          </a:p>
        </p:txBody>
      </p:sp>
      <p:sp>
        <p:nvSpPr>
          <p:cNvPr id="49" name="TextBox 48">
            <a:extLst>
              <a:ext uri="{FF2B5EF4-FFF2-40B4-BE49-F238E27FC236}">
                <a16:creationId xmlns:a16="http://schemas.microsoft.com/office/drawing/2014/main" id="{301765FD-B50C-4588-89F5-388016694152}"/>
              </a:ext>
            </a:extLst>
          </p:cNvPr>
          <p:cNvSpPr txBox="1"/>
          <p:nvPr/>
        </p:nvSpPr>
        <p:spPr>
          <a:xfrm>
            <a:off x="7650627" y="2913753"/>
            <a:ext cx="3557261" cy="1298176"/>
          </a:xfrm>
          <a:prstGeom prst="rect">
            <a:avLst/>
          </a:prstGeom>
          <a:noFill/>
        </p:spPr>
        <p:txBody>
          <a:bodyPr wrap="square" lIns="0" tIns="0" rIns="0" bIns="0" rtlCol="0">
            <a:spAutoFit/>
          </a:bodyPr>
          <a:lstStyle/>
          <a:p>
            <a:pPr>
              <a:lnSpc>
                <a:spcPct val="107000"/>
              </a:lnSpc>
              <a:spcAft>
                <a:spcPts val="800"/>
              </a:spcAft>
            </a:pPr>
            <a:r>
              <a:rPr lang="en-IE" sz="1600" b="1" kern="100" dirty="0">
                <a:solidFill>
                  <a:srgbClr val="00338D"/>
                </a:solidFill>
                <a:effectLst/>
                <a:ea typeface="Calibri" panose="020F0502020204030204" pitchFamily="34" charset="0"/>
                <a:cs typeface="Arial" panose="020B0604020202020204" pitchFamily="34" charset="0"/>
              </a:rPr>
              <a:t>Our LECP is focussed on supporting a smart, sustainable and socially inclusive County through SMART led Initiatives and skills development </a:t>
            </a:r>
          </a:p>
        </p:txBody>
      </p:sp>
      <p:grpSp>
        <p:nvGrpSpPr>
          <p:cNvPr id="8" name="Group 7">
            <a:extLst>
              <a:ext uri="{FF2B5EF4-FFF2-40B4-BE49-F238E27FC236}">
                <a16:creationId xmlns:a16="http://schemas.microsoft.com/office/drawing/2014/main" id="{F727A225-7C25-4201-B4E4-459F2100633E}"/>
              </a:ext>
            </a:extLst>
          </p:cNvPr>
          <p:cNvGrpSpPr/>
          <p:nvPr/>
        </p:nvGrpSpPr>
        <p:grpSpPr>
          <a:xfrm>
            <a:off x="998400" y="1322388"/>
            <a:ext cx="1210174" cy="1080000"/>
            <a:chOff x="998400" y="1322388"/>
            <a:chExt cx="1210174" cy="1080000"/>
          </a:xfrm>
          <a:solidFill>
            <a:schemeClr val="accent2"/>
          </a:solidFill>
        </p:grpSpPr>
        <p:sp>
          <p:nvSpPr>
            <p:cNvPr id="25" name="Rectangle 24">
              <a:extLst>
                <a:ext uri="{FF2B5EF4-FFF2-40B4-BE49-F238E27FC236}">
                  <a16:creationId xmlns:a16="http://schemas.microsoft.com/office/drawing/2014/main" id="{A49B095F-AFA6-4F2E-8242-E471A1925FD9}"/>
                </a:ext>
              </a:extLst>
            </p:cNvPr>
            <p:cNvSpPr/>
            <p:nvPr/>
          </p:nvSpPr>
          <p:spPr>
            <a:xfrm>
              <a:off x="998400" y="1322388"/>
              <a:ext cx="1080000" cy="108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lstStyle/>
            <a:p>
              <a:pPr algn="ctr">
                <a:lnSpc>
                  <a:spcPct val="70000"/>
                </a:lnSpc>
                <a:spcAft>
                  <a:spcPts val="600"/>
                </a:spcAft>
              </a:pPr>
              <a:r>
                <a:rPr lang="en-GB" sz="4000">
                  <a:solidFill>
                    <a:schemeClr val="bg1"/>
                  </a:solidFill>
                  <a:latin typeface="+mj-lt"/>
                </a:rPr>
                <a:t>01</a:t>
              </a:r>
            </a:p>
          </p:txBody>
        </p:sp>
        <p:sp>
          <p:nvSpPr>
            <p:cNvPr id="4" name="Isosceles Triangle 3">
              <a:extLst>
                <a:ext uri="{FF2B5EF4-FFF2-40B4-BE49-F238E27FC236}">
                  <a16:creationId xmlns:a16="http://schemas.microsoft.com/office/drawing/2014/main" id="{CBB4BE78-7848-4BDD-933A-53F78669438B}"/>
                </a:ext>
              </a:extLst>
            </p:cNvPr>
            <p:cNvSpPr/>
            <p:nvPr/>
          </p:nvSpPr>
          <p:spPr>
            <a:xfrm rot="5400000">
              <a:off x="2010188" y="1786587"/>
              <a:ext cx="245165" cy="15160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grpSp>
      <p:grpSp>
        <p:nvGrpSpPr>
          <p:cNvPr id="9" name="Group 8">
            <a:extLst>
              <a:ext uri="{FF2B5EF4-FFF2-40B4-BE49-F238E27FC236}">
                <a16:creationId xmlns:a16="http://schemas.microsoft.com/office/drawing/2014/main" id="{736E053C-F783-4773-84DE-A5F166FEE28A}"/>
              </a:ext>
            </a:extLst>
          </p:cNvPr>
          <p:cNvGrpSpPr/>
          <p:nvPr/>
        </p:nvGrpSpPr>
        <p:grpSpPr>
          <a:xfrm>
            <a:off x="998400" y="2913753"/>
            <a:ext cx="1210174" cy="1080000"/>
            <a:chOff x="998400" y="2913753"/>
            <a:chExt cx="1210174" cy="1080000"/>
          </a:xfrm>
          <a:solidFill>
            <a:schemeClr val="accent1"/>
          </a:solidFill>
        </p:grpSpPr>
        <p:sp>
          <p:nvSpPr>
            <p:cNvPr id="35" name="Rectangle 34">
              <a:extLst>
                <a:ext uri="{FF2B5EF4-FFF2-40B4-BE49-F238E27FC236}">
                  <a16:creationId xmlns:a16="http://schemas.microsoft.com/office/drawing/2014/main" id="{379BC68E-2870-48FD-8129-4D2A4A80DB1F}"/>
                </a:ext>
              </a:extLst>
            </p:cNvPr>
            <p:cNvSpPr/>
            <p:nvPr/>
          </p:nvSpPr>
          <p:spPr>
            <a:xfrm>
              <a:off x="998400" y="2913753"/>
              <a:ext cx="1080000" cy="108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lstStyle/>
            <a:p>
              <a:pPr algn="ctr">
                <a:lnSpc>
                  <a:spcPct val="70000"/>
                </a:lnSpc>
                <a:spcAft>
                  <a:spcPts val="600"/>
                </a:spcAft>
              </a:pPr>
              <a:r>
                <a:rPr lang="en-GB" sz="4000">
                  <a:solidFill>
                    <a:schemeClr val="bg1"/>
                  </a:solidFill>
                  <a:latin typeface="+mj-lt"/>
                </a:rPr>
                <a:t>02</a:t>
              </a:r>
            </a:p>
          </p:txBody>
        </p:sp>
        <p:sp>
          <p:nvSpPr>
            <p:cNvPr id="53" name="Isosceles Triangle 52">
              <a:extLst>
                <a:ext uri="{FF2B5EF4-FFF2-40B4-BE49-F238E27FC236}">
                  <a16:creationId xmlns:a16="http://schemas.microsoft.com/office/drawing/2014/main" id="{8381C72A-0489-4254-B15C-5B0E3FEA7C16}"/>
                </a:ext>
              </a:extLst>
            </p:cNvPr>
            <p:cNvSpPr/>
            <p:nvPr/>
          </p:nvSpPr>
          <p:spPr>
            <a:xfrm rot="5400000">
              <a:off x="2010188" y="3377950"/>
              <a:ext cx="245165" cy="15160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grpSp>
      <p:grpSp>
        <p:nvGrpSpPr>
          <p:cNvPr id="10" name="Group 9">
            <a:extLst>
              <a:ext uri="{FF2B5EF4-FFF2-40B4-BE49-F238E27FC236}">
                <a16:creationId xmlns:a16="http://schemas.microsoft.com/office/drawing/2014/main" id="{077FA19E-744B-46D3-B50B-9F71E9BA71A4}"/>
              </a:ext>
            </a:extLst>
          </p:cNvPr>
          <p:cNvGrpSpPr/>
          <p:nvPr/>
        </p:nvGrpSpPr>
        <p:grpSpPr>
          <a:xfrm>
            <a:off x="998400" y="4505118"/>
            <a:ext cx="1210174" cy="1080000"/>
            <a:chOff x="998400" y="4505118"/>
            <a:chExt cx="1210174" cy="1080000"/>
          </a:xfrm>
          <a:solidFill>
            <a:schemeClr val="accent3"/>
          </a:solidFill>
        </p:grpSpPr>
        <p:sp>
          <p:nvSpPr>
            <p:cNvPr id="42" name="Rectangle 41">
              <a:extLst>
                <a:ext uri="{FF2B5EF4-FFF2-40B4-BE49-F238E27FC236}">
                  <a16:creationId xmlns:a16="http://schemas.microsoft.com/office/drawing/2014/main" id="{53C3C58A-41D1-4E3F-B18B-5A8649570A37}"/>
                </a:ext>
              </a:extLst>
            </p:cNvPr>
            <p:cNvSpPr/>
            <p:nvPr/>
          </p:nvSpPr>
          <p:spPr>
            <a:xfrm>
              <a:off x="998400" y="4505118"/>
              <a:ext cx="1080000" cy="108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lstStyle/>
            <a:p>
              <a:pPr algn="ctr">
                <a:lnSpc>
                  <a:spcPct val="70000"/>
                </a:lnSpc>
                <a:spcAft>
                  <a:spcPts val="600"/>
                </a:spcAft>
              </a:pPr>
              <a:r>
                <a:rPr lang="en-GB" sz="4000">
                  <a:solidFill>
                    <a:schemeClr val="bg1"/>
                  </a:solidFill>
                  <a:latin typeface="+mj-lt"/>
                </a:rPr>
                <a:t>03</a:t>
              </a:r>
            </a:p>
          </p:txBody>
        </p:sp>
        <p:sp>
          <p:nvSpPr>
            <p:cNvPr id="54" name="Isosceles Triangle 53">
              <a:extLst>
                <a:ext uri="{FF2B5EF4-FFF2-40B4-BE49-F238E27FC236}">
                  <a16:creationId xmlns:a16="http://schemas.microsoft.com/office/drawing/2014/main" id="{9D423CFC-EB81-49FB-B648-87CFB68F0A17}"/>
                </a:ext>
              </a:extLst>
            </p:cNvPr>
            <p:cNvSpPr/>
            <p:nvPr/>
          </p:nvSpPr>
          <p:spPr>
            <a:xfrm rot="5400000">
              <a:off x="2010188" y="4968666"/>
              <a:ext cx="245165" cy="15160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grpSp>
      <p:grpSp>
        <p:nvGrpSpPr>
          <p:cNvPr id="7" name="Group 6">
            <a:extLst>
              <a:ext uri="{FF2B5EF4-FFF2-40B4-BE49-F238E27FC236}">
                <a16:creationId xmlns:a16="http://schemas.microsoft.com/office/drawing/2014/main" id="{F3037B73-BF84-4CE0-80AC-16CFA64DE140}"/>
              </a:ext>
            </a:extLst>
          </p:cNvPr>
          <p:cNvGrpSpPr/>
          <p:nvPr/>
        </p:nvGrpSpPr>
        <p:grpSpPr>
          <a:xfrm>
            <a:off x="6254750" y="1322388"/>
            <a:ext cx="1211933" cy="1080000"/>
            <a:chOff x="6254750" y="1322388"/>
            <a:chExt cx="1211933" cy="1080000"/>
          </a:xfrm>
          <a:solidFill>
            <a:schemeClr val="accent4"/>
          </a:solidFill>
        </p:grpSpPr>
        <p:sp>
          <p:nvSpPr>
            <p:cNvPr id="45" name="Rectangle 44">
              <a:extLst>
                <a:ext uri="{FF2B5EF4-FFF2-40B4-BE49-F238E27FC236}">
                  <a16:creationId xmlns:a16="http://schemas.microsoft.com/office/drawing/2014/main" id="{7B0A7742-E18A-457C-9508-2618EBB57B4E}"/>
                </a:ext>
              </a:extLst>
            </p:cNvPr>
            <p:cNvSpPr/>
            <p:nvPr/>
          </p:nvSpPr>
          <p:spPr>
            <a:xfrm>
              <a:off x="6254750" y="1322388"/>
              <a:ext cx="1080000" cy="108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lstStyle/>
            <a:p>
              <a:pPr algn="ctr">
                <a:lnSpc>
                  <a:spcPct val="70000"/>
                </a:lnSpc>
                <a:spcAft>
                  <a:spcPts val="600"/>
                </a:spcAft>
              </a:pPr>
              <a:r>
                <a:rPr lang="en-GB" sz="4000">
                  <a:solidFill>
                    <a:schemeClr val="bg1"/>
                  </a:solidFill>
                  <a:latin typeface="+mj-lt"/>
                </a:rPr>
                <a:t>04</a:t>
              </a:r>
            </a:p>
          </p:txBody>
        </p:sp>
        <p:sp>
          <p:nvSpPr>
            <p:cNvPr id="55" name="Isosceles Triangle 54">
              <a:extLst>
                <a:ext uri="{FF2B5EF4-FFF2-40B4-BE49-F238E27FC236}">
                  <a16:creationId xmlns:a16="http://schemas.microsoft.com/office/drawing/2014/main" id="{09731F8E-680D-4B48-82E8-0CCB9571D4AB}"/>
                </a:ext>
              </a:extLst>
            </p:cNvPr>
            <p:cNvSpPr/>
            <p:nvPr/>
          </p:nvSpPr>
          <p:spPr>
            <a:xfrm rot="5400000">
              <a:off x="7268297" y="1786588"/>
              <a:ext cx="245165" cy="15160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grpSp>
      <p:grpSp>
        <p:nvGrpSpPr>
          <p:cNvPr id="6" name="Group 5">
            <a:extLst>
              <a:ext uri="{FF2B5EF4-FFF2-40B4-BE49-F238E27FC236}">
                <a16:creationId xmlns:a16="http://schemas.microsoft.com/office/drawing/2014/main" id="{4E167234-07B6-432E-9D42-668B62AAC579}"/>
              </a:ext>
            </a:extLst>
          </p:cNvPr>
          <p:cNvGrpSpPr/>
          <p:nvPr/>
        </p:nvGrpSpPr>
        <p:grpSpPr>
          <a:xfrm>
            <a:off x="6254750" y="2913753"/>
            <a:ext cx="1211933" cy="1080000"/>
            <a:chOff x="6254750" y="2913753"/>
            <a:chExt cx="1211933" cy="1080000"/>
          </a:xfrm>
          <a:solidFill>
            <a:schemeClr val="accent5"/>
          </a:solidFill>
        </p:grpSpPr>
        <p:sp>
          <p:nvSpPr>
            <p:cNvPr id="48" name="Rectangle 47">
              <a:extLst>
                <a:ext uri="{FF2B5EF4-FFF2-40B4-BE49-F238E27FC236}">
                  <a16:creationId xmlns:a16="http://schemas.microsoft.com/office/drawing/2014/main" id="{1FAF3459-AEC2-4319-888E-AFD8562930AF}"/>
                </a:ext>
              </a:extLst>
            </p:cNvPr>
            <p:cNvSpPr/>
            <p:nvPr/>
          </p:nvSpPr>
          <p:spPr>
            <a:xfrm>
              <a:off x="6254750" y="2913753"/>
              <a:ext cx="1080000" cy="108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lstStyle/>
            <a:p>
              <a:pPr algn="ctr">
                <a:lnSpc>
                  <a:spcPct val="70000"/>
                </a:lnSpc>
                <a:spcAft>
                  <a:spcPts val="600"/>
                </a:spcAft>
              </a:pPr>
              <a:r>
                <a:rPr lang="en-GB" sz="4000">
                  <a:solidFill>
                    <a:schemeClr val="bg1"/>
                  </a:solidFill>
                  <a:latin typeface="+mj-lt"/>
                </a:rPr>
                <a:t>05</a:t>
              </a:r>
            </a:p>
          </p:txBody>
        </p:sp>
        <p:sp>
          <p:nvSpPr>
            <p:cNvPr id="56" name="Isosceles Triangle 55">
              <a:extLst>
                <a:ext uri="{FF2B5EF4-FFF2-40B4-BE49-F238E27FC236}">
                  <a16:creationId xmlns:a16="http://schemas.microsoft.com/office/drawing/2014/main" id="{99AA12CE-11DE-45CE-9001-87E1E513ACD1}"/>
                </a:ext>
              </a:extLst>
            </p:cNvPr>
            <p:cNvSpPr/>
            <p:nvPr/>
          </p:nvSpPr>
          <p:spPr>
            <a:xfrm rot="5400000">
              <a:off x="7268297" y="3377951"/>
              <a:ext cx="245165" cy="15160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grpSp>
    </p:spTree>
    <p:extLst>
      <p:ext uri="{BB962C8B-B14F-4D97-AF65-F5344CB8AC3E}">
        <p14:creationId xmlns:p14="http://schemas.microsoft.com/office/powerpoint/2010/main" val="2889714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BACC2-4213-4A81-BFDC-C880A7B58269}"/>
              </a:ext>
            </a:extLst>
          </p:cNvPr>
          <p:cNvSpPr>
            <a:spLocks noGrp="1"/>
          </p:cNvSpPr>
          <p:nvPr>
            <p:ph type="title"/>
          </p:nvPr>
        </p:nvSpPr>
        <p:spPr/>
        <p:txBody>
          <a:bodyPr/>
          <a:lstStyle/>
          <a:p>
            <a:r>
              <a:rPr lang="en-IE" dirty="0"/>
              <a:t>Discussion / Q&amp;A (15mins max)</a:t>
            </a:r>
          </a:p>
        </p:txBody>
      </p:sp>
      <p:sp>
        <p:nvSpPr>
          <p:cNvPr id="6" name="TextBox 5">
            <a:extLst>
              <a:ext uri="{FF2B5EF4-FFF2-40B4-BE49-F238E27FC236}">
                <a16:creationId xmlns:a16="http://schemas.microsoft.com/office/drawing/2014/main" id="{AB1FF6AD-7CEA-4978-BEE7-22F88674A816}"/>
              </a:ext>
            </a:extLst>
          </p:cNvPr>
          <p:cNvSpPr txBox="1"/>
          <p:nvPr/>
        </p:nvSpPr>
        <p:spPr>
          <a:xfrm>
            <a:off x="995364" y="1222559"/>
            <a:ext cx="6529385" cy="1938992"/>
          </a:xfrm>
          <a:prstGeom prst="rect">
            <a:avLst/>
          </a:prstGeom>
          <a:noFill/>
        </p:spPr>
        <p:txBody>
          <a:bodyPr wrap="square">
            <a:spAutoFit/>
          </a:bodyPr>
          <a:lstStyle/>
          <a:p>
            <a:pPr marL="457200" lvl="0" indent="-457200" algn="l" rtl="0">
              <a:spcBef>
                <a:spcPts val="0"/>
              </a:spcBef>
              <a:spcAft>
                <a:spcPts val="0"/>
              </a:spcAft>
              <a:buAutoNum type="arabicPeriod"/>
            </a:pPr>
            <a:r>
              <a:rPr lang="en-IE" sz="2000" b="1" dirty="0">
                <a:solidFill>
                  <a:srgbClr val="00338D"/>
                </a:solidFill>
                <a:latin typeface="72" panose="020B0503030000000003" pitchFamily="34" charset="0"/>
                <a:cs typeface="72" panose="020B0503030000000003" pitchFamily="34" charset="0"/>
                <a:sym typeface="Proxima Nova"/>
              </a:rPr>
              <a:t>Are these right for South Dublin?</a:t>
            </a:r>
          </a:p>
          <a:p>
            <a:pPr marL="457200" lvl="0" indent="-457200" algn="l" rtl="0">
              <a:spcBef>
                <a:spcPts val="0"/>
              </a:spcBef>
              <a:spcAft>
                <a:spcPts val="0"/>
              </a:spcAft>
              <a:buAutoNum type="arabicPeriod"/>
            </a:pPr>
            <a:endParaRPr lang="en-IE" sz="2000" b="1" dirty="0">
              <a:solidFill>
                <a:srgbClr val="00338D"/>
              </a:solidFill>
              <a:latin typeface="72" panose="020B0503030000000003" pitchFamily="34" charset="0"/>
              <a:cs typeface="72" panose="020B0503030000000003" pitchFamily="34" charset="0"/>
              <a:sym typeface="Proxima Nova"/>
            </a:endParaRPr>
          </a:p>
          <a:p>
            <a:pPr marL="457200" lvl="0" indent="-457200" algn="l" rtl="0">
              <a:spcBef>
                <a:spcPts val="0"/>
              </a:spcBef>
              <a:spcAft>
                <a:spcPts val="0"/>
              </a:spcAft>
              <a:buAutoNum type="arabicPeriod"/>
            </a:pPr>
            <a:r>
              <a:rPr lang="en-IE" sz="2000" b="1" dirty="0">
                <a:solidFill>
                  <a:srgbClr val="00338D"/>
                </a:solidFill>
                <a:latin typeface="72" panose="020B0503030000000003" pitchFamily="34" charset="0"/>
                <a:cs typeface="72" panose="020B0503030000000003" pitchFamily="34" charset="0"/>
                <a:sym typeface="Proxima Nova"/>
              </a:rPr>
              <a:t>Have anything been missed?</a:t>
            </a:r>
          </a:p>
          <a:p>
            <a:pPr lvl="0" algn="l" rtl="0">
              <a:spcBef>
                <a:spcPts val="0"/>
              </a:spcBef>
              <a:spcAft>
                <a:spcPts val="0"/>
              </a:spcAft>
            </a:pPr>
            <a:endParaRPr lang="en-IE" sz="2000" b="1" dirty="0">
              <a:solidFill>
                <a:srgbClr val="00338D"/>
              </a:solidFill>
              <a:latin typeface="72" panose="020B0503030000000003" pitchFamily="34" charset="0"/>
              <a:cs typeface="72" panose="020B0503030000000003" pitchFamily="34" charset="0"/>
              <a:sym typeface="Proxima Nova"/>
            </a:endParaRPr>
          </a:p>
          <a:p>
            <a:pPr lvl="0" algn="l" rtl="0">
              <a:spcBef>
                <a:spcPts val="0"/>
              </a:spcBef>
              <a:spcAft>
                <a:spcPts val="0"/>
              </a:spcAft>
            </a:pPr>
            <a:endParaRPr lang="en-IE" sz="2000" b="1" dirty="0">
              <a:solidFill>
                <a:srgbClr val="00338D"/>
              </a:solidFill>
              <a:latin typeface="72" panose="020B0503030000000003" pitchFamily="34" charset="0"/>
              <a:cs typeface="72" panose="020B0503030000000003" pitchFamily="34" charset="0"/>
              <a:sym typeface="Proxima Nova"/>
            </a:endParaRPr>
          </a:p>
          <a:p>
            <a:pPr lvl="0" algn="l" rtl="0">
              <a:spcBef>
                <a:spcPts val="0"/>
              </a:spcBef>
              <a:spcAft>
                <a:spcPts val="0"/>
              </a:spcAft>
            </a:pPr>
            <a:endParaRPr lang="en-IE" sz="2000" b="1" dirty="0">
              <a:solidFill>
                <a:srgbClr val="00338D"/>
              </a:solidFill>
              <a:latin typeface="72" panose="020B0503030000000003" pitchFamily="34" charset="0"/>
              <a:cs typeface="72" panose="020B0503030000000003" pitchFamily="34" charset="0"/>
              <a:sym typeface="Proxima Nova"/>
            </a:endParaRPr>
          </a:p>
        </p:txBody>
      </p:sp>
      <p:sp>
        <p:nvSpPr>
          <p:cNvPr id="3" name="Oval 2">
            <a:extLst>
              <a:ext uri="{FF2B5EF4-FFF2-40B4-BE49-F238E27FC236}">
                <a16:creationId xmlns:a16="http://schemas.microsoft.com/office/drawing/2014/main" id="{52C0528D-EA4A-0937-A32C-F017B2DBA1E4}"/>
              </a:ext>
            </a:extLst>
          </p:cNvPr>
          <p:cNvSpPr/>
          <p:nvPr/>
        </p:nvSpPr>
        <p:spPr>
          <a:xfrm>
            <a:off x="7450041" y="3423684"/>
            <a:ext cx="2564371" cy="2564371"/>
          </a:xfrm>
          <a:prstGeom prst="ellipse">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IE" sz="900" dirty="0">
              <a:solidFill>
                <a:schemeClr val="bg1"/>
              </a:solidFill>
            </a:endParaRPr>
          </a:p>
        </p:txBody>
      </p:sp>
      <p:sp>
        <p:nvSpPr>
          <p:cNvPr id="4" name="Oval 3">
            <a:extLst>
              <a:ext uri="{FF2B5EF4-FFF2-40B4-BE49-F238E27FC236}">
                <a16:creationId xmlns:a16="http://schemas.microsoft.com/office/drawing/2014/main" id="{9922F582-EBB3-E9A5-A886-D45D4FAFB605}"/>
              </a:ext>
            </a:extLst>
          </p:cNvPr>
          <p:cNvSpPr/>
          <p:nvPr/>
        </p:nvSpPr>
        <p:spPr>
          <a:xfrm>
            <a:off x="2003434" y="3429000"/>
            <a:ext cx="2564780" cy="2564780"/>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IE" sz="900" dirty="0">
              <a:solidFill>
                <a:schemeClr val="bg1"/>
              </a:solidFill>
            </a:endParaRPr>
          </a:p>
        </p:txBody>
      </p:sp>
      <p:sp>
        <p:nvSpPr>
          <p:cNvPr id="5" name="Oval 4">
            <a:extLst>
              <a:ext uri="{FF2B5EF4-FFF2-40B4-BE49-F238E27FC236}">
                <a16:creationId xmlns:a16="http://schemas.microsoft.com/office/drawing/2014/main" id="{8644F52A-E78A-53B7-A2C2-EBF5DE18CA1F}"/>
              </a:ext>
            </a:extLst>
          </p:cNvPr>
          <p:cNvSpPr/>
          <p:nvPr/>
        </p:nvSpPr>
        <p:spPr>
          <a:xfrm>
            <a:off x="4726942" y="3429000"/>
            <a:ext cx="2564371" cy="2564371"/>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IE" sz="900" dirty="0">
              <a:solidFill>
                <a:schemeClr val="bg1"/>
              </a:solidFill>
            </a:endParaRPr>
          </a:p>
        </p:txBody>
      </p:sp>
      <p:sp>
        <p:nvSpPr>
          <p:cNvPr id="16" name="TextBox 15">
            <a:extLst>
              <a:ext uri="{FF2B5EF4-FFF2-40B4-BE49-F238E27FC236}">
                <a16:creationId xmlns:a16="http://schemas.microsoft.com/office/drawing/2014/main" id="{DB359478-B157-6F72-FE78-9E4BA9672847}"/>
              </a:ext>
            </a:extLst>
          </p:cNvPr>
          <p:cNvSpPr txBox="1"/>
          <p:nvPr/>
        </p:nvSpPr>
        <p:spPr>
          <a:xfrm>
            <a:off x="5109127" y="3747382"/>
            <a:ext cx="1800000" cy="903698"/>
          </a:xfrm>
          <a:prstGeom prst="rect">
            <a:avLst/>
          </a:prstGeom>
          <a:noFill/>
        </p:spPr>
        <p:txBody>
          <a:bodyPr wrap="square" lIns="54610" tIns="54610" rIns="54610" bIns="54610" rtlCol="0">
            <a:noAutofit/>
          </a:bodyPr>
          <a:lstStyle/>
          <a:p>
            <a:pPr algn="ctr">
              <a:spcAft>
                <a:spcPts val="600"/>
              </a:spcAft>
            </a:pPr>
            <a:r>
              <a:rPr lang="en-IE" sz="1000" b="1" dirty="0">
                <a:solidFill>
                  <a:schemeClr val="bg1"/>
                </a:solidFill>
              </a:rPr>
              <a:t>3. </a:t>
            </a:r>
            <a:r>
              <a:rPr lang="en-IE" sz="1000" b="1" kern="100" dirty="0">
                <a:solidFill>
                  <a:schemeClr val="bg1"/>
                </a:solidFill>
                <a:effectLst/>
                <a:ea typeface="Calibri" panose="020F0502020204030204" pitchFamily="34" charset="0"/>
                <a:cs typeface="Arial" panose="020B0604020202020204" pitchFamily="34" charset="0"/>
              </a:rPr>
              <a:t>Our LECP is focussed on increasing access to lifelong learning and upskilling opportunities for all</a:t>
            </a:r>
          </a:p>
          <a:p>
            <a:pPr algn="ctr">
              <a:spcAft>
                <a:spcPts val="600"/>
              </a:spcAft>
            </a:pPr>
            <a:endParaRPr lang="en-IE" sz="1000" b="1" dirty="0">
              <a:solidFill>
                <a:schemeClr val="bg1"/>
              </a:solidFill>
            </a:endParaRPr>
          </a:p>
        </p:txBody>
      </p:sp>
      <p:sp>
        <p:nvSpPr>
          <p:cNvPr id="17" name="TextBox 16">
            <a:extLst>
              <a:ext uri="{FF2B5EF4-FFF2-40B4-BE49-F238E27FC236}">
                <a16:creationId xmlns:a16="http://schemas.microsoft.com/office/drawing/2014/main" id="{8ADDA4A9-013D-46D3-D490-2C8C294EB651}"/>
              </a:ext>
            </a:extLst>
          </p:cNvPr>
          <p:cNvSpPr txBox="1"/>
          <p:nvPr/>
        </p:nvSpPr>
        <p:spPr>
          <a:xfrm>
            <a:off x="5109127" y="4780047"/>
            <a:ext cx="1800000" cy="903698"/>
          </a:xfrm>
          <a:prstGeom prst="rect">
            <a:avLst/>
          </a:prstGeom>
          <a:noFill/>
        </p:spPr>
        <p:txBody>
          <a:bodyPr wrap="square" lIns="54610" tIns="54610" rIns="54610" bIns="54610" rtlCol="0">
            <a:noAutofit/>
          </a:bodyPr>
          <a:lstStyle/>
          <a:p>
            <a:pPr algn="ctr">
              <a:spcAft>
                <a:spcPts val="600"/>
              </a:spcAft>
            </a:pPr>
            <a:r>
              <a:rPr lang="en-IE" sz="1050" b="1" dirty="0">
                <a:solidFill>
                  <a:schemeClr val="bg1"/>
                </a:solidFill>
              </a:rPr>
              <a:t>4.</a:t>
            </a:r>
            <a:r>
              <a:rPr lang="en-IE" sz="1050" b="1" kern="100" dirty="0">
                <a:solidFill>
                  <a:srgbClr val="00338D"/>
                </a:solidFill>
                <a:effectLst/>
                <a:ea typeface="Calibri" panose="020F0502020204030204" pitchFamily="34" charset="0"/>
                <a:cs typeface="Arial" panose="020B0604020202020204" pitchFamily="34" charset="0"/>
              </a:rPr>
              <a:t> </a:t>
            </a:r>
            <a:r>
              <a:rPr lang="en-IE" sz="1050" b="1" kern="100" dirty="0">
                <a:solidFill>
                  <a:schemeClr val="bg1"/>
                </a:solidFill>
                <a:effectLst/>
                <a:ea typeface="Calibri" panose="020F0502020204030204" pitchFamily="34" charset="0"/>
                <a:cs typeface="Arial" panose="020B0604020202020204" pitchFamily="34" charset="0"/>
              </a:rPr>
              <a:t>Our LECP is focussed on supporting people living and working in SDCC to make the transition to a low carbon County</a:t>
            </a:r>
          </a:p>
          <a:p>
            <a:pPr algn="ctr">
              <a:spcAft>
                <a:spcPts val="600"/>
              </a:spcAft>
            </a:pPr>
            <a:r>
              <a:rPr lang="en-IE" sz="1050" b="1" dirty="0">
                <a:solidFill>
                  <a:schemeClr val="bg1"/>
                </a:solidFill>
              </a:rPr>
              <a:t> </a:t>
            </a:r>
          </a:p>
        </p:txBody>
      </p:sp>
      <p:sp>
        <p:nvSpPr>
          <p:cNvPr id="18" name="TextBox 17">
            <a:extLst>
              <a:ext uri="{FF2B5EF4-FFF2-40B4-BE49-F238E27FC236}">
                <a16:creationId xmlns:a16="http://schemas.microsoft.com/office/drawing/2014/main" id="{0359AF38-3D54-FE51-B6A8-1101B62C5C75}"/>
              </a:ext>
            </a:extLst>
          </p:cNvPr>
          <p:cNvSpPr txBox="1"/>
          <p:nvPr/>
        </p:nvSpPr>
        <p:spPr>
          <a:xfrm>
            <a:off x="2386029" y="3747382"/>
            <a:ext cx="1800000" cy="903698"/>
          </a:xfrm>
          <a:prstGeom prst="rect">
            <a:avLst/>
          </a:prstGeom>
          <a:noFill/>
        </p:spPr>
        <p:txBody>
          <a:bodyPr wrap="square" lIns="54610" tIns="54610" rIns="54610" bIns="54610" rtlCol="0">
            <a:noAutofit/>
          </a:bodyPr>
          <a:lstStyle/>
          <a:p>
            <a:pPr algn="ctr">
              <a:spcAft>
                <a:spcPts val="600"/>
              </a:spcAft>
            </a:pPr>
            <a:r>
              <a:rPr lang="en-IE" sz="1000" b="1" dirty="0">
                <a:solidFill>
                  <a:schemeClr val="bg1"/>
                </a:solidFill>
              </a:rPr>
              <a:t> 1. </a:t>
            </a:r>
            <a:r>
              <a:rPr lang="en-IE" sz="1000" b="1" kern="100" dirty="0">
                <a:solidFill>
                  <a:schemeClr val="bg1"/>
                </a:solidFill>
                <a:effectLst/>
                <a:ea typeface="Calibri" panose="020F0502020204030204" pitchFamily="34" charset="0"/>
                <a:cs typeface="Arial" panose="020B0604020202020204" pitchFamily="34" charset="0"/>
              </a:rPr>
              <a:t>Our LECP includes actions to support people living and working in the county of South Dublin</a:t>
            </a:r>
          </a:p>
        </p:txBody>
      </p:sp>
      <p:sp>
        <p:nvSpPr>
          <p:cNvPr id="19" name="TextBox 18">
            <a:extLst>
              <a:ext uri="{FF2B5EF4-FFF2-40B4-BE49-F238E27FC236}">
                <a16:creationId xmlns:a16="http://schemas.microsoft.com/office/drawing/2014/main" id="{CDC95E0D-BDA3-A5F2-32A1-C0DC635B33E4}"/>
              </a:ext>
            </a:extLst>
          </p:cNvPr>
          <p:cNvSpPr txBox="1"/>
          <p:nvPr/>
        </p:nvSpPr>
        <p:spPr>
          <a:xfrm>
            <a:off x="2390231" y="4711185"/>
            <a:ext cx="1800000" cy="903698"/>
          </a:xfrm>
          <a:prstGeom prst="rect">
            <a:avLst/>
          </a:prstGeom>
          <a:noFill/>
        </p:spPr>
        <p:txBody>
          <a:bodyPr wrap="square" lIns="54610" tIns="54610" rIns="54610" bIns="54610" rtlCol="0">
            <a:noAutofit/>
          </a:bodyPr>
          <a:lstStyle/>
          <a:p>
            <a:pPr algn="ctr">
              <a:spcAft>
                <a:spcPts val="600"/>
              </a:spcAft>
            </a:pPr>
            <a:r>
              <a:rPr lang="en-IE" sz="1000" b="1" dirty="0">
                <a:solidFill>
                  <a:schemeClr val="bg1"/>
                </a:solidFill>
              </a:rPr>
              <a:t>2. </a:t>
            </a:r>
            <a:r>
              <a:rPr lang="en-IE" sz="1000" b="1" kern="100" dirty="0">
                <a:solidFill>
                  <a:schemeClr val="bg1"/>
                </a:solidFill>
                <a:effectLst/>
                <a:ea typeface="Calibri" panose="020F0502020204030204" pitchFamily="34" charset="0"/>
                <a:cs typeface="Arial" panose="020B0604020202020204" pitchFamily="34" charset="0"/>
              </a:rPr>
              <a:t>Our LECP is focussed on improving health and wellbeing of all</a:t>
            </a:r>
          </a:p>
          <a:p>
            <a:pPr algn="ctr">
              <a:spcAft>
                <a:spcPts val="600"/>
              </a:spcAft>
            </a:pPr>
            <a:endParaRPr lang="en-IE" sz="1000" b="1" dirty="0">
              <a:solidFill>
                <a:schemeClr val="bg1"/>
              </a:solidFill>
            </a:endParaRPr>
          </a:p>
        </p:txBody>
      </p:sp>
      <p:sp>
        <p:nvSpPr>
          <p:cNvPr id="20" name="TextBox 19">
            <a:extLst>
              <a:ext uri="{FF2B5EF4-FFF2-40B4-BE49-F238E27FC236}">
                <a16:creationId xmlns:a16="http://schemas.microsoft.com/office/drawing/2014/main" id="{26A9B16E-B88E-5BE9-75AD-17448C7B6B5A}"/>
              </a:ext>
            </a:extLst>
          </p:cNvPr>
          <p:cNvSpPr txBox="1"/>
          <p:nvPr/>
        </p:nvSpPr>
        <p:spPr>
          <a:xfrm>
            <a:off x="7832226" y="4259336"/>
            <a:ext cx="1800000" cy="903698"/>
          </a:xfrm>
          <a:prstGeom prst="rect">
            <a:avLst/>
          </a:prstGeom>
          <a:noFill/>
        </p:spPr>
        <p:txBody>
          <a:bodyPr wrap="square" lIns="54610" tIns="54610" rIns="54610" bIns="54610" rtlCol="0">
            <a:noAutofit/>
          </a:bodyPr>
          <a:lstStyle/>
          <a:p>
            <a:pPr algn="ctr">
              <a:spcAft>
                <a:spcPts val="600"/>
              </a:spcAft>
            </a:pPr>
            <a:r>
              <a:rPr lang="en-IE" sz="1000" b="1" dirty="0">
                <a:solidFill>
                  <a:schemeClr val="bg1"/>
                </a:solidFill>
              </a:rPr>
              <a:t>5. </a:t>
            </a:r>
            <a:r>
              <a:rPr lang="en-IE" sz="1000" b="1" kern="100" dirty="0">
                <a:solidFill>
                  <a:schemeClr val="bg1"/>
                </a:solidFill>
                <a:effectLst/>
                <a:ea typeface="Calibri" panose="020F0502020204030204" pitchFamily="34" charset="0"/>
                <a:cs typeface="Arial" panose="020B0604020202020204" pitchFamily="34" charset="0"/>
              </a:rPr>
              <a:t>Our LECP is focussed on supporting a smart, sustainable and socially inclusive County through SMART led Initiatives and skills development </a:t>
            </a:r>
          </a:p>
          <a:p>
            <a:pPr algn="ctr">
              <a:spcAft>
                <a:spcPts val="600"/>
              </a:spcAft>
            </a:pPr>
            <a:endParaRPr lang="en-IE" sz="1000" b="1" dirty="0">
              <a:solidFill>
                <a:schemeClr val="bg1"/>
              </a:solidFill>
            </a:endParaRPr>
          </a:p>
        </p:txBody>
      </p:sp>
    </p:spTree>
    <p:extLst>
      <p:ext uri="{BB962C8B-B14F-4D97-AF65-F5344CB8AC3E}">
        <p14:creationId xmlns:p14="http://schemas.microsoft.com/office/powerpoint/2010/main" val="3120435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Objectives and Actions</a:t>
            </a:r>
          </a:p>
        </p:txBody>
      </p:sp>
      <p:sp>
        <p:nvSpPr>
          <p:cNvPr id="9" name="Text Placeholder 8">
            <a:extLst>
              <a:ext uri="{FF2B5EF4-FFF2-40B4-BE49-F238E27FC236}">
                <a16:creationId xmlns:a16="http://schemas.microsoft.com/office/drawing/2014/main" id="{7B233DEF-7DC0-4763-B674-7810CC6F3163}"/>
              </a:ext>
            </a:extLst>
          </p:cNvPr>
          <p:cNvSpPr>
            <a:spLocks noGrp="1"/>
          </p:cNvSpPr>
          <p:nvPr>
            <p:ph type="body" sz="quarter" idx="12"/>
          </p:nvPr>
        </p:nvSpPr>
        <p:spPr/>
        <p:txBody>
          <a:bodyPr/>
          <a:lstStyle/>
          <a:p>
            <a:r>
              <a:rPr lang="en-GB" dirty="0"/>
              <a:t>04</a:t>
            </a:r>
          </a:p>
        </p:txBody>
      </p:sp>
    </p:spTree>
    <p:extLst>
      <p:ext uri="{BB962C8B-B14F-4D97-AF65-F5344CB8AC3E}">
        <p14:creationId xmlns:p14="http://schemas.microsoft.com/office/powerpoint/2010/main" val="2328463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BACC2-4213-4A81-BFDC-C880A7B58269}"/>
              </a:ext>
            </a:extLst>
          </p:cNvPr>
          <p:cNvSpPr>
            <a:spLocks noGrp="1"/>
          </p:cNvSpPr>
          <p:nvPr>
            <p:ph type="title"/>
          </p:nvPr>
        </p:nvSpPr>
        <p:spPr/>
        <p:txBody>
          <a:bodyPr/>
          <a:lstStyle/>
          <a:p>
            <a:r>
              <a:rPr lang="en-IE" dirty="0"/>
              <a:t>Group work: Ideate (20mins max)</a:t>
            </a:r>
          </a:p>
        </p:txBody>
      </p:sp>
      <p:sp>
        <p:nvSpPr>
          <p:cNvPr id="6" name="TextBox 5">
            <a:extLst>
              <a:ext uri="{FF2B5EF4-FFF2-40B4-BE49-F238E27FC236}">
                <a16:creationId xmlns:a16="http://schemas.microsoft.com/office/drawing/2014/main" id="{AB1FF6AD-7CEA-4978-BEE7-22F88674A816}"/>
              </a:ext>
            </a:extLst>
          </p:cNvPr>
          <p:cNvSpPr txBox="1"/>
          <p:nvPr/>
        </p:nvSpPr>
        <p:spPr>
          <a:xfrm>
            <a:off x="995363" y="1222559"/>
            <a:ext cx="7563845" cy="2554545"/>
          </a:xfrm>
          <a:prstGeom prst="rect">
            <a:avLst/>
          </a:prstGeom>
          <a:noFill/>
        </p:spPr>
        <p:txBody>
          <a:bodyPr wrap="square">
            <a:spAutoFit/>
          </a:bodyPr>
          <a:lstStyle/>
          <a:p>
            <a:pPr marL="457200" lvl="0" indent="-457200" algn="l" rtl="0">
              <a:spcBef>
                <a:spcPts val="0"/>
              </a:spcBef>
              <a:spcAft>
                <a:spcPts val="0"/>
              </a:spcAft>
              <a:buAutoNum type="arabicPeriod"/>
            </a:pPr>
            <a:r>
              <a:rPr lang="en-IE" sz="2000" b="1" dirty="0">
                <a:solidFill>
                  <a:srgbClr val="00338D"/>
                </a:solidFill>
                <a:latin typeface="72" panose="020B0503030000000003" pitchFamily="34" charset="0"/>
                <a:cs typeface="72" panose="020B0503030000000003" pitchFamily="34" charset="0"/>
                <a:sym typeface="Proxima Nova"/>
              </a:rPr>
              <a:t>What should the objectives be for the High Level Goals?</a:t>
            </a:r>
          </a:p>
          <a:p>
            <a:pPr marL="457200" lvl="0" indent="-457200" algn="l" rtl="0">
              <a:spcBef>
                <a:spcPts val="0"/>
              </a:spcBef>
              <a:spcAft>
                <a:spcPts val="0"/>
              </a:spcAft>
              <a:buAutoNum type="arabicPeriod"/>
            </a:pPr>
            <a:endParaRPr lang="en-IE" sz="2000" b="1" dirty="0">
              <a:solidFill>
                <a:srgbClr val="00338D"/>
              </a:solidFill>
              <a:latin typeface="72" panose="020B0503030000000003" pitchFamily="34" charset="0"/>
              <a:cs typeface="72" panose="020B0503030000000003" pitchFamily="34" charset="0"/>
              <a:sym typeface="Proxima Nova"/>
            </a:endParaRPr>
          </a:p>
          <a:p>
            <a:pPr marL="457200" lvl="0" indent="-457200" algn="l" rtl="0">
              <a:spcBef>
                <a:spcPts val="0"/>
              </a:spcBef>
              <a:spcAft>
                <a:spcPts val="0"/>
              </a:spcAft>
              <a:buAutoNum type="arabicPeriod"/>
            </a:pPr>
            <a:r>
              <a:rPr lang="en-IE" sz="2000" b="1" dirty="0">
                <a:solidFill>
                  <a:srgbClr val="00338D"/>
                </a:solidFill>
                <a:latin typeface="72" panose="020B0503030000000003" pitchFamily="34" charset="0"/>
                <a:cs typeface="72" panose="020B0503030000000003" pitchFamily="34" charset="0"/>
                <a:sym typeface="Proxima Nova"/>
              </a:rPr>
              <a:t>What actions should be used to reach these objectives?</a:t>
            </a:r>
          </a:p>
          <a:p>
            <a:pPr marL="457200" lvl="0" indent="-457200" algn="l" rtl="0">
              <a:spcBef>
                <a:spcPts val="0"/>
              </a:spcBef>
              <a:spcAft>
                <a:spcPts val="0"/>
              </a:spcAft>
              <a:buAutoNum type="arabicPeriod"/>
            </a:pPr>
            <a:endParaRPr lang="en-IE" sz="2000" b="1" dirty="0">
              <a:solidFill>
                <a:srgbClr val="00338D"/>
              </a:solidFill>
              <a:latin typeface="72" panose="020B0503030000000003" pitchFamily="34" charset="0"/>
              <a:cs typeface="72" panose="020B0503030000000003" pitchFamily="34" charset="0"/>
              <a:sym typeface="Proxima Nova"/>
            </a:endParaRPr>
          </a:p>
          <a:p>
            <a:pPr marL="457200" lvl="0" indent="-457200" algn="l" rtl="0">
              <a:spcBef>
                <a:spcPts val="0"/>
              </a:spcBef>
              <a:spcAft>
                <a:spcPts val="0"/>
              </a:spcAft>
              <a:buAutoNum type="arabicPeriod"/>
            </a:pPr>
            <a:r>
              <a:rPr lang="en-IE" sz="2000" b="1" dirty="0">
                <a:solidFill>
                  <a:srgbClr val="00338D"/>
                </a:solidFill>
                <a:latin typeface="72" panose="020B0503030000000003" pitchFamily="34" charset="0"/>
                <a:cs typeface="72" panose="020B0503030000000003" pitchFamily="34" charset="0"/>
                <a:sym typeface="Proxima Nova"/>
              </a:rPr>
              <a:t>What should the main outcomes be?</a:t>
            </a:r>
          </a:p>
          <a:p>
            <a:pPr lvl="0" algn="l" rtl="0">
              <a:spcBef>
                <a:spcPts val="0"/>
              </a:spcBef>
              <a:spcAft>
                <a:spcPts val="0"/>
              </a:spcAft>
            </a:pPr>
            <a:endParaRPr lang="en-IE" sz="2000" b="1" dirty="0">
              <a:solidFill>
                <a:srgbClr val="00338D"/>
              </a:solidFill>
              <a:latin typeface="72" panose="020B0503030000000003" pitchFamily="34" charset="0"/>
              <a:cs typeface="72" panose="020B0503030000000003" pitchFamily="34" charset="0"/>
              <a:sym typeface="Proxima Nova"/>
            </a:endParaRPr>
          </a:p>
          <a:p>
            <a:pPr lvl="0" algn="l" rtl="0">
              <a:spcBef>
                <a:spcPts val="0"/>
              </a:spcBef>
              <a:spcAft>
                <a:spcPts val="0"/>
              </a:spcAft>
            </a:pPr>
            <a:endParaRPr lang="en-IE" sz="2000" b="1" dirty="0">
              <a:solidFill>
                <a:srgbClr val="00338D"/>
              </a:solidFill>
              <a:latin typeface="72" panose="020B0503030000000003" pitchFamily="34" charset="0"/>
              <a:cs typeface="72" panose="020B0503030000000003" pitchFamily="34" charset="0"/>
              <a:sym typeface="Proxima Nova"/>
            </a:endParaRPr>
          </a:p>
          <a:p>
            <a:pPr lvl="0" algn="l" rtl="0">
              <a:spcBef>
                <a:spcPts val="0"/>
              </a:spcBef>
              <a:spcAft>
                <a:spcPts val="0"/>
              </a:spcAft>
            </a:pPr>
            <a:endParaRPr lang="en-IE" sz="2000" b="1" dirty="0">
              <a:solidFill>
                <a:srgbClr val="00338D"/>
              </a:solidFill>
              <a:latin typeface="72" panose="020B0503030000000003" pitchFamily="34" charset="0"/>
              <a:cs typeface="72" panose="020B0503030000000003" pitchFamily="34" charset="0"/>
              <a:sym typeface="Proxima Nova"/>
            </a:endParaRPr>
          </a:p>
        </p:txBody>
      </p:sp>
      <p:sp>
        <p:nvSpPr>
          <p:cNvPr id="7" name="Oval 6">
            <a:extLst>
              <a:ext uri="{FF2B5EF4-FFF2-40B4-BE49-F238E27FC236}">
                <a16:creationId xmlns:a16="http://schemas.microsoft.com/office/drawing/2014/main" id="{EDAC175A-1972-408E-9D72-C10829E17911}"/>
              </a:ext>
            </a:extLst>
          </p:cNvPr>
          <p:cNvSpPr/>
          <p:nvPr/>
        </p:nvSpPr>
        <p:spPr>
          <a:xfrm>
            <a:off x="7450041" y="3423684"/>
            <a:ext cx="2564371" cy="2564371"/>
          </a:xfrm>
          <a:prstGeom prst="ellipse">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IE" sz="900" dirty="0">
              <a:solidFill>
                <a:schemeClr val="bg1"/>
              </a:solidFill>
            </a:endParaRPr>
          </a:p>
        </p:txBody>
      </p:sp>
      <p:sp>
        <p:nvSpPr>
          <p:cNvPr id="8" name="Oval 7">
            <a:extLst>
              <a:ext uri="{FF2B5EF4-FFF2-40B4-BE49-F238E27FC236}">
                <a16:creationId xmlns:a16="http://schemas.microsoft.com/office/drawing/2014/main" id="{F64403BE-5F7D-4309-868C-344975819DF4}"/>
              </a:ext>
            </a:extLst>
          </p:cNvPr>
          <p:cNvSpPr/>
          <p:nvPr/>
        </p:nvSpPr>
        <p:spPr>
          <a:xfrm>
            <a:off x="2003434" y="3429000"/>
            <a:ext cx="2564780" cy="2564780"/>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IE" sz="900" dirty="0">
              <a:solidFill>
                <a:schemeClr val="bg1"/>
              </a:solidFill>
            </a:endParaRPr>
          </a:p>
        </p:txBody>
      </p:sp>
      <p:sp>
        <p:nvSpPr>
          <p:cNvPr id="9" name="Oval 8">
            <a:extLst>
              <a:ext uri="{FF2B5EF4-FFF2-40B4-BE49-F238E27FC236}">
                <a16:creationId xmlns:a16="http://schemas.microsoft.com/office/drawing/2014/main" id="{017EF827-9FDA-4F92-B035-808F7770DF59}"/>
              </a:ext>
            </a:extLst>
          </p:cNvPr>
          <p:cNvSpPr/>
          <p:nvPr/>
        </p:nvSpPr>
        <p:spPr>
          <a:xfrm>
            <a:off x="4726942" y="3429000"/>
            <a:ext cx="2564371" cy="2564371"/>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IE" sz="900" dirty="0">
              <a:solidFill>
                <a:schemeClr val="bg1"/>
              </a:solidFill>
            </a:endParaRPr>
          </a:p>
        </p:txBody>
      </p:sp>
      <p:sp>
        <p:nvSpPr>
          <p:cNvPr id="10" name="TextBox 9">
            <a:extLst>
              <a:ext uri="{FF2B5EF4-FFF2-40B4-BE49-F238E27FC236}">
                <a16:creationId xmlns:a16="http://schemas.microsoft.com/office/drawing/2014/main" id="{1778A809-670B-4448-9829-26CFAE16B6D0}"/>
              </a:ext>
            </a:extLst>
          </p:cNvPr>
          <p:cNvSpPr txBox="1"/>
          <p:nvPr/>
        </p:nvSpPr>
        <p:spPr>
          <a:xfrm>
            <a:off x="5109127" y="3747382"/>
            <a:ext cx="1800000" cy="903698"/>
          </a:xfrm>
          <a:prstGeom prst="rect">
            <a:avLst/>
          </a:prstGeom>
          <a:noFill/>
        </p:spPr>
        <p:txBody>
          <a:bodyPr wrap="square" lIns="54610" tIns="54610" rIns="54610" bIns="54610" rtlCol="0">
            <a:noAutofit/>
          </a:bodyPr>
          <a:lstStyle/>
          <a:p>
            <a:pPr algn="ctr">
              <a:spcAft>
                <a:spcPts val="600"/>
              </a:spcAft>
            </a:pPr>
            <a:r>
              <a:rPr lang="en-IE" sz="1000" b="1" dirty="0">
                <a:solidFill>
                  <a:schemeClr val="bg1"/>
                </a:solidFill>
              </a:rPr>
              <a:t>3. </a:t>
            </a:r>
            <a:r>
              <a:rPr lang="en-IE" sz="1000" b="1" kern="100" dirty="0">
                <a:solidFill>
                  <a:schemeClr val="bg1"/>
                </a:solidFill>
                <a:effectLst/>
                <a:ea typeface="Calibri" panose="020F0502020204030204" pitchFamily="34" charset="0"/>
                <a:cs typeface="Arial" panose="020B0604020202020204" pitchFamily="34" charset="0"/>
              </a:rPr>
              <a:t>Our LECP is focussed on increasing access to lifelong learning and upskilling opportunities for all</a:t>
            </a:r>
          </a:p>
          <a:p>
            <a:pPr algn="ctr">
              <a:spcAft>
                <a:spcPts val="600"/>
              </a:spcAft>
            </a:pPr>
            <a:endParaRPr lang="en-IE" sz="1000" b="1" dirty="0">
              <a:solidFill>
                <a:schemeClr val="bg1"/>
              </a:solidFill>
            </a:endParaRPr>
          </a:p>
        </p:txBody>
      </p:sp>
      <p:sp>
        <p:nvSpPr>
          <p:cNvPr id="11" name="TextBox 10">
            <a:extLst>
              <a:ext uri="{FF2B5EF4-FFF2-40B4-BE49-F238E27FC236}">
                <a16:creationId xmlns:a16="http://schemas.microsoft.com/office/drawing/2014/main" id="{2C9F0485-4510-475C-B1E3-AA2EE105F26B}"/>
              </a:ext>
            </a:extLst>
          </p:cNvPr>
          <p:cNvSpPr txBox="1"/>
          <p:nvPr/>
        </p:nvSpPr>
        <p:spPr>
          <a:xfrm>
            <a:off x="5109127" y="4780047"/>
            <a:ext cx="1800000" cy="903698"/>
          </a:xfrm>
          <a:prstGeom prst="rect">
            <a:avLst/>
          </a:prstGeom>
          <a:noFill/>
        </p:spPr>
        <p:txBody>
          <a:bodyPr wrap="square" lIns="54610" tIns="54610" rIns="54610" bIns="54610" rtlCol="0">
            <a:noAutofit/>
          </a:bodyPr>
          <a:lstStyle/>
          <a:p>
            <a:pPr algn="ctr">
              <a:spcAft>
                <a:spcPts val="600"/>
              </a:spcAft>
            </a:pPr>
            <a:r>
              <a:rPr lang="en-IE" sz="1050" b="1" dirty="0">
                <a:solidFill>
                  <a:schemeClr val="bg1"/>
                </a:solidFill>
              </a:rPr>
              <a:t>4.</a:t>
            </a:r>
            <a:r>
              <a:rPr lang="en-IE" sz="1050" b="1" kern="100" dirty="0">
                <a:solidFill>
                  <a:srgbClr val="00338D"/>
                </a:solidFill>
                <a:effectLst/>
                <a:ea typeface="Calibri" panose="020F0502020204030204" pitchFamily="34" charset="0"/>
                <a:cs typeface="Arial" panose="020B0604020202020204" pitchFamily="34" charset="0"/>
              </a:rPr>
              <a:t> </a:t>
            </a:r>
            <a:r>
              <a:rPr lang="en-IE" sz="1050" b="1" kern="100" dirty="0">
                <a:solidFill>
                  <a:schemeClr val="bg1"/>
                </a:solidFill>
                <a:effectLst/>
                <a:ea typeface="Calibri" panose="020F0502020204030204" pitchFamily="34" charset="0"/>
                <a:cs typeface="Arial" panose="020B0604020202020204" pitchFamily="34" charset="0"/>
              </a:rPr>
              <a:t>Our LECP is focussed on supporting people living and working in SDCC to make the transition to a low carbon County</a:t>
            </a:r>
          </a:p>
          <a:p>
            <a:pPr algn="ctr">
              <a:spcAft>
                <a:spcPts val="600"/>
              </a:spcAft>
            </a:pPr>
            <a:r>
              <a:rPr lang="en-IE" sz="1050" b="1" dirty="0">
                <a:solidFill>
                  <a:schemeClr val="bg1"/>
                </a:solidFill>
              </a:rPr>
              <a:t> </a:t>
            </a:r>
          </a:p>
        </p:txBody>
      </p:sp>
      <p:sp>
        <p:nvSpPr>
          <p:cNvPr id="14" name="TextBox 13">
            <a:extLst>
              <a:ext uri="{FF2B5EF4-FFF2-40B4-BE49-F238E27FC236}">
                <a16:creationId xmlns:a16="http://schemas.microsoft.com/office/drawing/2014/main" id="{3D413FF2-6C6A-4531-A0C0-24716A2D8F5E}"/>
              </a:ext>
            </a:extLst>
          </p:cNvPr>
          <p:cNvSpPr txBox="1"/>
          <p:nvPr/>
        </p:nvSpPr>
        <p:spPr>
          <a:xfrm>
            <a:off x="2386029" y="3747382"/>
            <a:ext cx="1800000" cy="903698"/>
          </a:xfrm>
          <a:prstGeom prst="rect">
            <a:avLst/>
          </a:prstGeom>
          <a:noFill/>
        </p:spPr>
        <p:txBody>
          <a:bodyPr wrap="square" lIns="54610" tIns="54610" rIns="54610" bIns="54610" rtlCol="0">
            <a:noAutofit/>
          </a:bodyPr>
          <a:lstStyle/>
          <a:p>
            <a:pPr algn="ctr">
              <a:spcAft>
                <a:spcPts val="600"/>
              </a:spcAft>
            </a:pPr>
            <a:r>
              <a:rPr lang="en-IE" sz="1000" b="1" dirty="0">
                <a:solidFill>
                  <a:schemeClr val="bg1"/>
                </a:solidFill>
              </a:rPr>
              <a:t> 1. </a:t>
            </a:r>
            <a:r>
              <a:rPr lang="en-IE" sz="1000" b="1" kern="100" dirty="0">
                <a:solidFill>
                  <a:schemeClr val="bg1"/>
                </a:solidFill>
                <a:effectLst/>
                <a:ea typeface="Calibri" panose="020F0502020204030204" pitchFamily="34" charset="0"/>
                <a:cs typeface="Arial" panose="020B0604020202020204" pitchFamily="34" charset="0"/>
              </a:rPr>
              <a:t>Our LECP includes actions to support people living and working in the county of South Dublin</a:t>
            </a:r>
          </a:p>
        </p:txBody>
      </p:sp>
      <p:sp>
        <p:nvSpPr>
          <p:cNvPr id="15" name="TextBox 14">
            <a:extLst>
              <a:ext uri="{FF2B5EF4-FFF2-40B4-BE49-F238E27FC236}">
                <a16:creationId xmlns:a16="http://schemas.microsoft.com/office/drawing/2014/main" id="{401EA892-FC03-4D9F-B700-9DD3381149E6}"/>
              </a:ext>
            </a:extLst>
          </p:cNvPr>
          <p:cNvSpPr txBox="1"/>
          <p:nvPr/>
        </p:nvSpPr>
        <p:spPr>
          <a:xfrm>
            <a:off x="2390231" y="4711185"/>
            <a:ext cx="1800000" cy="903698"/>
          </a:xfrm>
          <a:prstGeom prst="rect">
            <a:avLst/>
          </a:prstGeom>
          <a:noFill/>
        </p:spPr>
        <p:txBody>
          <a:bodyPr wrap="square" lIns="54610" tIns="54610" rIns="54610" bIns="54610" rtlCol="0">
            <a:noAutofit/>
          </a:bodyPr>
          <a:lstStyle/>
          <a:p>
            <a:pPr algn="ctr">
              <a:spcAft>
                <a:spcPts val="600"/>
              </a:spcAft>
            </a:pPr>
            <a:r>
              <a:rPr lang="en-IE" sz="1000" b="1" dirty="0">
                <a:solidFill>
                  <a:schemeClr val="bg1"/>
                </a:solidFill>
              </a:rPr>
              <a:t>2. </a:t>
            </a:r>
            <a:r>
              <a:rPr lang="en-IE" sz="1000" b="1" kern="100" dirty="0">
                <a:solidFill>
                  <a:schemeClr val="bg1"/>
                </a:solidFill>
                <a:effectLst/>
                <a:ea typeface="Calibri" panose="020F0502020204030204" pitchFamily="34" charset="0"/>
                <a:cs typeface="Arial" panose="020B0604020202020204" pitchFamily="34" charset="0"/>
              </a:rPr>
              <a:t>Our LECP is focussed on improving health and wellbeing of all</a:t>
            </a:r>
          </a:p>
          <a:p>
            <a:pPr algn="ctr">
              <a:spcAft>
                <a:spcPts val="600"/>
              </a:spcAft>
            </a:pPr>
            <a:endParaRPr lang="en-IE" sz="1000" b="1" dirty="0">
              <a:solidFill>
                <a:schemeClr val="bg1"/>
              </a:solidFill>
            </a:endParaRPr>
          </a:p>
        </p:txBody>
      </p:sp>
      <p:sp>
        <p:nvSpPr>
          <p:cNvPr id="3" name="TextBox 2">
            <a:extLst>
              <a:ext uri="{FF2B5EF4-FFF2-40B4-BE49-F238E27FC236}">
                <a16:creationId xmlns:a16="http://schemas.microsoft.com/office/drawing/2014/main" id="{1FBBF4C9-6394-1807-B1ED-B788B593934A}"/>
              </a:ext>
            </a:extLst>
          </p:cNvPr>
          <p:cNvSpPr txBox="1"/>
          <p:nvPr/>
        </p:nvSpPr>
        <p:spPr>
          <a:xfrm>
            <a:off x="7832226" y="4259336"/>
            <a:ext cx="1800000" cy="903698"/>
          </a:xfrm>
          <a:prstGeom prst="rect">
            <a:avLst/>
          </a:prstGeom>
          <a:noFill/>
        </p:spPr>
        <p:txBody>
          <a:bodyPr wrap="square" lIns="54610" tIns="54610" rIns="54610" bIns="54610" rtlCol="0">
            <a:noAutofit/>
          </a:bodyPr>
          <a:lstStyle/>
          <a:p>
            <a:pPr algn="ctr">
              <a:spcAft>
                <a:spcPts val="600"/>
              </a:spcAft>
            </a:pPr>
            <a:r>
              <a:rPr lang="en-IE" sz="1000" b="1" dirty="0">
                <a:solidFill>
                  <a:schemeClr val="bg1"/>
                </a:solidFill>
              </a:rPr>
              <a:t>5. </a:t>
            </a:r>
            <a:r>
              <a:rPr lang="en-IE" sz="1000" b="1" kern="100" dirty="0">
                <a:solidFill>
                  <a:schemeClr val="bg1"/>
                </a:solidFill>
                <a:effectLst/>
                <a:ea typeface="Calibri" panose="020F0502020204030204" pitchFamily="34" charset="0"/>
                <a:cs typeface="Arial" panose="020B0604020202020204" pitchFamily="34" charset="0"/>
              </a:rPr>
              <a:t>Our LECP is focussed on supporting a smart, sustainable and socially inclusive County through SMART led Initiatives and skills development </a:t>
            </a:r>
          </a:p>
          <a:p>
            <a:pPr algn="ctr">
              <a:spcAft>
                <a:spcPts val="600"/>
              </a:spcAft>
            </a:pPr>
            <a:endParaRPr lang="en-IE" sz="1000" b="1" dirty="0">
              <a:solidFill>
                <a:schemeClr val="bg1"/>
              </a:solidFill>
            </a:endParaRPr>
          </a:p>
        </p:txBody>
      </p:sp>
    </p:spTree>
    <p:extLst>
      <p:ext uri="{BB962C8B-B14F-4D97-AF65-F5344CB8AC3E}">
        <p14:creationId xmlns:p14="http://schemas.microsoft.com/office/powerpoint/2010/main" val="6499817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BACC2-4213-4A81-BFDC-C880A7B58269}"/>
              </a:ext>
            </a:extLst>
          </p:cNvPr>
          <p:cNvSpPr>
            <a:spLocks noGrp="1"/>
          </p:cNvSpPr>
          <p:nvPr>
            <p:ph type="title"/>
          </p:nvPr>
        </p:nvSpPr>
        <p:spPr/>
        <p:txBody>
          <a:bodyPr/>
          <a:lstStyle/>
          <a:p>
            <a:r>
              <a:rPr lang="en-IE" dirty="0"/>
              <a:t>Group work: Refine (10mins max)</a:t>
            </a:r>
          </a:p>
        </p:txBody>
      </p:sp>
      <p:sp>
        <p:nvSpPr>
          <p:cNvPr id="6" name="TextBox 5">
            <a:extLst>
              <a:ext uri="{FF2B5EF4-FFF2-40B4-BE49-F238E27FC236}">
                <a16:creationId xmlns:a16="http://schemas.microsoft.com/office/drawing/2014/main" id="{AB1FF6AD-7CEA-4978-BEE7-22F88674A816}"/>
              </a:ext>
            </a:extLst>
          </p:cNvPr>
          <p:cNvSpPr txBox="1"/>
          <p:nvPr/>
        </p:nvSpPr>
        <p:spPr>
          <a:xfrm>
            <a:off x="995363" y="1222559"/>
            <a:ext cx="8233697" cy="4401205"/>
          </a:xfrm>
          <a:prstGeom prst="rect">
            <a:avLst/>
          </a:prstGeom>
          <a:noFill/>
        </p:spPr>
        <p:txBody>
          <a:bodyPr wrap="square">
            <a:spAutoFit/>
          </a:bodyPr>
          <a:lstStyle/>
          <a:p>
            <a:pPr marL="457200" lvl="0" indent="-457200" algn="l" rtl="0">
              <a:spcBef>
                <a:spcPts val="0"/>
              </a:spcBef>
              <a:spcAft>
                <a:spcPts val="0"/>
              </a:spcAft>
              <a:buAutoNum type="arabicPeriod"/>
            </a:pPr>
            <a:r>
              <a:rPr lang="en-IE" sz="2000" b="1" dirty="0">
                <a:solidFill>
                  <a:srgbClr val="00338D"/>
                </a:solidFill>
                <a:latin typeface="72" panose="020B0503030000000003" pitchFamily="34" charset="0"/>
                <a:cs typeface="72" panose="020B0503030000000003" pitchFamily="34" charset="0"/>
                <a:sym typeface="Proxima Nova"/>
              </a:rPr>
              <a:t>What are the actions with the highest potential?</a:t>
            </a:r>
          </a:p>
          <a:p>
            <a:pPr marL="457200" lvl="0" indent="-457200" algn="l" rtl="0">
              <a:spcBef>
                <a:spcPts val="0"/>
              </a:spcBef>
              <a:spcAft>
                <a:spcPts val="0"/>
              </a:spcAft>
              <a:buAutoNum type="arabicPeriod"/>
            </a:pPr>
            <a:endParaRPr lang="en-IE" sz="2000" b="1" dirty="0">
              <a:solidFill>
                <a:srgbClr val="00338D"/>
              </a:solidFill>
              <a:latin typeface="72" panose="020B0503030000000003" pitchFamily="34" charset="0"/>
              <a:cs typeface="72" panose="020B0503030000000003" pitchFamily="34" charset="0"/>
              <a:sym typeface="Proxima Nova"/>
            </a:endParaRPr>
          </a:p>
          <a:p>
            <a:pPr marL="457200" lvl="0" indent="-457200" algn="l" rtl="0">
              <a:spcBef>
                <a:spcPts val="0"/>
              </a:spcBef>
              <a:spcAft>
                <a:spcPts val="0"/>
              </a:spcAft>
              <a:buAutoNum type="arabicPeriod"/>
            </a:pPr>
            <a:r>
              <a:rPr lang="en-IE" sz="2000" b="1" dirty="0">
                <a:solidFill>
                  <a:srgbClr val="00338D"/>
                </a:solidFill>
                <a:latin typeface="72" panose="020B0503030000000003" pitchFamily="34" charset="0"/>
                <a:cs typeface="72" panose="020B0503030000000003" pitchFamily="34" charset="0"/>
                <a:sym typeface="Proxima Nova"/>
              </a:rPr>
              <a:t>Are these actions feasible?</a:t>
            </a:r>
          </a:p>
          <a:p>
            <a:pPr marL="914400" lvl="1" indent="-457200">
              <a:buAutoNum type="alphaLcPeriod"/>
            </a:pPr>
            <a:r>
              <a:rPr lang="en-IE" sz="2000" b="1" dirty="0">
                <a:solidFill>
                  <a:srgbClr val="00338D"/>
                </a:solidFill>
                <a:latin typeface="72" panose="020B0503030000000003" pitchFamily="34" charset="0"/>
                <a:cs typeface="72" panose="020B0503030000000003" pitchFamily="34" charset="0"/>
                <a:sym typeface="Proxima Nova"/>
              </a:rPr>
              <a:t>Personnel to carry out the actions (i.e. who is responsible?)</a:t>
            </a:r>
          </a:p>
          <a:p>
            <a:pPr marL="914400" lvl="1" indent="-457200">
              <a:buAutoNum type="alphaLcPeriod"/>
            </a:pPr>
            <a:r>
              <a:rPr lang="en-IE" sz="2000" b="1" dirty="0">
                <a:solidFill>
                  <a:srgbClr val="00338D"/>
                </a:solidFill>
                <a:latin typeface="72" panose="020B0503030000000003" pitchFamily="34" charset="0"/>
                <a:cs typeface="72" panose="020B0503030000000003" pitchFamily="34" charset="0"/>
                <a:sym typeface="Proxima Nova"/>
              </a:rPr>
              <a:t>Funding available or likely to become available</a:t>
            </a:r>
          </a:p>
          <a:p>
            <a:pPr marL="914400" lvl="1" indent="-457200">
              <a:buAutoNum type="alphaLcPeriod"/>
            </a:pPr>
            <a:r>
              <a:rPr lang="en-IE" sz="2000" b="1" dirty="0">
                <a:solidFill>
                  <a:srgbClr val="00338D"/>
                </a:solidFill>
                <a:latin typeface="72" panose="020B0503030000000003" pitchFamily="34" charset="0"/>
                <a:cs typeface="72" panose="020B0503030000000003" pitchFamily="34" charset="0"/>
                <a:sym typeface="Proxima Nova"/>
              </a:rPr>
              <a:t>Governance and management systems in place</a:t>
            </a:r>
          </a:p>
          <a:p>
            <a:pPr marL="914400" lvl="1" indent="-457200">
              <a:buAutoNum type="alphaLcPeriod"/>
            </a:pPr>
            <a:endParaRPr lang="en-IE" sz="2000" b="1" dirty="0">
              <a:solidFill>
                <a:srgbClr val="00338D"/>
              </a:solidFill>
              <a:latin typeface="72" panose="020B0503030000000003" pitchFamily="34" charset="0"/>
              <a:cs typeface="72" panose="020B0503030000000003" pitchFamily="34" charset="0"/>
              <a:sym typeface="Proxima Nova"/>
            </a:endParaRPr>
          </a:p>
          <a:p>
            <a:r>
              <a:rPr lang="en-IE" sz="2000" b="1" dirty="0">
                <a:solidFill>
                  <a:srgbClr val="00338D"/>
                </a:solidFill>
                <a:latin typeface="72" panose="020B0503030000000003" pitchFamily="34" charset="0"/>
                <a:cs typeface="72" panose="020B0503030000000003" pitchFamily="34" charset="0"/>
                <a:sym typeface="Proxima Nova"/>
              </a:rPr>
              <a:t>3.    Choose three.</a:t>
            </a:r>
          </a:p>
          <a:p>
            <a:pPr marL="914400" lvl="1" indent="-457200">
              <a:buAutoNum type="alphaLcPeriod"/>
            </a:pPr>
            <a:endParaRPr lang="en-IE" sz="2000" b="1" dirty="0">
              <a:solidFill>
                <a:srgbClr val="00338D"/>
              </a:solidFill>
              <a:latin typeface="72" panose="020B0503030000000003" pitchFamily="34" charset="0"/>
              <a:cs typeface="72" panose="020B0503030000000003" pitchFamily="34" charset="0"/>
              <a:sym typeface="Proxima Nova"/>
            </a:endParaRPr>
          </a:p>
          <a:p>
            <a:r>
              <a:rPr lang="en-IE" sz="2000" b="1" dirty="0">
                <a:solidFill>
                  <a:srgbClr val="00338D"/>
                </a:solidFill>
              </a:rPr>
              <a:t>Remember initial implementation plan will be for 2 years.</a:t>
            </a:r>
            <a:endParaRPr lang="en-GB" sz="2000" b="1" dirty="0">
              <a:solidFill>
                <a:srgbClr val="00338D"/>
              </a:solidFill>
            </a:endParaRPr>
          </a:p>
          <a:p>
            <a:pPr lvl="0" algn="l" rtl="0">
              <a:spcBef>
                <a:spcPts val="0"/>
              </a:spcBef>
              <a:spcAft>
                <a:spcPts val="0"/>
              </a:spcAft>
            </a:pPr>
            <a:endParaRPr lang="en-IE" sz="2000" b="1" dirty="0">
              <a:solidFill>
                <a:srgbClr val="00338D"/>
              </a:solidFill>
              <a:latin typeface="72" panose="020B0503030000000003" pitchFamily="34" charset="0"/>
              <a:cs typeface="72" panose="020B0503030000000003" pitchFamily="34" charset="0"/>
              <a:sym typeface="Proxima Nova"/>
            </a:endParaRPr>
          </a:p>
          <a:p>
            <a:pPr lvl="0" algn="l" rtl="0">
              <a:spcBef>
                <a:spcPts val="0"/>
              </a:spcBef>
              <a:spcAft>
                <a:spcPts val="0"/>
              </a:spcAft>
            </a:pPr>
            <a:endParaRPr lang="en-IE" sz="2000" b="1" dirty="0">
              <a:solidFill>
                <a:srgbClr val="00338D"/>
              </a:solidFill>
              <a:latin typeface="72" panose="020B0503030000000003" pitchFamily="34" charset="0"/>
              <a:cs typeface="72" panose="020B0503030000000003" pitchFamily="34" charset="0"/>
              <a:sym typeface="Proxima Nova"/>
            </a:endParaRPr>
          </a:p>
          <a:p>
            <a:pPr lvl="0" algn="l" rtl="0">
              <a:spcBef>
                <a:spcPts val="0"/>
              </a:spcBef>
              <a:spcAft>
                <a:spcPts val="0"/>
              </a:spcAft>
            </a:pPr>
            <a:endParaRPr lang="en-IE" sz="2000" b="1" dirty="0">
              <a:solidFill>
                <a:srgbClr val="00338D"/>
              </a:solidFill>
              <a:latin typeface="72" panose="020B0503030000000003" pitchFamily="34" charset="0"/>
              <a:cs typeface="72" panose="020B0503030000000003" pitchFamily="34" charset="0"/>
              <a:sym typeface="Proxima Nova"/>
            </a:endParaRPr>
          </a:p>
          <a:p>
            <a:pPr lvl="0" algn="l" rtl="0">
              <a:spcBef>
                <a:spcPts val="0"/>
              </a:spcBef>
              <a:spcAft>
                <a:spcPts val="0"/>
              </a:spcAft>
            </a:pPr>
            <a:endParaRPr lang="en-IE" sz="2000" b="1" dirty="0">
              <a:solidFill>
                <a:srgbClr val="00338D"/>
              </a:solidFill>
              <a:latin typeface="72" panose="020B0503030000000003" pitchFamily="34" charset="0"/>
              <a:cs typeface="72" panose="020B0503030000000003" pitchFamily="34" charset="0"/>
              <a:sym typeface="Proxima Nova"/>
            </a:endParaRPr>
          </a:p>
        </p:txBody>
      </p:sp>
    </p:spTree>
    <p:extLst>
      <p:ext uri="{BB962C8B-B14F-4D97-AF65-F5344CB8AC3E}">
        <p14:creationId xmlns:p14="http://schemas.microsoft.com/office/powerpoint/2010/main" val="41065268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89860" y="2398601"/>
            <a:ext cx="7186628" cy="2367199"/>
          </a:xfrm>
        </p:spPr>
        <p:txBody>
          <a:bodyPr/>
          <a:lstStyle/>
          <a:p>
            <a:r>
              <a:rPr lang="en-GB" sz="4400" dirty="0"/>
              <a:t>liam.mannix@kpmg.ie</a:t>
            </a:r>
            <a:br>
              <a:rPr lang="en-GB" sz="4400" dirty="0"/>
            </a:br>
            <a:br>
              <a:rPr lang="en-GB" sz="4400" dirty="0"/>
            </a:br>
            <a:r>
              <a:rPr lang="en-GB" sz="4400" dirty="0"/>
              <a:t>1 Stokes Place, St. Stephen’s Green, </a:t>
            </a:r>
            <a:br>
              <a:rPr lang="en-GB" sz="4400" dirty="0"/>
            </a:br>
            <a:r>
              <a:rPr lang="en-GB" sz="4400" dirty="0"/>
              <a:t>Dublin 2</a:t>
            </a:r>
          </a:p>
        </p:txBody>
      </p:sp>
      <p:sp>
        <p:nvSpPr>
          <p:cNvPr id="9" name="Text Placeholder 8">
            <a:extLst>
              <a:ext uri="{FF2B5EF4-FFF2-40B4-BE49-F238E27FC236}">
                <a16:creationId xmlns:a16="http://schemas.microsoft.com/office/drawing/2014/main" id="{7B233DEF-7DC0-4763-B674-7810CC6F3163}"/>
              </a:ext>
            </a:extLst>
          </p:cNvPr>
          <p:cNvSpPr>
            <a:spLocks noGrp="1"/>
          </p:cNvSpPr>
          <p:nvPr>
            <p:ph type="body" sz="quarter" idx="12"/>
          </p:nvPr>
        </p:nvSpPr>
        <p:spPr>
          <a:xfrm>
            <a:off x="1289860" y="1140069"/>
            <a:ext cx="7360364" cy="1109356"/>
          </a:xfrm>
        </p:spPr>
        <p:txBody>
          <a:bodyPr/>
          <a:lstStyle/>
          <a:p>
            <a:r>
              <a:rPr lang="en-GB" dirty="0"/>
              <a:t>Thank you</a:t>
            </a:r>
          </a:p>
        </p:txBody>
      </p:sp>
    </p:spTree>
    <p:extLst>
      <p:ext uri="{BB962C8B-B14F-4D97-AF65-F5344CB8AC3E}">
        <p14:creationId xmlns:p14="http://schemas.microsoft.com/office/powerpoint/2010/main" val="34890816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6EEA471-6A52-47BC-8B3C-F5BB3B547B3B}"/>
              </a:ext>
            </a:extLst>
          </p:cNvPr>
          <p:cNvSpPr>
            <a:spLocks noGrp="1"/>
          </p:cNvSpPr>
          <p:nvPr>
            <p:ph type="body" sz="quarter" idx="14"/>
          </p:nvPr>
        </p:nvSpPr>
        <p:spPr>
          <a:xfrm>
            <a:off x="989012" y="3351965"/>
            <a:ext cx="2411738" cy="119064"/>
          </a:xfrm>
        </p:spPr>
        <p:txBody>
          <a:bodyPr/>
          <a:lstStyle/>
          <a:p>
            <a:r>
              <a:rPr lang="en-GB" dirty="0"/>
              <a:t>kpmg.ie</a:t>
            </a:r>
            <a:endParaRPr lang="en-GB" dirty="0">
              <a:hlinkClick r:id="rId3"/>
            </a:endParaRPr>
          </a:p>
          <a:p>
            <a:endParaRPr lang="en-GB" dirty="0">
              <a:hlinkClick r:id="rId3"/>
            </a:endParaRPr>
          </a:p>
        </p:txBody>
      </p:sp>
      <p:sp>
        <p:nvSpPr>
          <p:cNvPr id="4" name="Text Placeholder 39">
            <a:extLst>
              <a:ext uri="{FF2B5EF4-FFF2-40B4-BE49-F238E27FC236}">
                <a16:creationId xmlns:a16="http://schemas.microsoft.com/office/drawing/2014/main" id="{90960A18-A1B2-4883-B353-C366E4041B44}"/>
              </a:ext>
            </a:extLst>
          </p:cNvPr>
          <p:cNvSpPr txBox="1">
            <a:spLocks/>
          </p:cNvSpPr>
          <p:nvPr/>
        </p:nvSpPr>
        <p:spPr>
          <a:xfrm>
            <a:off x="989012" y="1330325"/>
            <a:ext cx="7927066" cy="389255"/>
          </a:xfrm>
          <a:prstGeom prst="rect">
            <a:avLst/>
          </a:prstGeom>
        </p:spPr>
        <p:txBody>
          <a:bodyPr vert="horz" wrap="square" lIns="0" tIns="0" rIns="0" bIns="0"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a:spcBef>
                <a:spcPts val="0"/>
              </a:spcBef>
              <a:spcAft>
                <a:spcPts val="0"/>
              </a:spcAft>
            </a:pPr>
            <a:r>
              <a:rPr lang="en-US" sz="1200" kern="1200" dirty="0">
                <a:solidFill>
                  <a:schemeClr val="bg1"/>
                </a:solidFill>
                <a:effectLst/>
                <a:latin typeface="Arial" panose="020B0604020202020204" pitchFamily="34" charset="0"/>
                <a:ea typeface="Times New Roman" panose="02020603050405020304" pitchFamily="18" charset="0"/>
                <a:cs typeface="Cordia New"/>
              </a:rPr>
              <a:t>Some or all of the services described herein may not be permissible for KPMG audit clients and their affiliates or related entities.</a:t>
            </a:r>
            <a:endParaRPr lang="en-US" sz="12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5" name="Text Placeholder 7">
            <a:extLst>
              <a:ext uri="{FF2B5EF4-FFF2-40B4-BE49-F238E27FC236}">
                <a16:creationId xmlns:a16="http://schemas.microsoft.com/office/drawing/2014/main" id="{175FF21D-DCA7-4F66-B360-5ED92D9871D7}"/>
              </a:ext>
            </a:extLst>
          </p:cNvPr>
          <p:cNvSpPr>
            <a:spLocks noGrp="1"/>
          </p:cNvSpPr>
          <p:nvPr>
            <p:ph type="body" sz="quarter" idx="10"/>
          </p:nvPr>
        </p:nvSpPr>
        <p:spPr>
          <a:xfrm>
            <a:off x="989012" y="3648851"/>
            <a:ext cx="6255182" cy="993487"/>
          </a:xfrm>
        </p:spPr>
        <p:txBody>
          <a:bodyPr/>
          <a:lstStyle/>
          <a:p>
            <a:r>
              <a:rPr lang="en-US" dirty="0"/>
              <a:t>The information contained herein is of a general nature and is not intended to address the circumstances of any particular individual or entity. Although we endeavor to provide accurate and timely information, there can be no guarantee that such information is accurate as of the date it is received or that it will continue to be accurate in the future. No one should act on such information without appropriate professional advice after a thorough examination of the particular situation.</a:t>
            </a:r>
          </a:p>
          <a:p>
            <a:r>
              <a:rPr lang="en-US" dirty="0"/>
              <a:t>The KPMG name and logo are trademarks used under license by the independent member firms of the KPMG global organisation.</a:t>
            </a:r>
          </a:p>
        </p:txBody>
      </p:sp>
      <p:sp>
        <p:nvSpPr>
          <p:cNvPr id="6" name="Text Placeholder 1">
            <a:extLst>
              <a:ext uri="{FF2B5EF4-FFF2-40B4-BE49-F238E27FC236}">
                <a16:creationId xmlns:a16="http://schemas.microsoft.com/office/drawing/2014/main" id="{36E8B93A-6829-4EB0-9569-77043246CBEE}"/>
              </a:ext>
            </a:extLst>
          </p:cNvPr>
          <p:cNvSpPr txBox="1">
            <a:spLocks/>
          </p:cNvSpPr>
          <p:nvPr>
            <p:custDataLst>
              <p:tags r:id="rId1"/>
            </p:custDataLst>
          </p:nvPr>
        </p:nvSpPr>
        <p:spPr>
          <a:xfrm>
            <a:off x="989012" y="5103414"/>
            <a:ext cx="6660000" cy="531842"/>
          </a:xfrm>
          <a:prstGeom prst="rect">
            <a:avLst/>
          </a:prstGeom>
        </p:spPr>
        <p:txBody>
          <a:bodyPr vert="horz" lIns="0" tIns="0" rIns="0" bIns="0" rtlCol="0" anchor="b" anchorCtr="0">
            <a:noAutofit/>
          </a:bodyPr>
          <a:lstStyle>
            <a:lvl1pPr marL="0" indent="0" algn="l" defTabSz="914400" rtl="0" eaLnBrk="1" latinLnBrk="0" hangingPunct="1">
              <a:lnSpc>
                <a:spcPct val="100000"/>
              </a:lnSpc>
              <a:spcBef>
                <a:spcPts val="0"/>
              </a:spcBef>
              <a:spcAft>
                <a:spcPts val="1000"/>
              </a:spcAft>
              <a:buFontTx/>
              <a:buNone/>
              <a:defRPr sz="900" b="0" kern="1200">
                <a:solidFill>
                  <a:schemeClr val="bg1"/>
                </a:solidFill>
                <a:latin typeface="+mn-lt"/>
                <a:ea typeface="+mn-ea"/>
                <a:cs typeface="+mn-cs"/>
              </a:defRPr>
            </a:lvl1pPr>
            <a:lvl2pPr marL="0" indent="0" algn="l" defTabSz="914400" rtl="0" eaLnBrk="1" latinLnBrk="0" hangingPunct="1">
              <a:lnSpc>
                <a:spcPct val="100000"/>
              </a:lnSpc>
              <a:spcBef>
                <a:spcPts val="0"/>
              </a:spcBef>
              <a:spcAft>
                <a:spcPts val="1000"/>
              </a:spcAft>
              <a:buFontTx/>
              <a:buNone/>
              <a:defRPr sz="900" b="0" kern="1200">
                <a:solidFill>
                  <a:schemeClr val="bg1"/>
                </a:solidFill>
                <a:latin typeface="+mn-lt"/>
                <a:ea typeface="+mn-ea"/>
                <a:cs typeface="+mn-cs"/>
              </a:defRPr>
            </a:lvl2pPr>
            <a:lvl3pPr marL="180975" indent="-180975" algn="l" defTabSz="914400" rtl="0" eaLnBrk="1" latinLnBrk="0" hangingPunct="1">
              <a:lnSpc>
                <a:spcPct val="100000"/>
              </a:lnSpc>
              <a:spcBef>
                <a:spcPts val="0"/>
              </a:spcBef>
              <a:spcAft>
                <a:spcPts val="600"/>
              </a:spcAft>
              <a:buClrTx/>
              <a:buFont typeface="Arial" panose="020B0604020202020204" pitchFamily="34" charset="0"/>
              <a:buChar char="•"/>
              <a:defRPr sz="1600" kern="1200">
                <a:solidFill>
                  <a:schemeClr val="accent2"/>
                </a:solidFill>
                <a:latin typeface="+mn-lt"/>
                <a:ea typeface="+mn-ea"/>
                <a:cs typeface="+mn-cs"/>
              </a:defRPr>
            </a:lvl3pPr>
            <a:lvl4pPr marL="361950" indent="-180975" algn="l" defTabSz="914400" rtl="0" eaLnBrk="1" latinLnBrk="0" hangingPunct="1">
              <a:lnSpc>
                <a:spcPct val="100000"/>
              </a:lnSpc>
              <a:spcBef>
                <a:spcPts val="0"/>
              </a:spcBef>
              <a:spcAft>
                <a:spcPts val="600"/>
              </a:spcAft>
              <a:buClrTx/>
              <a:buFont typeface="Arial" panose="020B0604020202020204" pitchFamily="34" charset="0"/>
              <a:buChar char="-"/>
              <a:defRPr sz="1600" kern="1200">
                <a:solidFill>
                  <a:schemeClr val="accent2"/>
                </a:solidFill>
                <a:latin typeface="+mn-lt"/>
                <a:ea typeface="+mn-ea"/>
                <a:cs typeface="+mn-cs"/>
              </a:defRPr>
            </a:lvl4pPr>
            <a:lvl5pPr marL="542925" indent="-180975" algn="l" defTabSz="914400" rtl="0" eaLnBrk="1" latinLnBrk="0" hangingPunct="1">
              <a:lnSpc>
                <a:spcPct val="100000"/>
              </a:lnSpc>
              <a:spcBef>
                <a:spcPts val="0"/>
              </a:spcBef>
              <a:spcAft>
                <a:spcPts val="600"/>
              </a:spcAft>
              <a:buClrTx/>
              <a:buFont typeface="Arial" panose="020B0604020202020204" pitchFamily="34" charset="0"/>
              <a:buChar char="•"/>
              <a:defRPr sz="1600" kern="1200" baseline="0">
                <a:solidFill>
                  <a:schemeClr val="accent2"/>
                </a:solidFill>
                <a:latin typeface="+mn-lt"/>
                <a:ea typeface="+mn-ea"/>
                <a:cs typeface="+mn-cs"/>
              </a:defRPr>
            </a:lvl5pPr>
            <a:lvl6pPr marL="719138" indent="-180975"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8969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0747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1257300" indent="-182563" algn="l" defTabSz="914400" rtl="0" eaLnBrk="1" latinLnBrk="0" hangingPunct="1">
              <a:lnSpc>
                <a:spcPct val="90000"/>
              </a:lnSpc>
              <a:spcBef>
                <a:spcPts val="500"/>
              </a:spcBef>
              <a:buFont typeface="Arial" panose="020B0604020202020204" pitchFamily="34" charset="0"/>
              <a:buChar char="•"/>
              <a:defRPr sz="1500" kern="1200">
                <a:solidFill>
                  <a:schemeClr val="tx2"/>
                </a:solidFill>
                <a:latin typeface="+mn-lt"/>
                <a:ea typeface="+mn-ea"/>
                <a:cs typeface="+mn-cs"/>
              </a:defRPr>
            </a:lvl9pPr>
          </a:lstStyle>
          <a:p>
            <a:r>
              <a:rPr lang="en-IE" dirty="0"/>
              <a:t>© 2022 KPMG, an Irish partnership and a member firm of the KPMG global organisation of independent member firms affiliated with KPMG International Limited, a private English company limited by guarantee. All rights reserved.</a:t>
            </a:r>
            <a:endParaRPr lang="en-US" dirty="0"/>
          </a:p>
        </p:txBody>
      </p:sp>
    </p:spTree>
    <p:extLst>
      <p:ext uri="{BB962C8B-B14F-4D97-AF65-F5344CB8AC3E}">
        <p14:creationId xmlns:p14="http://schemas.microsoft.com/office/powerpoint/2010/main" val="171610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47620D-F05A-427C-89D5-7FF51C2FE93B}"/>
              </a:ext>
            </a:extLst>
          </p:cNvPr>
          <p:cNvSpPr>
            <a:spLocks noGrp="1"/>
          </p:cNvSpPr>
          <p:nvPr>
            <p:ph type="ctrTitle"/>
          </p:nvPr>
        </p:nvSpPr>
        <p:spPr/>
        <p:txBody>
          <a:bodyPr/>
          <a:lstStyle/>
          <a:p>
            <a:r>
              <a:rPr lang="en-IE" sz="4400" b="1" dirty="0">
                <a:latin typeface="+mn-lt"/>
              </a:rPr>
              <a:t>Agenda</a:t>
            </a:r>
            <a:br>
              <a:rPr lang="en-IE" sz="4400" dirty="0">
                <a:latin typeface="+mn-lt"/>
              </a:rPr>
            </a:br>
            <a:br>
              <a:rPr lang="en-IE" sz="4400" dirty="0">
                <a:latin typeface="+mn-lt"/>
              </a:rPr>
            </a:br>
            <a:r>
              <a:rPr lang="en-IE" sz="2000" b="1" dirty="0">
                <a:latin typeface="+mn-lt"/>
              </a:rPr>
              <a:t>1. Introduction to today and LECPs</a:t>
            </a:r>
            <a:br>
              <a:rPr lang="en-IE" sz="2000" b="1" dirty="0">
                <a:latin typeface="+mn-lt"/>
              </a:rPr>
            </a:br>
            <a:br>
              <a:rPr lang="en-IE" sz="2000" b="1" dirty="0">
                <a:latin typeface="+mn-lt"/>
              </a:rPr>
            </a:br>
            <a:r>
              <a:rPr lang="en-IE" sz="2000" b="1" dirty="0">
                <a:latin typeface="+mn-lt"/>
              </a:rPr>
              <a:t>2. Previous Process</a:t>
            </a:r>
            <a:br>
              <a:rPr lang="en-IE" sz="2000" b="1" dirty="0">
                <a:latin typeface="+mn-lt"/>
              </a:rPr>
            </a:br>
            <a:br>
              <a:rPr lang="en-IE" sz="2000" b="1" dirty="0">
                <a:latin typeface="+mn-lt"/>
              </a:rPr>
            </a:br>
            <a:r>
              <a:rPr lang="en-IE" sz="2000" b="1" dirty="0">
                <a:latin typeface="+mn-lt"/>
              </a:rPr>
              <a:t>3. High Level Goals</a:t>
            </a:r>
            <a:br>
              <a:rPr lang="en-IE" sz="2000" b="1" dirty="0">
                <a:latin typeface="+mn-lt"/>
              </a:rPr>
            </a:br>
            <a:r>
              <a:rPr lang="en-IE" sz="2000" b="1" dirty="0">
                <a:latin typeface="+mn-lt"/>
              </a:rPr>
              <a:t>	</a:t>
            </a:r>
            <a:r>
              <a:rPr lang="en-IE" sz="2000" dirty="0">
                <a:latin typeface="+mn-lt"/>
              </a:rPr>
              <a:t>Discussion</a:t>
            </a:r>
            <a:br>
              <a:rPr lang="en-IE" sz="2000" b="1" dirty="0">
                <a:latin typeface="+mn-lt"/>
              </a:rPr>
            </a:br>
            <a:br>
              <a:rPr lang="en-IE" sz="2000" b="1" dirty="0">
                <a:latin typeface="+mn-lt"/>
              </a:rPr>
            </a:br>
            <a:r>
              <a:rPr lang="en-IE" sz="2000" b="1" dirty="0">
                <a:latin typeface="+mn-lt"/>
              </a:rPr>
              <a:t>4. Objectives and Actions	</a:t>
            </a:r>
            <a:br>
              <a:rPr lang="en-IE" sz="2000" b="1" dirty="0">
                <a:latin typeface="+mn-lt"/>
              </a:rPr>
            </a:br>
            <a:r>
              <a:rPr lang="en-IE" sz="2000" b="1" dirty="0">
                <a:latin typeface="+mn-lt"/>
              </a:rPr>
              <a:t>	</a:t>
            </a:r>
            <a:r>
              <a:rPr lang="en-IE" sz="2000" dirty="0">
                <a:latin typeface="+mn-lt"/>
              </a:rPr>
              <a:t>Group work </a:t>
            </a:r>
            <a:br>
              <a:rPr lang="en-IE" sz="2000" b="1" dirty="0">
                <a:latin typeface="+mn-lt"/>
              </a:rPr>
            </a:br>
            <a:br>
              <a:rPr lang="en-IE" sz="2000" b="1" dirty="0">
                <a:latin typeface="+mn-lt"/>
              </a:rPr>
            </a:br>
            <a:endParaRPr lang="en-IE" sz="2000" b="1" dirty="0">
              <a:latin typeface="+mn-lt"/>
            </a:endParaRPr>
          </a:p>
        </p:txBody>
      </p:sp>
    </p:spTree>
    <p:extLst>
      <p:ext uri="{BB962C8B-B14F-4D97-AF65-F5344CB8AC3E}">
        <p14:creationId xmlns:p14="http://schemas.microsoft.com/office/powerpoint/2010/main" val="438289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Introduction</a:t>
            </a:r>
          </a:p>
        </p:txBody>
      </p:sp>
      <p:sp>
        <p:nvSpPr>
          <p:cNvPr id="9" name="Text Placeholder 8">
            <a:extLst>
              <a:ext uri="{FF2B5EF4-FFF2-40B4-BE49-F238E27FC236}">
                <a16:creationId xmlns:a16="http://schemas.microsoft.com/office/drawing/2014/main" id="{7B233DEF-7DC0-4763-B674-7810CC6F3163}"/>
              </a:ext>
            </a:extLst>
          </p:cNvPr>
          <p:cNvSpPr>
            <a:spLocks noGrp="1"/>
          </p:cNvSpPr>
          <p:nvPr>
            <p:ph type="body" sz="quarter" idx="12"/>
          </p:nvPr>
        </p:nvSpPr>
        <p:spPr/>
        <p:txBody>
          <a:bodyPr/>
          <a:lstStyle/>
          <a:p>
            <a:r>
              <a:rPr lang="en-GB" dirty="0"/>
              <a:t>01</a:t>
            </a:r>
          </a:p>
        </p:txBody>
      </p:sp>
    </p:spTree>
    <p:extLst>
      <p:ext uri="{BB962C8B-B14F-4D97-AF65-F5344CB8AC3E}">
        <p14:creationId xmlns:p14="http://schemas.microsoft.com/office/powerpoint/2010/main" val="679643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A950A7A2-7159-4E18-81D3-353E09D5C69E}"/>
              </a:ext>
            </a:extLst>
          </p:cNvPr>
          <p:cNvSpPr>
            <a:spLocks noGrp="1"/>
          </p:cNvSpPr>
          <p:nvPr>
            <p:ph type="title"/>
          </p:nvPr>
        </p:nvSpPr>
        <p:spPr>
          <a:xfrm>
            <a:off x="995364" y="431800"/>
            <a:ext cx="10204450" cy="533400"/>
          </a:xfrm>
        </p:spPr>
        <p:txBody>
          <a:bodyPr/>
          <a:lstStyle/>
          <a:p>
            <a:r>
              <a:rPr lang="en-GB" dirty="0"/>
              <a:t>Purpose of the Project</a:t>
            </a:r>
          </a:p>
        </p:txBody>
      </p:sp>
      <p:sp>
        <p:nvSpPr>
          <p:cNvPr id="12" name="Text Placeholder 11">
            <a:extLst>
              <a:ext uri="{FF2B5EF4-FFF2-40B4-BE49-F238E27FC236}">
                <a16:creationId xmlns:a16="http://schemas.microsoft.com/office/drawing/2014/main" id="{A42BB514-FBD5-4DF3-968B-DAA995DAEEC9}"/>
              </a:ext>
            </a:extLst>
          </p:cNvPr>
          <p:cNvSpPr>
            <a:spLocks noGrp="1"/>
          </p:cNvSpPr>
          <p:nvPr>
            <p:ph type="body" sz="quarter" idx="10"/>
          </p:nvPr>
        </p:nvSpPr>
        <p:spPr>
          <a:xfrm>
            <a:off x="995365" y="1422761"/>
            <a:ext cx="6167436" cy="3409215"/>
          </a:xfrm>
        </p:spPr>
        <p:txBody>
          <a:bodyPr/>
          <a:lstStyle/>
          <a:p>
            <a:pPr marL="285750" indent="-285750">
              <a:buClr>
                <a:srgbClr val="00338D"/>
              </a:buClr>
              <a:buFont typeface="Wingdings" panose="05000000000000000000" pitchFamily="2" charset="2"/>
              <a:buChar char="§"/>
            </a:pPr>
            <a:r>
              <a:rPr lang="en-IE" sz="2000" b="0" dirty="0">
                <a:solidFill>
                  <a:srgbClr val="00338D"/>
                </a:solidFill>
              </a:rPr>
              <a:t>The new Local Economic and Community Plan (LECP) will cover 2024-2030 and will guide the sustainable economic and community development of South Dublin.</a:t>
            </a:r>
          </a:p>
          <a:p>
            <a:pPr>
              <a:buClr>
                <a:srgbClr val="00338D"/>
              </a:buClr>
            </a:pPr>
            <a:endParaRPr lang="en-GB" sz="2000" b="0" dirty="0">
              <a:solidFill>
                <a:srgbClr val="00338D"/>
              </a:solidFill>
            </a:endParaRPr>
          </a:p>
          <a:p>
            <a:pPr marL="285750" indent="-285750">
              <a:buClr>
                <a:srgbClr val="00338D"/>
              </a:buClr>
              <a:buFont typeface="Wingdings" panose="05000000000000000000" pitchFamily="2" charset="2"/>
              <a:buChar char="§"/>
            </a:pPr>
            <a:r>
              <a:rPr lang="en-IE" sz="2000" b="0" dirty="0">
                <a:solidFill>
                  <a:srgbClr val="00338D"/>
                </a:solidFill>
              </a:rPr>
              <a:t>It will include goals and objectives related to:</a:t>
            </a:r>
          </a:p>
          <a:p>
            <a:pPr>
              <a:buClr>
                <a:srgbClr val="00338D"/>
              </a:buClr>
            </a:pPr>
            <a:endParaRPr lang="en-IE" sz="2000" b="0" dirty="0">
              <a:solidFill>
                <a:srgbClr val="00338D"/>
              </a:solidFill>
            </a:endParaRPr>
          </a:p>
          <a:p>
            <a:pPr marL="523875" lvl="2" indent="-342900">
              <a:buClr>
                <a:srgbClr val="00338D"/>
              </a:buClr>
              <a:buFont typeface="Wingdings" panose="05000000000000000000" pitchFamily="2" charset="2"/>
              <a:buChar char="Ø"/>
            </a:pPr>
            <a:r>
              <a:rPr lang="en-IE" sz="2000" dirty="0">
                <a:solidFill>
                  <a:srgbClr val="00338D"/>
                </a:solidFill>
              </a:rPr>
              <a:t> Economic elements such as actions to promote job creation and support existing businesses</a:t>
            </a:r>
          </a:p>
          <a:p>
            <a:pPr lvl="2" indent="0">
              <a:buClr>
                <a:srgbClr val="00338D"/>
              </a:buClr>
              <a:buNone/>
            </a:pPr>
            <a:endParaRPr lang="en-IE" sz="2000" dirty="0">
              <a:solidFill>
                <a:srgbClr val="00338D"/>
              </a:solidFill>
            </a:endParaRPr>
          </a:p>
          <a:p>
            <a:pPr marL="523875" lvl="2" indent="-342900">
              <a:buClr>
                <a:srgbClr val="00338D"/>
              </a:buClr>
              <a:buFont typeface="Wingdings" panose="05000000000000000000" pitchFamily="2" charset="2"/>
              <a:buChar char="Ø"/>
            </a:pPr>
            <a:r>
              <a:rPr lang="en-IE" sz="2000" dirty="0">
                <a:solidFill>
                  <a:srgbClr val="00338D"/>
                </a:solidFill>
              </a:rPr>
              <a:t>Community elements including actions to support inclusion, access to services and addressing disadvantage, amongst other areas</a:t>
            </a:r>
            <a:endParaRPr lang="en-GB" sz="2000" dirty="0">
              <a:solidFill>
                <a:srgbClr val="00338D"/>
              </a:solidFill>
            </a:endParaRPr>
          </a:p>
          <a:p>
            <a:pPr>
              <a:buClr>
                <a:srgbClr val="00338D"/>
              </a:buClr>
            </a:pPr>
            <a:endParaRPr lang="en-GB" sz="1800" b="0" dirty="0">
              <a:solidFill>
                <a:schemeClr val="tx1"/>
              </a:solidFill>
            </a:endParaRPr>
          </a:p>
        </p:txBody>
      </p:sp>
      <p:pic>
        <p:nvPicPr>
          <p:cNvPr id="6" name="Picture 5">
            <a:extLst>
              <a:ext uri="{FF2B5EF4-FFF2-40B4-BE49-F238E27FC236}">
                <a16:creationId xmlns:a16="http://schemas.microsoft.com/office/drawing/2014/main" id="{95DFC07B-31FD-0917-144A-FB10AEF6F2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18314" y="1061959"/>
            <a:ext cx="3425606" cy="2282066"/>
          </a:xfrm>
          <a:prstGeom prst="rect">
            <a:avLst/>
          </a:prstGeom>
        </p:spPr>
      </p:pic>
      <p:pic>
        <p:nvPicPr>
          <p:cNvPr id="8" name="Picture 7">
            <a:extLst>
              <a:ext uri="{FF2B5EF4-FFF2-40B4-BE49-F238E27FC236}">
                <a16:creationId xmlns:a16="http://schemas.microsoft.com/office/drawing/2014/main" id="{91032CD5-D960-D4C2-2667-F31A7DD4CB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18315" y="3553340"/>
            <a:ext cx="3425606" cy="2569205"/>
          </a:xfrm>
          <a:prstGeom prst="rect">
            <a:avLst/>
          </a:prstGeom>
        </p:spPr>
      </p:pic>
    </p:spTree>
    <p:extLst>
      <p:ext uri="{BB962C8B-B14F-4D97-AF65-F5344CB8AC3E}">
        <p14:creationId xmlns:p14="http://schemas.microsoft.com/office/powerpoint/2010/main" val="4275450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A950A7A2-7159-4E18-81D3-353E09D5C69E}"/>
              </a:ext>
            </a:extLst>
          </p:cNvPr>
          <p:cNvSpPr>
            <a:spLocks noGrp="1"/>
          </p:cNvSpPr>
          <p:nvPr>
            <p:ph type="title"/>
          </p:nvPr>
        </p:nvSpPr>
        <p:spPr>
          <a:xfrm>
            <a:off x="995364" y="431800"/>
            <a:ext cx="10204450" cy="533400"/>
          </a:xfrm>
        </p:spPr>
        <p:txBody>
          <a:bodyPr/>
          <a:lstStyle/>
          <a:p>
            <a:r>
              <a:rPr lang="en-GB" dirty="0"/>
              <a:t>Purpose of Today</a:t>
            </a:r>
          </a:p>
        </p:txBody>
      </p:sp>
      <p:sp>
        <p:nvSpPr>
          <p:cNvPr id="12" name="Text Placeholder 11">
            <a:extLst>
              <a:ext uri="{FF2B5EF4-FFF2-40B4-BE49-F238E27FC236}">
                <a16:creationId xmlns:a16="http://schemas.microsoft.com/office/drawing/2014/main" id="{A42BB514-FBD5-4DF3-968B-DAA995DAEEC9}"/>
              </a:ext>
            </a:extLst>
          </p:cNvPr>
          <p:cNvSpPr>
            <a:spLocks noGrp="1"/>
          </p:cNvSpPr>
          <p:nvPr>
            <p:ph type="body" sz="quarter" idx="10"/>
          </p:nvPr>
        </p:nvSpPr>
        <p:spPr>
          <a:xfrm>
            <a:off x="995365" y="1422761"/>
            <a:ext cx="6167436" cy="3409215"/>
          </a:xfrm>
        </p:spPr>
        <p:txBody>
          <a:bodyPr/>
          <a:lstStyle/>
          <a:p>
            <a:pPr marL="285750" indent="-285750">
              <a:buClr>
                <a:srgbClr val="00338D"/>
              </a:buClr>
              <a:buFont typeface="Wingdings" panose="05000000000000000000" pitchFamily="2" charset="2"/>
              <a:buChar char="§"/>
            </a:pPr>
            <a:r>
              <a:rPr lang="en-GB" sz="2000" b="0" dirty="0">
                <a:solidFill>
                  <a:srgbClr val="00338D"/>
                </a:solidFill>
              </a:rPr>
              <a:t>Provide information on the LECP process</a:t>
            </a:r>
          </a:p>
          <a:p>
            <a:pPr marL="285750" indent="-285750">
              <a:buClr>
                <a:srgbClr val="00338D"/>
              </a:buClr>
              <a:buFont typeface="Wingdings" panose="05000000000000000000" pitchFamily="2" charset="2"/>
              <a:buChar char="§"/>
            </a:pPr>
            <a:endParaRPr lang="en-GB" sz="2000" b="0" dirty="0">
              <a:solidFill>
                <a:srgbClr val="00338D"/>
              </a:solidFill>
            </a:endParaRPr>
          </a:p>
          <a:p>
            <a:pPr marL="285750" indent="-285750">
              <a:buClr>
                <a:srgbClr val="00338D"/>
              </a:buClr>
              <a:buFont typeface="Wingdings" panose="05000000000000000000" pitchFamily="2" charset="2"/>
              <a:buChar char="§"/>
            </a:pPr>
            <a:r>
              <a:rPr lang="en-GB" sz="2000" b="0" dirty="0">
                <a:solidFill>
                  <a:srgbClr val="00338D"/>
                </a:solidFill>
              </a:rPr>
              <a:t>Look at what went wrong and how the process can be improved.</a:t>
            </a:r>
          </a:p>
          <a:p>
            <a:pPr marL="285750" indent="-285750">
              <a:buClr>
                <a:srgbClr val="00338D"/>
              </a:buClr>
              <a:buFont typeface="Wingdings" panose="05000000000000000000" pitchFamily="2" charset="2"/>
              <a:buChar char="§"/>
            </a:pPr>
            <a:endParaRPr lang="en-GB" sz="2000" b="0" dirty="0">
              <a:solidFill>
                <a:srgbClr val="00338D"/>
              </a:solidFill>
            </a:endParaRPr>
          </a:p>
          <a:p>
            <a:pPr marL="285750" indent="-285750">
              <a:buClr>
                <a:srgbClr val="00338D"/>
              </a:buClr>
              <a:buFont typeface="Wingdings" panose="05000000000000000000" pitchFamily="2" charset="2"/>
              <a:buChar char="§"/>
            </a:pPr>
            <a:r>
              <a:rPr lang="en-GB" sz="2000" b="0" dirty="0">
                <a:solidFill>
                  <a:srgbClr val="00338D"/>
                </a:solidFill>
              </a:rPr>
              <a:t>Give you an opportunity to contribute to the development of the new LECP’s objectives, actions and outcomes</a:t>
            </a:r>
          </a:p>
          <a:p>
            <a:pPr marL="285750" indent="-285750">
              <a:buClr>
                <a:srgbClr val="00338D"/>
              </a:buClr>
              <a:buFont typeface="Wingdings" panose="05000000000000000000" pitchFamily="2" charset="2"/>
              <a:buChar char="§"/>
            </a:pPr>
            <a:endParaRPr lang="en-GB" sz="2000" b="0" dirty="0">
              <a:solidFill>
                <a:srgbClr val="00338D"/>
              </a:solidFill>
            </a:endParaRPr>
          </a:p>
          <a:p>
            <a:pPr marL="285750" indent="-285750">
              <a:buClr>
                <a:srgbClr val="00338D"/>
              </a:buClr>
              <a:buFont typeface="Wingdings" panose="05000000000000000000" pitchFamily="2" charset="2"/>
              <a:buChar char="§"/>
            </a:pPr>
            <a:r>
              <a:rPr lang="en-GB" sz="2000" b="0" dirty="0">
                <a:solidFill>
                  <a:srgbClr val="00338D"/>
                </a:solidFill>
              </a:rPr>
              <a:t>Explore ideas through examining the 5 draft high-level goals.</a:t>
            </a:r>
          </a:p>
          <a:p>
            <a:pPr marL="285750" indent="-285750">
              <a:buClr>
                <a:srgbClr val="00338D"/>
              </a:buClr>
              <a:buFont typeface="Wingdings" panose="05000000000000000000" pitchFamily="2" charset="2"/>
              <a:buChar char="§"/>
            </a:pPr>
            <a:endParaRPr lang="en-GB" sz="2000" b="0" dirty="0">
              <a:solidFill>
                <a:srgbClr val="00338D"/>
              </a:solidFill>
            </a:endParaRPr>
          </a:p>
          <a:p>
            <a:pPr marL="285750" indent="-285750">
              <a:buClr>
                <a:srgbClr val="00338D"/>
              </a:buClr>
              <a:buFont typeface="Wingdings" panose="05000000000000000000" pitchFamily="2" charset="2"/>
              <a:buChar char="§"/>
            </a:pPr>
            <a:r>
              <a:rPr lang="en-GB" sz="2000" b="0" dirty="0">
                <a:solidFill>
                  <a:srgbClr val="00338D"/>
                </a:solidFill>
              </a:rPr>
              <a:t>Discuss opportunities and ideas for South Dublin.</a:t>
            </a:r>
          </a:p>
          <a:p>
            <a:pPr marL="285750" indent="-285750">
              <a:buClr>
                <a:srgbClr val="00338D"/>
              </a:buClr>
              <a:buFont typeface="Wingdings" panose="05000000000000000000" pitchFamily="2" charset="2"/>
              <a:buChar char="§"/>
            </a:pPr>
            <a:endParaRPr lang="en-GB" sz="1800" b="0" dirty="0">
              <a:solidFill>
                <a:schemeClr val="tx1"/>
              </a:solidFill>
            </a:endParaRPr>
          </a:p>
        </p:txBody>
      </p:sp>
      <p:pic>
        <p:nvPicPr>
          <p:cNvPr id="3" name="Picture 2">
            <a:extLst>
              <a:ext uri="{FF2B5EF4-FFF2-40B4-BE49-F238E27FC236}">
                <a16:creationId xmlns:a16="http://schemas.microsoft.com/office/drawing/2014/main" id="{2B387E8F-458D-416E-9F6B-0906B86B06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45682" y="965201"/>
            <a:ext cx="3972087" cy="2231390"/>
          </a:xfrm>
          <a:prstGeom prst="rect">
            <a:avLst/>
          </a:prstGeom>
        </p:spPr>
      </p:pic>
      <p:pic>
        <p:nvPicPr>
          <p:cNvPr id="5" name="Picture 4">
            <a:extLst>
              <a:ext uri="{FF2B5EF4-FFF2-40B4-BE49-F238E27FC236}">
                <a16:creationId xmlns:a16="http://schemas.microsoft.com/office/drawing/2014/main" id="{42A28568-881C-0E47-238C-10D831763C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45682" y="3542654"/>
            <a:ext cx="3972086" cy="2459436"/>
          </a:xfrm>
          <a:prstGeom prst="rect">
            <a:avLst/>
          </a:prstGeom>
        </p:spPr>
      </p:pic>
    </p:spTree>
    <p:extLst>
      <p:ext uri="{BB962C8B-B14F-4D97-AF65-F5344CB8AC3E}">
        <p14:creationId xmlns:p14="http://schemas.microsoft.com/office/powerpoint/2010/main" val="1814201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A950A7A2-7159-4E18-81D3-353E09D5C69E}"/>
              </a:ext>
            </a:extLst>
          </p:cNvPr>
          <p:cNvSpPr>
            <a:spLocks noGrp="1"/>
          </p:cNvSpPr>
          <p:nvPr>
            <p:ph type="title"/>
          </p:nvPr>
        </p:nvSpPr>
        <p:spPr>
          <a:xfrm>
            <a:off x="995364" y="431800"/>
            <a:ext cx="10204450" cy="533400"/>
          </a:xfrm>
        </p:spPr>
        <p:txBody>
          <a:bodyPr/>
          <a:lstStyle/>
          <a:p>
            <a:r>
              <a:rPr lang="en-GB" dirty="0"/>
              <a:t> Overview of the LECP</a:t>
            </a:r>
          </a:p>
        </p:txBody>
      </p:sp>
      <p:sp>
        <p:nvSpPr>
          <p:cNvPr id="12" name="Text Placeholder 11">
            <a:extLst>
              <a:ext uri="{FF2B5EF4-FFF2-40B4-BE49-F238E27FC236}">
                <a16:creationId xmlns:a16="http://schemas.microsoft.com/office/drawing/2014/main" id="{A42BB514-FBD5-4DF3-968B-DAA995DAEEC9}"/>
              </a:ext>
            </a:extLst>
          </p:cNvPr>
          <p:cNvSpPr>
            <a:spLocks noGrp="1"/>
          </p:cNvSpPr>
          <p:nvPr>
            <p:ph type="body" sz="quarter" idx="10"/>
          </p:nvPr>
        </p:nvSpPr>
        <p:spPr>
          <a:xfrm>
            <a:off x="995364" y="1422761"/>
            <a:ext cx="6968559" cy="3409215"/>
          </a:xfrm>
        </p:spPr>
        <p:txBody>
          <a:bodyPr/>
          <a:lstStyle/>
          <a:p>
            <a:pPr>
              <a:buClr>
                <a:srgbClr val="00338D"/>
              </a:buClr>
            </a:pPr>
            <a:r>
              <a:rPr lang="en-GB" sz="2000" dirty="0">
                <a:solidFill>
                  <a:srgbClr val="00338D"/>
                </a:solidFill>
              </a:rPr>
              <a:t>LECP Framework – 6 year period (2024 – 2030)</a:t>
            </a:r>
          </a:p>
          <a:p>
            <a:pPr marL="285750" indent="-285750">
              <a:buClr>
                <a:srgbClr val="00338D"/>
              </a:buClr>
              <a:buFont typeface="Wingdings" panose="05000000000000000000" pitchFamily="2" charset="2"/>
              <a:buChar char="§"/>
            </a:pPr>
            <a:r>
              <a:rPr lang="en-IE" sz="2000" b="0" dirty="0">
                <a:solidFill>
                  <a:srgbClr val="00338D"/>
                </a:solidFill>
              </a:rPr>
              <a:t>Goals which provide the general direction of the plan</a:t>
            </a:r>
            <a:endParaRPr lang="en-GB" sz="2000" b="0" dirty="0">
              <a:solidFill>
                <a:srgbClr val="00338D"/>
              </a:solidFill>
            </a:endParaRPr>
          </a:p>
          <a:p>
            <a:pPr marL="285750" indent="-285750">
              <a:buClr>
                <a:srgbClr val="00338D"/>
              </a:buClr>
              <a:buFont typeface="Wingdings" panose="05000000000000000000" pitchFamily="2" charset="2"/>
              <a:buChar char="§"/>
            </a:pPr>
            <a:r>
              <a:rPr lang="en-IE" sz="2000" b="0" dirty="0">
                <a:solidFill>
                  <a:srgbClr val="00338D"/>
                </a:solidFill>
              </a:rPr>
              <a:t>The objectives which look to address specific areas related to the goals</a:t>
            </a:r>
          </a:p>
          <a:p>
            <a:pPr marL="285750" indent="-285750">
              <a:buClr>
                <a:srgbClr val="00338D"/>
              </a:buClr>
              <a:buFont typeface="Wingdings" panose="05000000000000000000" pitchFamily="2" charset="2"/>
              <a:buChar char="§"/>
            </a:pPr>
            <a:r>
              <a:rPr lang="en-IE" sz="2000" b="0" dirty="0">
                <a:solidFill>
                  <a:srgbClr val="00338D"/>
                </a:solidFill>
              </a:rPr>
              <a:t>The desired outcomes/impacts that interventions through the Plan will aim to achieve by 2030</a:t>
            </a:r>
          </a:p>
          <a:p>
            <a:pPr>
              <a:buClr>
                <a:srgbClr val="00338D"/>
              </a:buClr>
            </a:pPr>
            <a:endParaRPr lang="en-GB" sz="2000" b="0" dirty="0">
              <a:solidFill>
                <a:srgbClr val="00338D"/>
              </a:solidFill>
            </a:endParaRPr>
          </a:p>
          <a:p>
            <a:pPr>
              <a:buClr>
                <a:srgbClr val="00338D"/>
              </a:buClr>
            </a:pPr>
            <a:r>
              <a:rPr lang="en-GB" sz="2000" dirty="0">
                <a:solidFill>
                  <a:srgbClr val="00338D"/>
                </a:solidFill>
              </a:rPr>
              <a:t>Actions and KPIs – 2 year Implementation plan</a:t>
            </a:r>
          </a:p>
          <a:p>
            <a:pPr marL="285750" indent="-285750">
              <a:buClr>
                <a:srgbClr val="00338D"/>
              </a:buClr>
              <a:buFont typeface="Wingdings" panose="05000000000000000000" pitchFamily="2" charset="2"/>
              <a:buChar char="§"/>
            </a:pPr>
            <a:r>
              <a:rPr lang="en-IE" sz="2000" b="0" dirty="0">
                <a:solidFill>
                  <a:srgbClr val="00338D"/>
                </a:solidFill>
              </a:rPr>
              <a:t>The actions and KPIs are now part of a more flexible implementation plan</a:t>
            </a:r>
          </a:p>
          <a:p>
            <a:pPr marL="285750" indent="-285750">
              <a:buClr>
                <a:srgbClr val="00338D"/>
              </a:buClr>
              <a:buFont typeface="Wingdings" panose="05000000000000000000" pitchFamily="2" charset="2"/>
              <a:buChar char="§"/>
            </a:pPr>
            <a:r>
              <a:rPr lang="en-IE" sz="2000" b="0" dirty="0">
                <a:solidFill>
                  <a:srgbClr val="00338D"/>
                </a:solidFill>
              </a:rPr>
              <a:t>The actions and their related KPIs work to support the achievement of the goals, objectives and the desired outcomes</a:t>
            </a:r>
          </a:p>
          <a:p>
            <a:pPr>
              <a:buClr>
                <a:srgbClr val="00338D"/>
              </a:buClr>
            </a:pPr>
            <a:endParaRPr lang="en-GB" sz="1800" b="0" dirty="0">
              <a:solidFill>
                <a:schemeClr val="tx1"/>
              </a:solidFill>
            </a:endParaRPr>
          </a:p>
        </p:txBody>
      </p:sp>
      <p:pic>
        <p:nvPicPr>
          <p:cNvPr id="4" name="Picture 3">
            <a:extLst>
              <a:ext uri="{FF2B5EF4-FFF2-40B4-BE49-F238E27FC236}">
                <a16:creationId xmlns:a16="http://schemas.microsoft.com/office/drawing/2014/main" id="{C4CA5DAD-66FB-48C0-A174-5E5D3013A79B}"/>
              </a:ext>
            </a:extLst>
          </p:cNvPr>
          <p:cNvPicPr>
            <a:picLocks noChangeAspect="1"/>
          </p:cNvPicPr>
          <p:nvPr/>
        </p:nvPicPr>
        <p:blipFill>
          <a:blip r:embed="rId2"/>
          <a:stretch>
            <a:fillRect/>
          </a:stretch>
        </p:blipFill>
        <p:spPr>
          <a:xfrm>
            <a:off x="8234503" y="1422761"/>
            <a:ext cx="2963743" cy="3553276"/>
          </a:xfrm>
          <a:prstGeom prst="rect">
            <a:avLst/>
          </a:prstGeom>
        </p:spPr>
      </p:pic>
    </p:spTree>
    <p:extLst>
      <p:ext uri="{BB962C8B-B14F-4D97-AF65-F5344CB8AC3E}">
        <p14:creationId xmlns:p14="http://schemas.microsoft.com/office/powerpoint/2010/main" val="3957180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A950A7A2-7159-4E18-81D3-353E09D5C69E}"/>
              </a:ext>
            </a:extLst>
          </p:cNvPr>
          <p:cNvSpPr>
            <a:spLocks noGrp="1"/>
          </p:cNvSpPr>
          <p:nvPr>
            <p:ph type="title"/>
          </p:nvPr>
        </p:nvSpPr>
        <p:spPr>
          <a:xfrm>
            <a:off x="995364" y="431800"/>
            <a:ext cx="10204450" cy="533400"/>
          </a:xfrm>
        </p:spPr>
        <p:txBody>
          <a:bodyPr/>
          <a:lstStyle/>
          <a:p>
            <a:r>
              <a:rPr lang="en-GB" dirty="0"/>
              <a:t>LECP Overview</a:t>
            </a:r>
          </a:p>
        </p:txBody>
      </p:sp>
      <p:grpSp>
        <p:nvGrpSpPr>
          <p:cNvPr id="7" name="Group 6">
            <a:extLst>
              <a:ext uri="{FF2B5EF4-FFF2-40B4-BE49-F238E27FC236}">
                <a16:creationId xmlns:a16="http://schemas.microsoft.com/office/drawing/2014/main" id="{DD8073C9-CA12-4539-8A60-2EF4D79BF055}"/>
              </a:ext>
            </a:extLst>
          </p:cNvPr>
          <p:cNvGrpSpPr>
            <a:grpSpLocks noChangeAspect="1"/>
          </p:cNvGrpSpPr>
          <p:nvPr/>
        </p:nvGrpSpPr>
        <p:grpSpPr>
          <a:xfrm>
            <a:off x="998400" y="1054166"/>
            <a:ext cx="10195200" cy="5086246"/>
            <a:chOff x="916101" y="1054166"/>
            <a:chExt cx="7385060" cy="4507153"/>
          </a:xfrm>
        </p:grpSpPr>
        <p:sp>
          <p:nvSpPr>
            <p:cNvPr id="8" name="Rectangle: Rounded Corners 7">
              <a:extLst>
                <a:ext uri="{FF2B5EF4-FFF2-40B4-BE49-F238E27FC236}">
                  <a16:creationId xmlns:a16="http://schemas.microsoft.com/office/drawing/2014/main" id="{4A6216DE-9FF7-4D32-9BAD-9A1E3026B56B}"/>
                </a:ext>
              </a:extLst>
            </p:cNvPr>
            <p:cNvSpPr>
              <a:spLocks noChangeAspect="1"/>
            </p:cNvSpPr>
            <p:nvPr/>
          </p:nvSpPr>
          <p:spPr>
            <a:xfrm>
              <a:off x="2834209" y="1770147"/>
              <a:ext cx="3038475" cy="518400"/>
            </a:xfrm>
            <a:prstGeom prst="roundRect">
              <a:avLst/>
            </a:prstGeom>
            <a:solidFill>
              <a:srgbClr val="48369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IE" sz="1200" b="1" dirty="0">
                  <a:solidFill>
                    <a:schemeClr val="bg1"/>
                  </a:solidFill>
                </a:rPr>
                <a:t>High-Level Goals </a:t>
              </a:r>
            </a:p>
          </p:txBody>
        </p:sp>
        <p:sp>
          <p:nvSpPr>
            <p:cNvPr id="9" name="Rectangle: Rounded Corners 8">
              <a:extLst>
                <a:ext uri="{FF2B5EF4-FFF2-40B4-BE49-F238E27FC236}">
                  <a16:creationId xmlns:a16="http://schemas.microsoft.com/office/drawing/2014/main" id="{0B14AB2D-BC54-41E6-85C4-35FD6E651C14}"/>
                </a:ext>
              </a:extLst>
            </p:cNvPr>
            <p:cNvSpPr>
              <a:spLocks noChangeAspect="1"/>
            </p:cNvSpPr>
            <p:nvPr/>
          </p:nvSpPr>
          <p:spPr>
            <a:xfrm>
              <a:off x="993570" y="2585084"/>
              <a:ext cx="3038475" cy="518400"/>
            </a:xfrm>
            <a:prstGeom prst="roundRect">
              <a:avLst/>
            </a:prstGeom>
            <a:solidFill>
              <a:srgbClr val="48369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IE" sz="1200" b="1" dirty="0">
                  <a:solidFill>
                    <a:schemeClr val="bg1"/>
                  </a:solidFill>
                </a:rPr>
                <a:t>Objectives</a:t>
              </a:r>
            </a:p>
          </p:txBody>
        </p:sp>
        <p:sp>
          <p:nvSpPr>
            <p:cNvPr id="11" name="Rectangle: Rounded Corners 10">
              <a:extLst>
                <a:ext uri="{FF2B5EF4-FFF2-40B4-BE49-F238E27FC236}">
                  <a16:creationId xmlns:a16="http://schemas.microsoft.com/office/drawing/2014/main" id="{D5BF9B57-5D03-443A-978F-5AC9E8963BF5}"/>
                </a:ext>
              </a:extLst>
            </p:cNvPr>
            <p:cNvSpPr>
              <a:spLocks noChangeAspect="1"/>
            </p:cNvSpPr>
            <p:nvPr/>
          </p:nvSpPr>
          <p:spPr>
            <a:xfrm>
              <a:off x="5189423" y="2585423"/>
              <a:ext cx="3038475" cy="518400"/>
            </a:xfrm>
            <a:prstGeom prst="roundRect">
              <a:avLst/>
            </a:prstGeom>
            <a:solidFill>
              <a:srgbClr val="48369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IE" sz="1200" b="1" dirty="0">
                  <a:solidFill>
                    <a:schemeClr val="bg1"/>
                  </a:solidFill>
                </a:rPr>
                <a:t>Desired Outcomes</a:t>
              </a:r>
            </a:p>
          </p:txBody>
        </p:sp>
        <p:sp>
          <p:nvSpPr>
            <p:cNvPr id="13" name="Arrow: Up-Down 12">
              <a:extLst>
                <a:ext uri="{FF2B5EF4-FFF2-40B4-BE49-F238E27FC236}">
                  <a16:creationId xmlns:a16="http://schemas.microsoft.com/office/drawing/2014/main" id="{6C11D999-A3A1-4979-917A-B23851F18D75}"/>
                </a:ext>
              </a:extLst>
            </p:cNvPr>
            <p:cNvSpPr>
              <a:spLocks noChangeAspect="1"/>
            </p:cNvSpPr>
            <p:nvPr/>
          </p:nvSpPr>
          <p:spPr>
            <a:xfrm rot="2398022">
              <a:off x="2634526" y="2219063"/>
              <a:ext cx="164067" cy="380475"/>
            </a:xfrm>
            <a:prstGeom prst="up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IE" sz="1500" dirty="0" err="1">
                <a:solidFill>
                  <a:schemeClr val="bg1"/>
                </a:solidFill>
              </a:endParaRPr>
            </a:p>
          </p:txBody>
        </p:sp>
        <p:sp>
          <p:nvSpPr>
            <p:cNvPr id="14" name="Rectangle: Rounded Corners 13">
              <a:extLst>
                <a:ext uri="{FF2B5EF4-FFF2-40B4-BE49-F238E27FC236}">
                  <a16:creationId xmlns:a16="http://schemas.microsoft.com/office/drawing/2014/main" id="{0BA6B604-3FA8-4C7C-A474-A02931F0E8A2}"/>
                </a:ext>
              </a:extLst>
            </p:cNvPr>
            <p:cNvSpPr>
              <a:spLocks noChangeAspect="1"/>
            </p:cNvSpPr>
            <p:nvPr/>
          </p:nvSpPr>
          <p:spPr>
            <a:xfrm>
              <a:off x="2941173" y="4025689"/>
              <a:ext cx="3038475" cy="518400"/>
            </a:xfrm>
            <a:prstGeom prst="roundRect">
              <a:avLst/>
            </a:prstGeom>
            <a:solidFill>
              <a:srgbClr val="43B02A"/>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IE" sz="1200" b="1" dirty="0">
                  <a:solidFill>
                    <a:schemeClr val="bg1"/>
                  </a:solidFill>
                </a:rPr>
                <a:t>Actions and KPIs</a:t>
              </a:r>
            </a:p>
          </p:txBody>
        </p:sp>
        <p:sp>
          <p:nvSpPr>
            <p:cNvPr id="15" name="Rectangle: Rounded Corners 14">
              <a:extLst>
                <a:ext uri="{FF2B5EF4-FFF2-40B4-BE49-F238E27FC236}">
                  <a16:creationId xmlns:a16="http://schemas.microsoft.com/office/drawing/2014/main" id="{1E5CB00D-4099-46E9-A1A5-6060B444ED5D}"/>
                </a:ext>
              </a:extLst>
            </p:cNvPr>
            <p:cNvSpPr>
              <a:spLocks noChangeAspect="1"/>
            </p:cNvSpPr>
            <p:nvPr/>
          </p:nvSpPr>
          <p:spPr>
            <a:xfrm>
              <a:off x="1561078" y="4924238"/>
              <a:ext cx="6095106" cy="423879"/>
            </a:xfrm>
            <a:prstGeom prst="roundRect">
              <a:avLst/>
            </a:prstGeom>
            <a:noFill/>
            <a:ln>
              <a:solidFill>
                <a:srgbClr val="009A44"/>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IE" sz="1200" b="1" dirty="0">
                  <a:solidFill>
                    <a:schemeClr val="tx1"/>
                  </a:solidFill>
                </a:rPr>
                <a:t>Flexible Implementation Plan</a:t>
              </a:r>
            </a:p>
          </p:txBody>
        </p:sp>
        <p:sp>
          <p:nvSpPr>
            <p:cNvPr id="16" name="Rectangle: Rounded Corners 15">
              <a:extLst>
                <a:ext uri="{FF2B5EF4-FFF2-40B4-BE49-F238E27FC236}">
                  <a16:creationId xmlns:a16="http://schemas.microsoft.com/office/drawing/2014/main" id="{10C8747E-D924-42E3-BA53-FC49953A1144}"/>
                </a:ext>
              </a:extLst>
            </p:cNvPr>
            <p:cNvSpPr>
              <a:spLocks noChangeAspect="1"/>
            </p:cNvSpPr>
            <p:nvPr/>
          </p:nvSpPr>
          <p:spPr>
            <a:xfrm>
              <a:off x="1427934" y="1171654"/>
              <a:ext cx="6095106" cy="423879"/>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IE" sz="1200" b="1" dirty="0">
                  <a:solidFill>
                    <a:schemeClr val="tx1"/>
                  </a:solidFill>
                </a:rPr>
                <a:t>LECP Framework</a:t>
              </a:r>
            </a:p>
          </p:txBody>
        </p:sp>
        <p:sp>
          <p:nvSpPr>
            <p:cNvPr id="17" name="Rectangle 16">
              <a:extLst>
                <a:ext uri="{FF2B5EF4-FFF2-40B4-BE49-F238E27FC236}">
                  <a16:creationId xmlns:a16="http://schemas.microsoft.com/office/drawing/2014/main" id="{7C6D708E-303A-4EF9-B332-BD63E0B4614E}"/>
                </a:ext>
              </a:extLst>
            </p:cNvPr>
            <p:cNvSpPr>
              <a:spLocks noChangeAspect="1"/>
            </p:cNvSpPr>
            <p:nvPr/>
          </p:nvSpPr>
          <p:spPr>
            <a:xfrm>
              <a:off x="916102" y="1054166"/>
              <a:ext cx="7385059" cy="2465509"/>
            </a:xfrm>
            <a:prstGeom prst="rect">
              <a:avLst/>
            </a:prstGeom>
            <a:noFill/>
            <a:ln>
              <a:solidFill>
                <a:schemeClr val="accent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IE" sz="1500" dirty="0" err="1">
                <a:solidFill>
                  <a:schemeClr val="bg1"/>
                </a:solidFill>
              </a:endParaRPr>
            </a:p>
          </p:txBody>
        </p:sp>
        <p:sp>
          <p:nvSpPr>
            <p:cNvPr id="18" name="Rectangle 17">
              <a:extLst>
                <a:ext uri="{FF2B5EF4-FFF2-40B4-BE49-F238E27FC236}">
                  <a16:creationId xmlns:a16="http://schemas.microsoft.com/office/drawing/2014/main" id="{CC554F08-7CC1-431E-A6BA-97F31C51D476}"/>
                </a:ext>
              </a:extLst>
            </p:cNvPr>
            <p:cNvSpPr>
              <a:spLocks noChangeAspect="1"/>
            </p:cNvSpPr>
            <p:nvPr/>
          </p:nvSpPr>
          <p:spPr>
            <a:xfrm>
              <a:off x="916101" y="3597347"/>
              <a:ext cx="7385059" cy="1963972"/>
            </a:xfrm>
            <a:prstGeom prst="rect">
              <a:avLst/>
            </a:prstGeom>
            <a:noFill/>
            <a:ln>
              <a:solidFill>
                <a:srgbClr val="009A44"/>
              </a:solidFill>
              <a:prstDash val="lgDash"/>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IE" sz="1500" dirty="0" err="1">
                <a:solidFill>
                  <a:schemeClr val="bg1"/>
                </a:solidFill>
              </a:endParaRPr>
            </a:p>
          </p:txBody>
        </p:sp>
        <p:sp>
          <p:nvSpPr>
            <p:cNvPr id="19" name="Arrow: Down 18">
              <a:extLst>
                <a:ext uri="{FF2B5EF4-FFF2-40B4-BE49-F238E27FC236}">
                  <a16:creationId xmlns:a16="http://schemas.microsoft.com/office/drawing/2014/main" id="{E38CDA2A-6664-428A-A6E0-9EBC07E621AE}"/>
                </a:ext>
              </a:extLst>
            </p:cNvPr>
            <p:cNvSpPr>
              <a:spLocks noChangeAspect="1"/>
            </p:cNvSpPr>
            <p:nvPr/>
          </p:nvSpPr>
          <p:spPr>
            <a:xfrm>
              <a:off x="3756205" y="3230137"/>
              <a:ext cx="344370" cy="676159"/>
            </a:xfrm>
            <a:prstGeom prst="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IE" sz="1500" dirty="0" err="1">
                <a:solidFill>
                  <a:schemeClr val="bg1"/>
                </a:solidFill>
              </a:endParaRPr>
            </a:p>
          </p:txBody>
        </p:sp>
        <p:sp>
          <p:nvSpPr>
            <p:cNvPr id="20" name="Arrow: Down 19">
              <a:extLst>
                <a:ext uri="{FF2B5EF4-FFF2-40B4-BE49-F238E27FC236}">
                  <a16:creationId xmlns:a16="http://schemas.microsoft.com/office/drawing/2014/main" id="{DEAC99DA-5D90-4CF0-AFB5-275CF6A3C6FF}"/>
                </a:ext>
              </a:extLst>
            </p:cNvPr>
            <p:cNvSpPr>
              <a:spLocks noChangeAspect="1"/>
            </p:cNvSpPr>
            <p:nvPr/>
          </p:nvSpPr>
          <p:spPr>
            <a:xfrm rot="10800000">
              <a:off x="5303585" y="3219619"/>
              <a:ext cx="344370" cy="676159"/>
            </a:xfrm>
            <a:prstGeom prst="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IE" sz="1500" dirty="0" err="1">
                <a:solidFill>
                  <a:schemeClr val="bg1"/>
                </a:solidFill>
              </a:endParaRPr>
            </a:p>
          </p:txBody>
        </p:sp>
        <p:sp>
          <p:nvSpPr>
            <p:cNvPr id="21" name="Arrow: Down 20">
              <a:extLst>
                <a:ext uri="{FF2B5EF4-FFF2-40B4-BE49-F238E27FC236}">
                  <a16:creationId xmlns:a16="http://schemas.microsoft.com/office/drawing/2014/main" id="{3076BE3F-09DC-40E5-A232-B1CCB6FAFB1B}"/>
                </a:ext>
              </a:extLst>
            </p:cNvPr>
            <p:cNvSpPr>
              <a:spLocks noChangeAspect="1"/>
            </p:cNvSpPr>
            <p:nvPr/>
          </p:nvSpPr>
          <p:spPr>
            <a:xfrm rot="16200000">
              <a:off x="4465580" y="2557449"/>
              <a:ext cx="337184" cy="616199"/>
            </a:xfrm>
            <a:prstGeom prst="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IE" sz="1500" dirty="0" err="1">
                <a:solidFill>
                  <a:schemeClr val="bg1"/>
                </a:solidFill>
              </a:endParaRPr>
            </a:p>
          </p:txBody>
        </p:sp>
        <p:sp>
          <p:nvSpPr>
            <p:cNvPr id="22" name="Arrow: Up-Down 21">
              <a:extLst>
                <a:ext uri="{FF2B5EF4-FFF2-40B4-BE49-F238E27FC236}">
                  <a16:creationId xmlns:a16="http://schemas.microsoft.com/office/drawing/2014/main" id="{DD6FCD2A-9114-442F-BB13-5BCD2EACA445}"/>
                </a:ext>
              </a:extLst>
            </p:cNvPr>
            <p:cNvSpPr>
              <a:spLocks noChangeAspect="1"/>
            </p:cNvSpPr>
            <p:nvPr/>
          </p:nvSpPr>
          <p:spPr>
            <a:xfrm rot="19303219">
              <a:off x="5897615" y="2228219"/>
              <a:ext cx="164067" cy="380475"/>
            </a:xfrm>
            <a:prstGeom prst="up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IE" sz="1500" dirty="0" err="1">
                <a:solidFill>
                  <a:schemeClr val="bg1"/>
                </a:solidFill>
              </a:endParaRPr>
            </a:p>
          </p:txBody>
        </p:sp>
      </p:grpSp>
    </p:spTree>
    <p:extLst>
      <p:ext uri="{BB962C8B-B14F-4D97-AF65-F5344CB8AC3E}">
        <p14:creationId xmlns:p14="http://schemas.microsoft.com/office/powerpoint/2010/main" val="4003242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Previous Process</a:t>
            </a:r>
            <a:br>
              <a:rPr lang="en-GB" dirty="0"/>
            </a:br>
            <a:br>
              <a:rPr lang="en-GB" dirty="0"/>
            </a:br>
            <a:endParaRPr lang="en-GB" sz="2400" dirty="0"/>
          </a:p>
        </p:txBody>
      </p:sp>
      <p:sp>
        <p:nvSpPr>
          <p:cNvPr id="9" name="Text Placeholder 8">
            <a:extLst>
              <a:ext uri="{FF2B5EF4-FFF2-40B4-BE49-F238E27FC236}">
                <a16:creationId xmlns:a16="http://schemas.microsoft.com/office/drawing/2014/main" id="{7B233DEF-7DC0-4763-B674-7810CC6F3163}"/>
              </a:ext>
            </a:extLst>
          </p:cNvPr>
          <p:cNvSpPr>
            <a:spLocks noGrp="1"/>
          </p:cNvSpPr>
          <p:nvPr>
            <p:ph type="body" sz="quarter" idx="12"/>
          </p:nvPr>
        </p:nvSpPr>
        <p:spPr/>
        <p:txBody>
          <a:bodyPr/>
          <a:lstStyle/>
          <a:p>
            <a:r>
              <a:rPr lang="en-GB" dirty="0"/>
              <a:t>02</a:t>
            </a:r>
          </a:p>
        </p:txBody>
      </p:sp>
    </p:spTree>
    <p:extLst>
      <p:ext uri="{BB962C8B-B14F-4D97-AF65-F5344CB8AC3E}">
        <p14:creationId xmlns:p14="http://schemas.microsoft.com/office/powerpoint/2010/main" val="1048088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BACC2-4213-4A81-BFDC-C880A7B58269}"/>
              </a:ext>
            </a:extLst>
          </p:cNvPr>
          <p:cNvSpPr>
            <a:spLocks noGrp="1"/>
          </p:cNvSpPr>
          <p:nvPr>
            <p:ph type="title"/>
          </p:nvPr>
        </p:nvSpPr>
        <p:spPr/>
        <p:txBody>
          <a:bodyPr/>
          <a:lstStyle/>
          <a:p>
            <a:r>
              <a:rPr lang="en-IE" dirty="0"/>
              <a:t>Discussion</a:t>
            </a:r>
          </a:p>
        </p:txBody>
      </p:sp>
      <p:sp>
        <p:nvSpPr>
          <p:cNvPr id="6" name="TextBox 5">
            <a:extLst>
              <a:ext uri="{FF2B5EF4-FFF2-40B4-BE49-F238E27FC236}">
                <a16:creationId xmlns:a16="http://schemas.microsoft.com/office/drawing/2014/main" id="{AB1FF6AD-7CEA-4978-BEE7-22F88674A816}"/>
              </a:ext>
            </a:extLst>
          </p:cNvPr>
          <p:cNvSpPr txBox="1"/>
          <p:nvPr/>
        </p:nvSpPr>
        <p:spPr>
          <a:xfrm>
            <a:off x="995365" y="1222559"/>
            <a:ext cx="4593818" cy="2554545"/>
          </a:xfrm>
          <a:prstGeom prst="rect">
            <a:avLst/>
          </a:prstGeom>
          <a:noFill/>
        </p:spPr>
        <p:txBody>
          <a:bodyPr wrap="square">
            <a:spAutoFit/>
          </a:bodyPr>
          <a:lstStyle/>
          <a:p>
            <a:pPr lvl="0" algn="l" rtl="0">
              <a:spcBef>
                <a:spcPts val="0"/>
              </a:spcBef>
              <a:spcAft>
                <a:spcPts val="0"/>
              </a:spcAft>
            </a:pPr>
            <a:r>
              <a:rPr lang="en-IE" sz="2000" b="1" dirty="0">
                <a:solidFill>
                  <a:srgbClr val="00338D"/>
                </a:solidFill>
                <a:latin typeface="72" panose="020B0503030000000003" pitchFamily="34" charset="0"/>
                <a:cs typeface="72" panose="020B0503030000000003" pitchFamily="34" charset="0"/>
                <a:sym typeface="Proxima Nova"/>
              </a:rPr>
              <a:t>What was done well?</a:t>
            </a:r>
          </a:p>
          <a:p>
            <a:pPr lvl="0" algn="l" rtl="0">
              <a:spcBef>
                <a:spcPts val="0"/>
              </a:spcBef>
              <a:spcAft>
                <a:spcPts val="0"/>
              </a:spcAft>
            </a:pPr>
            <a:endParaRPr lang="en-IE" sz="2000" b="1" dirty="0">
              <a:solidFill>
                <a:srgbClr val="00338D"/>
              </a:solidFill>
              <a:latin typeface="72" panose="020B0503030000000003" pitchFamily="34" charset="0"/>
              <a:cs typeface="72" panose="020B0503030000000003" pitchFamily="34" charset="0"/>
              <a:sym typeface="Proxima Nova"/>
            </a:endParaRPr>
          </a:p>
          <a:p>
            <a:pPr lvl="0" algn="l" rtl="0">
              <a:spcBef>
                <a:spcPts val="0"/>
              </a:spcBef>
              <a:spcAft>
                <a:spcPts val="0"/>
              </a:spcAft>
            </a:pPr>
            <a:r>
              <a:rPr lang="en-IE" sz="2000" b="1" dirty="0">
                <a:solidFill>
                  <a:srgbClr val="00338D"/>
                </a:solidFill>
                <a:latin typeface="72" panose="020B0503030000000003" pitchFamily="34" charset="0"/>
                <a:cs typeface="72" panose="020B0503030000000003" pitchFamily="34" charset="0"/>
                <a:sym typeface="Proxima Nova"/>
              </a:rPr>
              <a:t>1.</a:t>
            </a:r>
          </a:p>
          <a:p>
            <a:pPr lvl="0" algn="l" rtl="0">
              <a:spcBef>
                <a:spcPts val="0"/>
              </a:spcBef>
              <a:spcAft>
                <a:spcPts val="0"/>
              </a:spcAft>
            </a:pPr>
            <a:r>
              <a:rPr lang="en-IE" sz="2000" b="1" dirty="0">
                <a:solidFill>
                  <a:srgbClr val="00338D"/>
                </a:solidFill>
                <a:latin typeface="72" panose="020B0503030000000003" pitchFamily="34" charset="0"/>
                <a:cs typeface="72" panose="020B0503030000000003" pitchFamily="34" charset="0"/>
                <a:sym typeface="Proxima Nova"/>
              </a:rPr>
              <a:t>2.</a:t>
            </a:r>
          </a:p>
          <a:p>
            <a:pPr lvl="0" algn="l" rtl="0">
              <a:spcBef>
                <a:spcPts val="0"/>
              </a:spcBef>
              <a:spcAft>
                <a:spcPts val="0"/>
              </a:spcAft>
            </a:pPr>
            <a:r>
              <a:rPr lang="en-IE" sz="2000" b="1" dirty="0">
                <a:solidFill>
                  <a:srgbClr val="00338D"/>
                </a:solidFill>
                <a:latin typeface="72" panose="020B0503030000000003" pitchFamily="34" charset="0"/>
                <a:cs typeface="72" panose="020B0503030000000003" pitchFamily="34" charset="0"/>
                <a:sym typeface="Proxima Nova"/>
              </a:rPr>
              <a:t>3.</a:t>
            </a:r>
          </a:p>
          <a:p>
            <a:pPr lvl="0" algn="l" rtl="0">
              <a:spcBef>
                <a:spcPts val="0"/>
              </a:spcBef>
              <a:spcAft>
                <a:spcPts val="0"/>
              </a:spcAft>
            </a:pPr>
            <a:r>
              <a:rPr lang="en-IE" sz="2000" b="1" dirty="0">
                <a:solidFill>
                  <a:srgbClr val="00338D"/>
                </a:solidFill>
                <a:latin typeface="72" panose="020B0503030000000003" pitchFamily="34" charset="0"/>
                <a:cs typeface="72" panose="020B0503030000000003" pitchFamily="34" charset="0"/>
                <a:sym typeface="Proxima Nova"/>
              </a:rPr>
              <a:t>4.</a:t>
            </a:r>
          </a:p>
          <a:p>
            <a:pPr lvl="0" algn="l" rtl="0">
              <a:spcBef>
                <a:spcPts val="0"/>
              </a:spcBef>
              <a:spcAft>
                <a:spcPts val="0"/>
              </a:spcAft>
            </a:pPr>
            <a:r>
              <a:rPr lang="en-IE" sz="2000" b="1" dirty="0">
                <a:solidFill>
                  <a:srgbClr val="00338D"/>
                </a:solidFill>
                <a:latin typeface="72" panose="020B0503030000000003" pitchFamily="34" charset="0"/>
                <a:cs typeface="72" panose="020B0503030000000003" pitchFamily="34" charset="0"/>
                <a:sym typeface="Proxima Nova"/>
              </a:rPr>
              <a:t>5.</a:t>
            </a:r>
          </a:p>
          <a:p>
            <a:pPr lvl="0" algn="l" rtl="0">
              <a:spcBef>
                <a:spcPts val="0"/>
              </a:spcBef>
              <a:spcAft>
                <a:spcPts val="0"/>
              </a:spcAft>
            </a:pPr>
            <a:endParaRPr lang="en-IE" sz="2000" b="1" dirty="0">
              <a:solidFill>
                <a:srgbClr val="00338D"/>
              </a:solidFill>
              <a:latin typeface="72" panose="020B0503030000000003" pitchFamily="34" charset="0"/>
              <a:cs typeface="72" panose="020B0503030000000003" pitchFamily="34" charset="0"/>
              <a:sym typeface="Proxima Nova"/>
            </a:endParaRPr>
          </a:p>
        </p:txBody>
      </p:sp>
      <p:sp>
        <p:nvSpPr>
          <p:cNvPr id="5" name="TextBox 4">
            <a:extLst>
              <a:ext uri="{FF2B5EF4-FFF2-40B4-BE49-F238E27FC236}">
                <a16:creationId xmlns:a16="http://schemas.microsoft.com/office/drawing/2014/main" id="{A75F31F9-70FB-4D7F-B05A-D4675EA9B36D}"/>
              </a:ext>
            </a:extLst>
          </p:cNvPr>
          <p:cNvSpPr txBox="1"/>
          <p:nvPr/>
        </p:nvSpPr>
        <p:spPr>
          <a:xfrm>
            <a:off x="6096000" y="1222559"/>
            <a:ext cx="4593818" cy="2246769"/>
          </a:xfrm>
          <a:prstGeom prst="rect">
            <a:avLst/>
          </a:prstGeom>
          <a:noFill/>
        </p:spPr>
        <p:txBody>
          <a:bodyPr wrap="square">
            <a:spAutoFit/>
          </a:bodyPr>
          <a:lstStyle/>
          <a:p>
            <a:pPr lvl="0" algn="l" rtl="0">
              <a:spcBef>
                <a:spcPts val="0"/>
              </a:spcBef>
              <a:spcAft>
                <a:spcPts val="0"/>
              </a:spcAft>
            </a:pPr>
            <a:r>
              <a:rPr lang="en-IE" sz="2000" b="1" dirty="0">
                <a:solidFill>
                  <a:srgbClr val="00338D"/>
                </a:solidFill>
                <a:latin typeface="72" panose="020B0503030000000003" pitchFamily="34" charset="0"/>
                <a:cs typeface="72" panose="020B0503030000000003" pitchFamily="34" charset="0"/>
                <a:sym typeface="Proxima Nova"/>
              </a:rPr>
              <a:t>Where did things go wrong?</a:t>
            </a:r>
          </a:p>
          <a:p>
            <a:pPr lvl="0" algn="l" rtl="0">
              <a:spcBef>
                <a:spcPts val="0"/>
              </a:spcBef>
              <a:spcAft>
                <a:spcPts val="0"/>
              </a:spcAft>
            </a:pPr>
            <a:endParaRPr lang="en-IE" sz="2000" b="1" dirty="0">
              <a:solidFill>
                <a:srgbClr val="00338D"/>
              </a:solidFill>
              <a:latin typeface="72" panose="020B0503030000000003" pitchFamily="34" charset="0"/>
              <a:cs typeface="72" panose="020B0503030000000003" pitchFamily="34" charset="0"/>
              <a:sym typeface="Proxima Nova"/>
            </a:endParaRPr>
          </a:p>
          <a:p>
            <a:pPr lvl="0" algn="l" rtl="0">
              <a:spcBef>
                <a:spcPts val="0"/>
              </a:spcBef>
              <a:spcAft>
                <a:spcPts val="0"/>
              </a:spcAft>
            </a:pPr>
            <a:r>
              <a:rPr lang="en-IE" sz="2000" b="1" dirty="0">
                <a:solidFill>
                  <a:srgbClr val="00338D"/>
                </a:solidFill>
                <a:latin typeface="72" panose="020B0503030000000003" pitchFamily="34" charset="0"/>
                <a:cs typeface="72" panose="020B0503030000000003" pitchFamily="34" charset="0"/>
                <a:sym typeface="Proxima Nova"/>
              </a:rPr>
              <a:t>1.</a:t>
            </a:r>
          </a:p>
          <a:p>
            <a:pPr lvl="0" algn="l" rtl="0">
              <a:spcBef>
                <a:spcPts val="0"/>
              </a:spcBef>
              <a:spcAft>
                <a:spcPts val="0"/>
              </a:spcAft>
            </a:pPr>
            <a:r>
              <a:rPr lang="en-IE" sz="2000" b="1" dirty="0">
                <a:solidFill>
                  <a:srgbClr val="00338D"/>
                </a:solidFill>
                <a:latin typeface="72" panose="020B0503030000000003" pitchFamily="34" charset="0"/>
                <a:cs typeface="72" panose="020B0503030000000003" pitchFamily="34" charset="0"/>
                <a:sym typeface="Proxima Nova"/>
              </a:rPr>
              <a:t>2.</a:t>
            </a:r>
          </a:p>
          <a:p>
            <a:pPr lvl="0" algn="l" rtl="0">
              <a:spcBef>
                <a:spcPts val="0"/>
              </a:spcBef>
              <a:spcAft>
                <a:spcPts val="0"/>
              </a:spcAft>
            </a:pPr>
            <a:r>
              <a:rPr lang="en-IE" sz="2000" b="1" dirty="0">
                <a:solidFill>
                  <a:srgbClr val="00338D"/>
                </a:solidFill>
                <a:latin typeface="72" panose="020B0503030000000003" pitchFamily="34" charset="0"/>
                <a:cs typeface="72" panose="020B0503030000000003" pitchFamily="34" charset="0"/>
                <a:sym typeface="Proxima Nova"/>
              </a:rPr>
              <a:t>3.</a:t>
            </a:r>
          </a:p>
          <a:p>
            <a:pPr lvl="0" algn="l" rtl="0">
              <a:spcBef>
                <a:spcPts val="0"/>
              </a:spcBef>
              <a:spcAft>
                <a:spcPts val="0"/>
              </a:spcAft>
            </a:pPr>
            <a:r>
              <a:rPr lang="en-IE" sz="2000" b="1" dirty="0">
                <a:solidFill>
                  <a:srgbClr val="00338D"/>
                </a:solidFill>
                <a:latin typeface="72" panose="020B0503030000000003" pitchFamily="34" charset="0"/>
                <a:cs typeface="72" panose="020B0503030000000003" pitchFamily="34" charset="0"/>
                <a:sym typeface="Proxima Nova"/>
              </a:rPr>
              <a:t>4.</a:t>
            </a:r>
          </a:p>
          <a:p>
            <a:pPr lvl="0" algn="l" rtl="0">
              <a:spcBef>
                <a:spcPts val="0"/>
              </a:spcBef>
              <a:spcAft>
                <a:spcPts val="0"/>
              </a:spcAft>
            </a:pPr>
            <a:r>
              <a:rPr lang="en-IE" sz="2000" b="1" dirty="0">
                <a:solidFill>
                  <a:srgbClr val="00338D"/>
                </a:solidFill>
                <a:latin typeface="72" panose="020B0503030000000003" pitchFamily="34" charset="0"/>
                <a:cs typeface="72" panose="020B0503030000000003" pitchFamily="34" charset="0"/>
                <a:sym typeface="Proxima Nova"/>
              </a:rPr>
              <a:t>5.</a:t>
            </a:r>
          </a:p>
        </p:txBody>
      </p:sp>
    </p:spTree>
    <p:extLst>
      <p:ext uri="{BB962C8B-B14F-4D97-AF65-F5344CB8AC3E}">
        <p14:creationId xmlns:p14="http://schemas.microsoft.com/office/powerpoint/2010/main" val="28893297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FONTUSED" val="KPMGFONT"/>
  <p:tag name="CREATEDBY" val="Global PowerPoint Toolbar"/>
  <p:tag name="TOOLBARVERSION" val="5.30a"/>
  <p:tag name="TYPE" val="ScreenWide"/>
  <p:tag name="KEYWORD" val="SCREENWIDE"/>
  <p:tag name="TEMPLATEVERSION" val="17/07/2017 11:56:04"/>
</p:tagLst>
</file>

<file path=ppt/tags/tag10.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11.xml><?xml version="1.0" encoding="utf-8"?>
<p:tagLst xmlns:a="http://schemas.openxmlformats.org/drawingml/2006/main" xmlns:r="http://schemas.openxmlformats.org/officeDocument/2006/relationships" xmlns:p="http://schemas.openxmlformats.org/presentationml/2006/main">
  <p:tag name="ADV_COPYRIGHT" val="TRUE"/>
</p:tagLst>
</file>

<file path=ppt/tags/tag12.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13.xml><?xml version="1.0" encoding="utf-8"?>
<p:tagLst xmlns:a="http://schemas.openxmlformats.org/drawingml/2006/main" xmlns:r="http://schemas.openxmlformats.org/officeDocument/2006/relationships" xmlns:p="http://schemas.openxmlformats.org/presentationml/2006/main">
  <p:tag name="ADV_COPYRIGHT" val="TRUE"/>
</p:tagLst>
</file>

<file path=ppt/tags/tag14.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15.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16.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17.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18.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19.xml><?xml version="1.0" encoding="utf-8"?>
<p:tagLst xmlns:a="http://schemas.openxmlformats.org/drawingml/2006/main" xmlns:r="http://schemas.openxmlformats.org/officeDocument/2006/relationships" xmlns:p="http://schemas.openxmlformats.org/presentationml/2006/main">
  <p:tag name="COPYRIGHT1" val="TRUE"/>
</p:tagLst>
</file>

<file path=ppt/tags/tag2.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3.xml><?xml version="1.0" encoding="utf-8"?>
<p:tagLst xmlns:a="http://schemas.openxmlformats.org/drawingml/2006/main" xmlns:r="http://schemas.openxmlformats.org/officeDocument/2006/relationships" xmlns:p="http://schemas.openxmlformats.org/presentationml/2006/main">
  <p:tag name="ADV_TOP" val="493.4643"/>
  <p:tag name="ADV_LEFT" val="148.4791"/>
  <p:tag name="ADV_HEIGHT" val="14.54063"/>
  <p:tag name="ADV_WIDTH" val="364.0209"/>
  <p:tag name="ADV_COPYRIGHT" val="TRUE"/>
</p:tagLst>
</file>

<file path=ppt/tags/tag4.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5.xml><?xml version="1.0" encoding="utf-8"?>
<p:tagLst xmlns:a="http://schemas.openxmlformats.org/drawingml/2006/main" xmlns:r="http://schemas.openxmlformats.org/officeDocument/2006/relationships" xmlns:p="http://schemas.openxmlformats.org/presentationml/2006/main">
  <p:tag name="ADV_COPYRIGHT" val="TRUE"/>
</p:tagLst>
</file>

<file path=ppt/tags/tag6.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7.xml><?xml version="1.0" encoding="utf-8"?>
<p:tagLst xmlns:a="http://schemas.openxmlformats.org/drawingml/2006/main" xmlns:r="http://schemas.openxmlformats.org/officeDocument/2006/relationships" xmlns:p="http://schemas.openxmlformats.org/presentationml/2006/main">
  <p:tag name="ADV_COPYRIGHT" val="TRUE"/>
</p:tagLst>
</file>

<file path=ppt/tags/tag8.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9.xml><?xml version="1.0" encoding="utf-8"?>
<p:tagLst xmlns:a="http://schemas.openxmlformats.org/drawingml/2006/main" xmlns:r="http://schemas.openxmlformats.org/officeDocument/2006/relationships" xmlns:p="http://schemas.openxmlformats.org/presentationml/2006/main">
  <p:tag name="ADV_COPYRIGHT" val="TRUE"/>
</p:tagLst>
</file>

<file path=ppt/theme/theme1.xml><?xml version="1.0" encoding="utf-8"?>
<a:theme xmlns:a="http://schemas.openxmlformats.org/drawingml/2006/main" name="KPMG Widescreen [16:9] Feb 2022">
  <a:themeElements>
    <a:clrScheme name="KPMG_MAR">
      <a:dk1>
        <a:srgbClr val="000000"/>
      </a:dk1>
      <a:lt1>
        <a:srgbClr val="FFFFFF"/>
      </a:lt1>
      <a:dk2>
        <a:srgbClr val="00338D"/>
      </a:dk2>
      <a:lt2>
        <a:srgbClr val="E5E5E5"/>
      </a:lt2>
      <a:accent1>
        <a:srgbClr val="1E49E2"/>
      </a:accent1>
      <a:accent2>
        <a:srgbClr val="00338D"/>
      </a:accent2>
      <a:accent3>
        <a:srgbClr val="0C233C"/>
      </a:accent3>
      <a:accent4>
        <a:srgbClr val="00B8F5"/>
      </a:accent4>
      <a:accent5>
        <a:srgbClr val="7213EA"/>
      </a:accent5>
      <a:accent6>
        <a:srgbClr val="FD349C"/>
      </a:accent6>
      <a:hlink>
        <a:srgbClr val="00B8F5"/>
      </a:hlink>
      <a:folHlink>
        <a:srgbClr val="098E7E"/>
      </a:folHlink>
    </a:clrScheme>
    <a:fontScheme name="Custom 49">
      <a:majorFont>
        <a:latin typeface="KPMG Bold"/>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54610" tIns="54610" rIns="54610" bIns="54610" rtlCol="0" anchor="ctr"/>
      <a:lstStyle>
        <a:defPPr algn="l">
          <a:defRPr sz="15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a:bodyPr vert="horz" wrap="square" lIns="0" tIns="0" rIns="0" bIns="0" rtlCol="0" anchor="t" anchorCtr="0">
        <a:noAutofit/>
      </a:bodyPr>
      <a:lstStyle>
        <a:defPPr algn="l">
          <a:spcAft>
            <a:spcPts val="600"/>
          </a:spcAft>
          <a:defRPr sz="1500" b="1" dirty="0" smtClean="0">
            <a:solidFill>
              <a:schemeClr val="tx2"/>
            </a:solidFill>
          </a:defRPr>
        </a:defPPr>
      </a:lstStyle>
    </a:txDef>
  </a:objectDefaults>
  <a:extraClrSchemeLst/>
  <a:custClrLst>
    <a:custClr name="KPMG Blue">
      <a:srgbClr val="00338D"/>
    </a:custClr>
    <a:custClr name="Pacific Blue">
      <a:srgbClr val="00B8F5"/>
    </a:custClr>
    <a:custClr name="Cobalt Blue">
      <a:srgbClr val="1E49E2"/>
    </a:custClr>
    <a:custClr name="Blue">
      <a:srgbClr val="76D2FF"/>
    </a:custClr>
    <a:custClr name="Purple">
      <a:srgbClr val="7213EA"/>
    </a:custClr>
    <a:custClr name="Light Purple">
      <a:srgbClr val="B497FF"/>
    </a:custClr>
    <a:custClr name="Dark Green">
      <a:srgbClr val="098E7E"/>
    </a:custClr>
    <a:custClr name="Green">
      <a:srgbClr val="00C0AE"/>
    </a:custClr>
    <a:custClr name="Dark Pink">
      <a:srgbClr val="AB0D82"/>
    </a:custClr>
    <a:custClr name="Pink">
      <a:srgbClr val="FD349C"/>
    </a:custClr>
    <a:custClr name="Light Pink">
      <a:srgbClr val="FFA3DA"/>
    </a:custClr>
    <a:custClr name="Grey 2">
      <a:srgbClr val="666666"/>
    </a:custClr>
    <a:custClr name="Dark Purple">
      <a:srgbClr val="510DBC"/>
    </a:custClr>
  </a:custClrLst>
  <a:extLst>
    <a:ext uri="{05A4C25C-085E-4340-85A3-A5531E510DB2}">
      <thm15:themeFamily xmlns:thm15="http://schemas.microsoft.com/office/thememl/2012/main" name="KPMG Widescreen Standard Template" id="{822470E1-2015-4E62-9390-49FDAE75FE4D}" vid="{6BE4CF7A-BD0B-4082-BBA0-119E624C7D1F}"/>
    </a:ext>
  </a:extLst>
</a:theme>
</file>

<file path=ppt/theme/theme2.xml><?xml version="1.0" encoding="utf-8"?>
<a:theme xmlns:a="http://schemas.openxmlformats.org/drawingml/2006/main" name="1_KPMG Widescreen [16:9] Feb 2022">
  <a:themeElements>
    <a:clrScheme name="KPMG_MAR">
      <a:dk1>
        <a:srgbClr val="000000"/>
      </a:dk1>
      <a:lt1>
        <a:srgbClr val="FFFFFF"/>
      </a:lt1>
      <a:dk2>
        <a:srgbClr val="00338D"/>
      </a:dk2>
      <a:lt2>
        <a:srgbClr val="E5E5E5"/>
      </a:lt2>
      <a:accent1>
        <a:srgbClr val="1E49E2"/>
      </a:accent1>
      <a:accent2>
        <a:srgbClr val="00338D"/>
      </a:accent2>
      <a:accent3>
        <a:srgbClr val="0C233C"/>
      </a:accent3>
      <a:accent4>
        <a:srgbClr val="00B8F5"/>
      </a:accent4>
      <a:accent5>
        <a:srgbClr val="7213EA"/>
      </a:accent5>
      <a:accent6>
        <a:srgbClr val="FD349C"/>
      </a:accent6>
      <a:hlink>
        <a:srgbClr val="00B8F5"/>
      </a:hlink>
      <a:folHlink>
        <a:srgbClr val="098E7E"/>
      </a:folHlink>
    </a:clrScheme>
    <a:fontScheme name="Custom 49">
      <a:majorFont>
        <a:latin typeface="KPMG Bold"/>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54610" tIns="54610" rIns="54610" bIns="54610" rtlCol="0" anchor="ctr"/>
      <a:lstStyle>
        <a:defPPr algn="l">
          <a:defRPr sz="15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a:bodyPr vert="horz" wrap="square" lIns="0" tIns="0" rIns="0" bIns="0" rtlCol="0" anchor="t" anchorCtr="0">
        <a:noAutofit/>
      </a:bodyPr>
      <a:lstStyle>
        <a:defPPr algn="l">
          <a:spcAft>
            <a:spcPts val="600"/>
          </a:spcAft>
          <a:defRPr sz="1500" b="1" dirty="0"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Presentation2" id="{6F9D073B-8B7E-4CCD-B454-11736666544F}" vid="{CB0E54E2-5236-4DAF-8398-713F6E87C91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KPMG Widescreen Standard Template</Template>
  <TotalTime>1026</TotalTime>
  <Words>1192</Words>
  <Application>Microsoft Office PowerPoint</Application>
  <PresentationFormat>Widescreen</PresentationFormat>
  <Paragraphs>151</Paragraphs>
  <Slides>18</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18</vt:i4>
      </vt:variant>
    </vt:vector>
  </HeadingPairs>
  <TitlesOfParts>
    <vt:vector size="25" baseType="lpstr">
      <vt:lpstr>Wingdings</vt:lpstr>
      <vt:lpstr>72</vt:lpstr>
      <vt:lpstr>KPMG Bold</vt:lpstr>
      <vt:lpstr>Arial</vt:lpstr>
      <vt:lpstr>Calibri</vt:lpstr>
      <vt:lpstr>KPMG Widescreen [16:9] Feb 2022</vt:lpstr>
      <vt:lpstr>1_KPMG Widescreen [16:9] Feb 2022</vt:lpstr>
      <vt:lpstr>Wide screen template</vt:lpstr>
      <vt:lpstr>Agenda  1. Introduction to today and LECPs  2. Previous Process  3. High Level Goals  Discussion  4. Objectives and Actions   Group work   </vt:lpstr>
      <vt:lpstr>Introduction</vt:lpstr>
      <vt:lpstr>Purpose of the Project</vt:lpstr>
      <vt:lpstr>Purpose of Today</vt:lpstr>
      <vt:lpstr> Overview of the LECP</vt:lpstr>
      <vt:lpstr>LECP Overview</vt:lpstr>
      <vt:lpstr>Previous Process  </vt:lpstr>
      <vt:lpstr>Discussion</vt:lpstr>
      <vt:lpstr>High Level Goals  </vt:lpstr>
      <vt:lpstr>South Dublin County Council  High-Level Goals</vt:lpstr>
      <vt:lpstr>High-Level Goals</vt:lpstr>
      <vt:lpstr>Discussion / Q&amp;A (15mins max)</vt:lpstr>
      <vt:lpstr>Objectives and Actions</vt:lpstr>
      <vt:lpstr>Group work: Ideate (20mins max)</vt:lpstr>
      <vt:lpstr>Group work: Refine (10mins max)</vt:lpstr>
      <vt:lpstr>liam.mannix@kpmg.ie  1 Stokes Place, St. Stephen’s Green,  Dublin 2</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Wide screen template</dc:title>
  <dc:creator>Shakespeare, Jack</dc:creator>
  <cp:lastModifiedBy>Mannix, Liam</cp:lastModifiedBy>
  <cp:revision>16</cp:revision>
  <dcterms:created xsi:type="dcterms:W3CDTF">2023-01-05T09:55:13Z</dcterms:created>
  <dcterms:modified xsi:type="dcterms:W3CDTF">2023-11-07T09:01:39Z</dcterms:modified>
  <cp:category>KPMG Public</cp:category>
</cp:coreProperties>
</file>