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3"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2C2C2C"/>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FFF4E7"/>
          </a:solidFill>
        </a:fill>
      </a:tcStyle>
    </a:wholeTbl>
    <a:band1H>
      <a:tcStyle>
        <a:tcBdr/>
        <a:fill>
          <a:solidFill>
            <a:srgbClr val="FFE8CB"/>
          </a:solidFill>
        </a:fill>
      </a:tcStyle>
    </a:band1H>
    <a:band2H>
      <a:tcStyle>
        <a:tcBdr/>
      </a:tcStyle>
    </a:band2H>
    <a:band1V>
      <a:tcStyle>
        <a:tcBdr/>
        <a:fill>
          <a:solidFill>
            <a:srgbClr val="FFE8CB"/>
          </a:solidFill>
        </a:fill>
      </a:tcStyle>
    </a:band1V>
    <a:band2V>
      <a:tcStyle>
        <a:tcBdr/>
      </a:tcStyle>
    </a:band2V>
    <a:lastCol>
      <a:tcTxStyle b="on">
        <a:font>
          <a:latin typeface="+mn-lt"/>
          <a:ea typeface="+mn-ea"/>
          <a:cs typeface="+mn-cs"/>
        </a:font>
        <a:srgbClr val="FFFFFF"/>
      </a:tcTxStyle>
      <a:tcStyle>
        <a:tcBdr/>
        <a:fill>
          <a:solidFill>
            <a:srgbClr val="FFC000"/>
          </a:solidFill>
        </a:fill>
      </a:tcStyle>
    </a:lastCol>
    <a:firstCol>
      <a:tcTxStyle b="on">
        <a:font>
          <a:latin typeface="+mn-lt"/>
          <a:ea typeface="+mn-ea"/>
          <a:cs typeface="+mn-cs"/>
        </a:font>
        <a:srgbClr val="FFFFFF"/>
      </a:tcTxStyle>
      <a:tcStyle>
        <a:tcBdr/>
        <a:fill>
          <a:solidFill>
            <a:srgbClr val="FFC000"/>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FFC000"/>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FFC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30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A017607F-F92E-BC35-54FB-E86851B2071C}"/>
              </a:ext>
            </a:extLst>
          </p:cNvPr>
          <p:cNvSpPr/>
          <p:nvPr/>
        </p:nvSpPr>
        <p:spPr>
          <a:xfrm>
            <a:off x="-6839" y="2059009"/>
            <a:ext cx="12195663" cy="1828800"/>
          </a:xfrm>
          <a:prstGeom prst="rect">
            <a:avLst/>
          </a:prstGeom>
          <a:solidFill>
            <a:srgbClr val="FFFFFF"/>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E" sz="1800" b="0" i="0" u="none" strike="noStrike" kern="1200" cap="none" spc="0" baseline="0">
              <a:solidFill>
                <a:srgbClr val="000000"/>
              </a:solidFill>
              <a:uFillTx/>
              <a:latin typeface="Calibri"/>
            </a:endParaRPr>
          </a:p>
        </p:txBody>
      </p:sp>
      <p:sp>
        <p:nvSpPr>
          <p:cNvPr id="3" name="Title 1">
            <a:extLst>
              <a:ext uri="{FF2B5EF4-FFF2-40B4-BE49-F238E27FC236}">
                <a16:creationId xmlns:a16="http://schemas.microsoft.com/office/drawing/2014/main" id="{649709E3-0BE8-D1A5-32CD-49C461AD9E82}"/>
              </a:ext>
            </a:extLst>
          </p:cNvPr>
          <p:cNvSpPr txBox="1">
            <a:spLocks noGrp="1"/>
          </p:cNvSpPr>
          <p:nvPr>
            <p:ph type="ctrTitle"/>
          </p:nvPr>
        </p:nvSpPr>
        <p:spPr>
          <a:xfrm>
            <a:off x="365760" y="2166359"/>
            <a:ext cx="11471568" cy="1739344"/>
          </a:xfrm>
        </p:spPr>
        <p:txBody>
          <a:bodyPr anchorCtr="1"/>
          <a:lstStyle>
            <a:lvl1pPr algn="ctr">
              <a:lnSpc>
                <a:spcPct val="80000"/>
              </a:lnSpc>
              <a:defRPr sz="6000" spc="150"/>
            </a:lvl1pPr>
          </a:lstStyle>
          <a:p>
            <a:pPr lvl="0"/>
            <a:r>
              <a:rPr lang="en-US"/>
              <a:t>Click to edit Master title style</a:t>
            </a:r>
          </a:p>
        </p:txBody>
      </p:sp>
      <p:sp>
        <p:nvSpPr>
          <p:cNvPr id="4" name="Subtitle 2">
            <a:extLst>
              <a:ext uri="{FF2B5EF4-FFF2-40B4-BE49-F238E27FC236}">
                <a16:creationId xmlns:a16="http://schemas.microsoft.com/office/drawing/2014/main" id="{DEF65F85-0ACE-35E0-3477-1972E985C656}"/>
              </a:ext>
            </a:extLst>
          </p:cNvPr>
          <p:cNvSpPr txBox="1">
            <a:spLocks noGrp="1"/>
          </p:cNvSpPr>
          <p:nvPr>
            <p:ph type="subTitle" idx="1"/>
          </p:nvPr>
        </p:nvSpPr>
        <p:spPr>
          <a:xfrm>
            <a:off x="1524003" y="3996248"/>
            <a:ext cx="9144000" cy="1309256"/>
          </a:xfrm>
        </p:spPr>
        <p:txBody>
          <a:bodyPr anchorCtr="1"/>
          <a:lstStyle>
            <a:lvl1pPr marL="0" indent="0" algn="ctr">
              <a:buNone/>
              <a:defRPr sz="2000"/>
            </a:lvl1pPr>
          </a:lstStyle>
          <a:p>
            <a:pPr lvl="0"/>
            <a:r>
              <a:rPr lang="en-US"/>
              <a:t>Click to edit Master subtitle style</a:t>
            </a:r>
          </a:p>
        </p:txBody>
      </p:sp>
      <p:sp>
        <p:nvSpPr>
          <p:cNvPr id="5" name="Date Placeholder 3">
            <a:extLst>
              <a:ext uri="{FF2B5EF4-FFF2-40B4-BE49-F238E27FC236}">
                <a16:creationId xmlns:a16="http://schemas.microsoft.com/office/drawing/2014/main" id="{058699C7-203D-1E02-E1EB-5CACC0E438C9}"/>
              </a:ext>
            </a:extLst>
          </p:cNvPr>
          <p:cNvSpPr txBox="1">
            <a:spLocks noGrp="1"/>
          </p:cNvSpPr>
          <p:nvPr>
            <p:ph type="dt" sz="half" idx="7"/>
          </p:nvPr>
        </p:nvSpPr>
        <p:spPr/>
        <p:txBody>
          <a:bodyPr/>
          <a:lstStyle>
            <a:lvl1pPr>
              <a:defRPr/>
            </a:lvl1pPr>
          </a:lstStyle>
          <a:p>
            <a:pPr lvl="0"/>
            <a:fld id="{3A479E33-9121-424F-8424-98ECC1B5F37A}" type="datetime1">
              <a:rPr lang="en-IE"/>
              <a:pPr lvl="0"/>
              <a:t>23/10/2023</a:t>
            </a:fld>
            <a:endParaRPr lang="en-IE"/>
          </a:p>
        </p:txBody>
      </p:sp>
      <p:sp>
        <p:nvSpPr>
          <p:cNvPr id="6" name="Footer Placeholder 4">
            <a:extLst>
              <a:ext uri="{FF2B5EF4-FFF2-40B4-BE49-F238E27FC236}">
                <a16:creationId xmlns:a16="http://schemas.microsoft.com/office/drawing/2014/main" id="{FEC45D7C-DC1A-0979-8D32-6B68F09C0D5C}"/>
              </a:ext>
            </a:extLst>
          </p:cNvPr>
          <p:cNvSpPr txBox="1">
            <a:spLocks noGrp="1"/>
          </p:cNvSpPr>
          <p:nvPr>
            <p:ph type="ftr" sz="quarter" idx="9"/>
          </p:nvPr>
        </p:nvSpPr>
        <p:spPr/>
        <p:txBody>
          <a:bodyPr/>
          <a:lstStyle>
            <a:lvl1pPr>
              <a:defRPr/>
            </a:lvl1pPr>
          </a:lstStyle>
          <a:p>
            <a:pPr lvl="0"/>
            <a:endParaRPr lang="en-IE"/>
          </a:p>
        </p:txBody>
      </p:sp>
      <p:sp>
        <p:nvSpPr>
          <p:cNvPr id="7" name="Slide Number Placeholder 5">
            <a:extLst>
              <a:ext uri="{FF2B5EF4-FFF2-40B4-BE49-F238E27FC236}">
                <a16:creationId xmlns:a16="http://schemas.microsoft.com/office/drawing/2014/main" id="{8225A5B0-2B83-2BD3-4632-C7189657E549}"/>
              </a:ext>
            </a:extLst>
          </p:cNvPr>
          <p:cNvSpPr txBox="1">
            <a:spLocks noGrp="1"/>
          </p:cNvSpPr>
          <p:nvPr>
            <p:ph type="sldNum" sz="quarter" idx="8"/>
          </p:nvPr>
        </p:nvSpPr>
        <p:spPr/>
        <p:txBody>
          <a:bodyPr/>
          <a:lstStyle>
            <a:lvl1pPr>
              <a:defRPr/>
            </a:lvl1pPr>
          </a:lstStyle>
          <a:p>
            <a:pPr lvl="0"/>
            <a:fld id="{389A42B9-77AF-4AE5-A229-63D902DDA46E}" type="slidenum">
              <a:t>‹#›</a:t>
            </a:fld>
            <a:endParaRPr lang="en-IE"/>
          </a:p>
        </p:txBody>
      </p:sp>
    </p:spTree>
    <p:extLst>
      <p:ext uri="{BB962C8B-B14F-4D97-AF65-F5344CB8AC3E}">
        <p14:creationId xmlns:p14="http://schemas.microsoft.com/office/powerpoint/2010/main" val="2803628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A4AB0-B2DE-29ED-7575-1C49579CDE0A}"/>
              </a:ext>
            </a:extLst>
          </p:cNvPr>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1B987A25-9CF5-9840-3601-CCCEF0A117EF}"/>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59C119-1D2B-DC08-154D-D6AC9AFA37A5}"/>
              </a:ext>
            </a:extLst>
          </p:cNvPr>
          <p:cNvSpPr txBox="1">
            <a:spLocks noGrp="1"/>
          </p:cNvSpPr>
          <p:nvPr>
            <p:ph type="dt" sz="half" idx="7"/>
          </p:nvPr>
        </p:nvSpPr>
        <p:spPr/>
        <p:txBody>
          <a:bodyPr/>
          <a:lstStyle>
            <a:lvl1pPr>
              <a:defRPr/>
            </a:lvl1pPr>
          </a:lstStyle>
          <a:p>
            <a:pPr lvl="0"/>
            <a:fld id="{41F02CE5-6C81-4C6E-8A10-0D4E42B96B06}" type="datetime1">
              <a:rPr lang="en-IE"/>
              <a:pPr lvl="0"/>
              <a:t>23/10/2023</a:t>
            </a:fld>
            <a:endParaRPr lang="en-IE"/>
          </a:p>
        </p:txBody>
      </p:sp>
      <p:sp>
        <p:nvSpPr>
          <p:cNvPr id="5" name="Footer Placeholder 4">
            <a:extLst>
              <a:ext uri="{FF2B5EF4-FFF2-40B4-BE49-F238E27FC236}">
                <a16:creationId xmlns:a16="http://schemas.microsoft.com/office/drawing/2014/main" id="{E3F197F5-7C77-8997-DFF2-B5C30DA30729}"/>
              </a:ext>
            </a:extLst>
          </p:cNvPr>
          <p:cNvSpPr txBox="1">
            <a:spLocks noGrp="1"/>
          </p:cNvSpPr>
          <p:nvPr>
            <p:ph type="ftr" sz="quarter" idx="9"/>
          </p:nvPr>
        </p:nvSpPr>
        <p:spPr/>
        <p:txBody>
          <a:bodyPr/>
          <a:lstStyle>
            <a:lvl1pPr>
              <a:defRPr/>
            </a:lvl1pPr>
          </a:lstStyle>
          <a:p>
            <a:pPr lvl="0"/>
            <a:endParaRPr lang="en-IE"/>
          </a:p>
        </p:txBody>
      </p:sp>
      <p:sp>
        <p:nvSpPr>
          <p:cNvPr id="6" name="Slide Number Placeholder 5">
            <a:extLst>
              <a:ext uri="{FF2B5EF4-FFF2-40B4-BE49-F238E27FC236}">
                <a16:creationId xmlns:a16="http://schemas.microsoft.com/office/drawing/2014/main" id="{95E1E677-C94D-1AEC-09A0-E93E0FA34AD2}"/>
              </a:ext>
            </a:extLst>
          </p:cNvPr>
          <p:cNvSpPr txBox="1">
            <a:spLocks noGrp="1"/>
          </p:cNvSpPr>
          <p:nvPr>
            <p:ph type="sldNum" sz="quarter" idx="8"/>
          </p:nvPr>
        </p:nvSpPr>
        <p:spPr/>
        <p:txBody>
          <a:bodyPr/>
          <a:lstStyle>
            <a:lvl1pPr>
              <a:defRPr/>
            </a:lvl1pPr>
          </a:lstStyle>
          <a:p>
            <a:pPr lvl="0"/>
            <a:fld id="{A3424B7C-4790-48D7-92A4-9EAB17A29C83}" type="slidenum">
              <a:t>‹#›</a:t>
            </a:fld>
            <a:endParaRPr lang="en-IE"/>
          </a:p>
        </p:txBody>
      </p:sp>
    </p:spTree>
    <p:extLst>
      <p:ext uri="{BB962C8B-B14F-4D97-AF65-F5344CB8AC3E}">
        <p14:creationId xmlns:p14="http://schemas.microsoft.com/office/powerpoint/2010/main" val="3244064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8A111EE1-CC51-1BE0-FB00-DEBDE066ACFB}"/>
              </a:ext>
            </a:extLst>
          </p:cNvPr>
          <p:cNvSpPr/>
          <p:nvPr/>
        </p:nvSpPr>
        <p:spPr>
          <a:xfrm>
            <a:off x="9019312" y="0"/>
            <a:ext cx="2743200" cy="6858000"/>
          </a:xfrm>
          <a:prstGeom prst="rect">
            <a:avLst/>
          </a:prstGeom>
          <a:solidFill>
            <a:srgbClr val="FFFFFF"/>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E" sz="1800" b="0" i="0" u="none" strike="noStrike" kern="1200" cap="none" spc="0" baseline="0">
              <a:solidFill>
                <a:srgbClr val="000000"/>
              </a:solidFill>
              <a:uFillTx/>
              <a:latin typeface="Calibri"/>
            </a:endParaRPr>
          </a:p>
        </p:txBody>
      </p:sp>
      <p:sp>
        <p:nvSpPr>
          <p:cNvPr id="3" name="Vertical Title 1">
            <a:extLst>
              <a:ext uri="{FF2B5EF4-FFF2-40B4-BE49-F238E27FC236}">
                <a16:creationId xmlns:a16="http://schemas.microsoft.com/office/drawing/2014/main" id="{B9E72D06-5D33-97B7-966D-AF9478425DB0}"/>
              </a:ext>
            </a:extLst>
          </p:cNvPr>
          <p:cNvSpPr txBox="1">
            <a:spLocks noGrp="1"/>
          </p:cNvSpPr>
          <p:nvPr>
            <p:ph type="title" orient="vert"/>
          </p:nvPr>
        </p:nvSpPr>
        <p:spPr>
          <a:xfrm>
            <a:off x="9160623" y="274640"/>
            <a:ext cx="2402375" cy="5897559"/>
          </a:xfrm>
        </p:spPr>
        <p:txBody>
          <a:bodyPr vert="eaVert"/>
          <a:lstStyle>
            <a:lvl1pPr>
              <a:defRPr/>
            </a:lvl1pPr>
          </a:lstStyle>
          <a:p>
            <a:pPr lvl="0"/>
            <a:r>
              <a:rPr lang="en-US"/>
              <a:t>Click to edit Master title style</a:t>
            </a:r>
          </a:p>
        </p:txBody>
      </p:sp>
      <p:sp>
        <p:nvSpPr>
          <p:cNvPr id="4" name="Vertical Text Placeholder 2">
            <a:extLst>
              <a:ext uri="{FF2B5EF4-FFF2-40B4-BE49-F238E27FC236}">
                <a16:creationId xmlns:a16="http://schemas.microsoft.com/office/drawing/2014/main" id="{8765C357-F422-8E11-4F45-BF94796515D3}"/>
              </a:ext>
            </a:extLst>
          </p:cNvPr>
          <p:cNvSpPr txBox="1">
            <a:spLocks noGrp="1"/>
          </p:cNvSpPr>
          <p:nvPr>
            <p:ph type="body" orient="vert" idx="1"/>
          </p:nvPr>
        </p:nvSpPr>
        <p:spPr>
          <a:xfrm>
            <a:off x="838203" y="274640"/>
            <a:ext cx="7973293" cy="5897559"/>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0DA4B4F-161F-C880-4649-EF4E817ED98C}"/>
              </a:ext>
            </a:extLst>
          </p:cNvPr>
          <p:cNvSpPr txBox="1">
            <a:spLocks noGrp="1"/>
          </p:cNvSpPr>
          <p:nvPr>
            <p:ph type="dt" sz="half" idx="7"/>
          </p:nvPr>
        </p:nvSpPr>
        <p:spPr>
          <a:xfrm>
            <a:off x="838203" y="6422855"/>
            <a:ext cx="2743200" cy="365129"/>
          </a:xfrm>
        </p:spPr>
        <p:txBody>
          <a:bodyPr/>
          <a:lstStyle>
            <a:lvl1pPr>
              <a:defRPr/>
            </a:lvl1pPr>
          </a:lstStyle>
          <a:p>
            <a:pPr lvl="0"/>
            <a:fld id="{A63B87AC-5E68-464A-ACBC-2C49FB9125D5}" type="datetime1">
              <a:rPr lang="en-IE"/>
              <a:pPr lvl="0"/>
              <a:t>23/10/2023</a:t>
            </a:fld>
            <a:endParaRPr lang="en-IE"/>
          </a:p>
        </p:txBody>
      </p:sp>
      <p:sp>
        <p:nvSpPr>
          <p:cNvPr id="6" name="Footer Placeholder 4">
            <a:extLst>
              <a:ext uri="{FF2B5EF4-FFF2-40B4-BE49-F238E27FC236}">
                <a16:creationId xmlns:a16="http://schemas.microsoft.com/office/drawing/2014/main" id="{D67BFA00-805D-19E7-67BE-3D3433ACE9C5}"/>
              </a:ext>
            </a:extLst>
          </p:cNvPr>
          <p:cNvSpPr txBox="1">
            <a:spLocks noGrp="1"/>
          </p:cNvSpPr>
          <p:nvPr>
            <p:ph type="ftr" sz="quarter" idx="9"/>
          </p:nvPr>
        </p:nvSpPr>
        <p:spPr>
          <a:xfrm>
            <a:off x="3776133" y="6422855"/>
            <a:ext cx="4279666" cy="365129"/>
          </a:xfrm>
        </p:spPr>
        <p:txBody>
          <a:bodyPr/>
          <a:lstStyle>
            <a:lvl1pPr>
              <a:defRPr/>
            </a:lvl1pPr>
          </a:lstStyle>
          <a:p>
            <a:pPr lvl="0"/>
            <a:endParaRPr lang="en-IE"/>
          </a:p>
        </p:txBody>
      </p:sp>
      <p:sp>
        <p:nvSpPr>
          <p:cNvPr id="7" name="Slide Number Placeholder 5">
            <a:extLst>
              <a:ext uri="{FF2B5EF4-FFF2-40B4-BE49-F238E27FC236}">
                <a16:creationId xmlns:a16="http://schemas.microsoft.com/office/drawing/2014/main" id="{338C4677-5CDD-A849-A41D-1203BCEEA200}"/>
              </a:ext>
            </a:extLst>
          </p:cNvPr>
          <p:cNvSpPr txBox="1">
            <a:spLocks noGrp="1"/>
          </p:cNvSpPr>
          <p:nvPr>
            <p:ph type="sldNum" sz="quarter" idx="8"/>
          </p:nvPr>
        </p:nvSpPr>
        <p:spPr>
          <a:xfrm>
            <a:off x="8073045" y="6422855"/>
            <a:ext cx="879762" cy="365129"/>
          </a:xfrm>
        </p:spPr>
        <p:txBody>
          <a:bodyPr/>
          <a:lstStyle>
            <a:lvl1pPr>
              <a:defRPr/>
            </a:lvl1pPr>
          </a:lstStyle>
          <a:p>
            <a:pPr lvl="0"/>
            <a:fld id="{CF5FB736-4699-40AC-ABF2-517578D48859}" type="slidenum">
              <a:t>‹#›</a:t>
            </a:fld>
            <a:endParaRPr lang="en-IE"/>
          </a:p>
        </p:txBody>
      </p:sp>
    </p:spTree>
    <p:extLst>
      <p:ext uri="{BB962C8B-B14F-4D97-AF65-F5344CB8AC3E}">
        <p14:creationId xmlns:p14="http://schemas.microsoft.com/office/powerpoint/2010/main" val="4209051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D1479-700C-EDF6-D0C5-2F79C80F65EA}"/>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03995D11-79D6-177E-4F8D-815634A257DC}"/>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D4ACC8-897B-2779-A62B-A01D6DFF3918}"/>
              </a:ext>
            </a:extLst>
          </p:cNvPr>
          <p:cNvSpPr txBox="1">
            <a:spLocks noGrp="1"/>
          </p:cNvSpPr>
          <p:nvPr>
            <p:ph type="dt" sz="half" idx="7"/>
          </p:nvPr>
        </p:nvSpPr>
        <p:spPr/>
        <p:txBody>
          <a:bodyPr/>
          <a:lstStyle>
            <a:lvl1pPr>
              <a:defRPr/>
            </a:lvl1pPr>
          </a:lstStyle>
          <a:p>
            <a:pPr lvl="0"/>
            <a:fld id="{BE4D409A-3A30-41F6-8ED5-FEDDBF1BC0B6}" type="datetime1">
              <a:rPr lang="en-IE"/>
              <a:pPr lvl="0"/>
              <a:t>23/10/2023</a:t>
            </a:fld>
            <a:endParaRPr lang="en-IE"/>
          </a:p>
        </p:txBody>
      </p:sp>
      <p:sp>
        <p:nvSpPr>
          <p:cNvPr id="5" name="Footer Placeholder 4">
            <a:extLst>
              <a:ext uri="{FF2B5EF4-FFF2-40B4-BE49-F238E27FC236}">
                <a16:creationId xmlns:a16="http://schemas.microsoft.com/office/drawing/2014/main" id="{B159957D-E89F-2567-C5C2-83DB7D0DD955}"/>
              </a:ext>
            </a:extLst>
          </p:cNvPr>
          <p:cNvSpPr txBox="1">
            <a:spLocks noGrp="1"/>
          </p:cNvSpPr>
          <p:nvPr>
            <p:ph type="ftr" sz="quarter" idx="9"/>
          </p:nvPr>
        </p:nvSpPr>
        <p:spPr/>
        <p:txBody>
          <a:bodyPr/>
          <a:lstStyle>
            <a:lvl1pPr>
              <a:defRPr/>
            </a:lvl1pPr>
          </a:lstStyle>
          <a:p>
            <a:pPr lvl="0"/>
            <a:endParaRPr lang="en-IE"/>
          </a:p>
        </p:txBody>
      </p:sp>
      <p:sp>
        <p:nvSpPr>
          <p:cNvPr id="6" name="Slide Number Placeholder 5">
            <a:extLst>
              <a:ext uri="{FF2B5EF4-FFF2-40B4-BE49-F238E27FC236}">
                <a16:creationId xmlns:a16="http://schemas.microsoft.com/office/drawing/2014/main" id="{D55EB76F-5927-06B5-DBF6-3BE392579FCB}"/>
              </a:ext>
            </a:extLst>
          </p:cNvPr>
          <p:cNvSpPr txBox="1">
            <a:spLocks noGrp="1"/>
          </p:cNvSpPr>
          <p:nvPr>
            <p:ph type="sldNum" sz="quarter" idx="8"/>
          </p:nvPr>
        </p:nvSpPr>
        <p:spPr/>
        <p:txBody>
          <a:bodyPr/>
          <a:lstStyle>
            <a:lvl1pPr>
              <a:defRPr/>
            </a:lvl1pPr>
          </a:lstStyle>
          <a:p>
            <a:pPr lvl="0"/>
            <a:fld id="{E3957047-5681-4538-A777-7B506327A09B}" type="slidenum">
              <a:t>‹#›</a:t>
            </a:fld>
            <a:endParaRPr lang="en-IE"/>
          </a:p>
        </p:txBody>
      </p:sp>
    </p:spTree>
    <p:extLst>
      <p:ext uri="{BB962C8B-B14F-4D97-AF65-F5344CB8AC3E}">
        <p14:creationId xmlns:p14="http://schemas.microsoft.com/office/powerpoint/2010/main" val="181894668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rgbClr val="FFFFFF"/>
        </a:solidFill>
        <a:effectLst/>
      </p:bgPr>
    </p:bg>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41441117-62F7-19F5-C065-48C1CF8E4348}"/>
              </a:ext>
            </a:extLst>
          </p:cNvPr>
          <p:cNvSpPr/>
          <p:nvPr/>
        </p:nvSpPr>
        <p:spPr>
          <a:xfrm>
            <a:off x="-6839" y="2059009"/>
            <a:ext cx="12195663" cy="1828800"/>
          </a:xfrm>
          <a:prstGeom prst="rect">
            <a:avLst/>
          </a:prstGeom>
          <a:solidFill>
            <a:srgbClr val="099BDD"/>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E" sz="1800" b="0" i="0" u="none" strike="noStrike" kern="1200" cap="none" spc="0" baseline="0">
              <a:solidFill>
                <a:srgbClr val="000000"/>
              </a:solidFill>
              <a:uFillTx/>
              <a:latin typeface="Calibri"/>
            </a:endParaRPr>
          </a:p>
        </p:txBody>
      </p:sp>
      <p:sp>
        <p:nvSpPr>
          <p:cNvPr id="3" name="Title 1">
            <a:extLst>
              <a:ext uri="{FF2B5EF4-FFF2-40B4-BE49-F238E27FC236}">
                <a16:creationId xmlns:a16="http://schemas.microsoft.com/office/drawing/2014/main" id="{E2E35614-4B86-7DE3-945E-D937FEEAF715}"/>
              </a:ext>
            </a:extLst>
          </p:cNvPr>
          <p:cNvSpPr txBox="1">
            <a:spLocks noGrp="1"/>
          </p:cNvSpPr>
          <p:nvPr>
            <p:ph type="title"/>
          </p:nvPr>
        </p:nvSpPr>
        <p:spPr>
          <a:xfrm>
            <a:off x="833192" y="2208879"/>
            <a:ext cx="10515600" cy="1676396"/>
          </a:xfrm>
        </p:spPr>
        <p:txBody>
          <a:bodyPr anchorCtr="1">
            <a:noAutofit/>
          </a:bodyPr>
          <a:lstStyle>
            <a:lvl1pPr algn="ctr">
              <a:lnSpc>
                <a:spcPct val="80000"/>
              </a:lnSpc>
              <a:defRPr sz="6000" spc="150">
                <a:solidFill>
                  <a:srgbClr val="FFFFFF"/>
                </a:solidFill>
              </a:defRPr>
            </a:lvl1pPr>
          </a:lstStyle>
          <a:p>
            <a:pPr lvl="0"/>
            <a:r>
              <a:rPr lang="en-US"/>
              <a:t>Click to edit Master title style</a:t>
            </a:r>
          </a:p>
        </p:txBody>
      </p:sp>
      <p:sp>
        <p:nvSpPr>
          <p:cNvPr id="4" name="Text Placeholder 2">
            <a:extLst>
              <a:ext uri="{FF2B5EF4-FFF2-40B4-BE49-F238E27FC236}">
                <a16:creationId xmlns:a16="http://schemas.microsoft.com/office/drawing/2014/main" id="{07B5AFBA-B344-1034-C7E2-560BDFEDE4AC}"/>
              </a:ext>
            </a:extLst>
          </p:cNvPr>
          <p:cNvSpPr txBox="1">
            <a:spLocks noGrp="1"/>
          </p:cNvSpPr>
          <p:nvPr>
            <p:ph type="body" idx="1"/>
          </p:nvPr>
        </p:nvSpPr>
        <p:spPr>
          <a:xfrm>
            <a:off x="833192" y="4010329"/>
            <a:ext cx="10515600" cy="1174638"/>
          </a:xfrm>
        </p:spPr>
        <p:txBody>
          <a:bodyPr anchorCtr="1"/>
          <a:lstStyle>
            <a:lvl1pPr marL="0" indent="0" algn="ctr">
              <a:buNone/>
              <a:defRPr sz="2000">
                <a:solidFill>
                  <a:srgbClr val="099BDD"/>
                </a:solidFill>
              </a:defRPr>
            </a:lvl1pPr>
          </a:lstStyle>
          <a:p>
            <a:pPr lvl="0"/>
            <a:r>
              <a:rPr lang="en-US"/>
              <a:t>Click to edit Master text styles</a:t>
            </a:r>
          </a:p>
        </p:txBody>
      </p:sp>
      <p:sp>
        <p:nvSpPr>
          <p:cNvPr id="5" name="Date Placeholder 3">
            <a:extLst>
              <a:ext uri="{FF2B5EF4-FFF2-40B4-BE49-F238E27FC236}">
                <a16:creationId xmlns:a16="http://schemas.microsoft.com/office/drawing/2014/main" id="{12F09537-CB3F-23D4-157E-89F30C34BE5F}"/>
              </a:ext>
            </a:extLst>
          </p:cNvPr>
          <p:cNvSpPr txBox="1">
            <a:spLocks noGrp="1"/>
          </p:cNvSpPr>
          <p:nvPr>
            <p:ph type="dt" sz="half" idx="7"/>
          </p:nvPr>
        </p:nvSpPr>
        <p:spPr/>
        <p:txBody>
          <a:bodyPr/>
          <a:lstStyle>
            <a:lvl1pPr>
              <a:defRPr>
                <a:solidFill>
                  <a:srgbClr val="099BDD"/>
                </a:solidFill>
              </a:defRPr>
            </a:lvl1pPr>
          </a:lstStyle>
          <a:p>
            <a:pPr lvl="0"/>
            <a:fld id="{B920F93F-0FAE-44E3-9DB7-A929067BD8E3}" type="datetime1">
              <a:rPr lang="en-IE"/>
              <a:pPr lvl="0"/>
              <a:t>23/10/2023</a:t>
            </a:fld>
            <a:endParaRPr lang="en-IE"/>
          </a:p>
        </p:txBody>
      </p:sp>
      <p:sp>
        <p:nvSpPr>
          <p:cNvPr id="6" name="Footer Placeholder 4">
            <a:extLst>
              <a:ext uri="{FF2B5EF4-FFF2-40B4-BE49-F238E27FC236}">
                <a16:creationId xmlns:a16="http://schemas.microsoft.com/office/drawing/2014/main" id="{B0F2482C-F388-4686-E5AC-FEEE802BB57F}"/>
              </a:ext>
            </a:extLst>
          </p:cNvPr>
          <p:cNvSpPr txBox="1">
            <a:spLocks noGrp="1"/>
          </p:cNvSpPr>
          <p:nvPr>
            <p:ph type="ftr" sz="quarter" idx="9"/>
          </p:nvPr>
        </p:nvSpPr>
        <p:spPr/>
        <p:txBody>
          <a:bodyPr/>
          <a:lstStyle>
            <a:lvl1pPr>
              <a:defRPr>
                <a:solidFill>
                  <a:srgbClr val="099BDD"/>
                </a:solidFill>
              </a:defRPr>
            </a:lvl1pPr>
          </a:lstStyle>
          <a:p>
            <a:pPr lvl="0"/>
            <a:endParaRPr lang="en-IE"/>
          </a:p>
        </p:txBody>
      </p:sp>
      <p:sp>
        <p:nvSpPr>
          <p:cNvPr id="7" name="Slide Number Placeholder 5">
            <a:extLst>
              <a:ext uri="{FF2B5EF4-FFF2-40B4-BE49-F238E27FC236}">
                <a16:creationId xmlns:a16="http://schemas.microsoft.com/office/drawing/2014/main" id="{4A40ABAF-1BEB-E768-5E9F-5CBADC4BF439}"/>
              </a:ext>
            </a:extLst>
          </p:cNvPr>
          <p:cNvSpPr txBox="1">
            <a:spLocks noGrp="1"/>
          </p:cNvSpPr>
          <p:nvPr>
            <p:ph type="sldNum" sz="quarter" idx="8"/>
          </p:nvPr>
        </p:nvSpPr>
        <p:spPr/>
        <p:txBody>
          <a:bodyPr/>
          <a:lstStyle>
            <a:lvl1pPr>
              <a:defRPr>
                <a:solidFill>
                  <a:srgbClr val="099BDD"/>
                </a:solidFill>
              </a:defRPr>
            </a:lvl1pPr>
          </a:lstStyle>
          <a:p>
            <a:pPr lvl="0"/>
            <a:fld id="{61E79215-F75A-4147-BFD6-25E44EB0B82D}" type="slidenum">
              <a:t>‹#›</a:t>
            </a:fld>
            <a:endParaRPr lang="en-IE"/>
          </a:p>
        </p:txBody>
      </p:sp>
    </p:spTree>
    <p:extLst>
      <p:ext uri="{BB962C8B-B14F-4D97-AF65-F5344CB8AC3E}">
        <p14:creationId xmlns:p14="http://schemas.microsoft.com/office/powerpoint/2010/main" val="1912265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7">
            <a:extLst>
              <a:ext uri="{FF2B5EF4-FFF2-40B4-BE49-F238E27FC236}">
                <a16:creationId xmlns:a16="http://schemas.microsoft.com/office/drawing/2014/main" id="{C78DBD22-235C-4A30-23B5-A6CD2C9D1EA3}"/>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7CC538FD-01B5-5A0E-331C-520622F33C45}"/>
              </a:ext>
            </a:extLst>
          </p:cNvPr>
          <p:cNvSpPr txBox="1">
            <a:spLocks noGrp="1"/>
          </p:cNvSpPr>
          <p:nvPr>
            <p:ph idx="1"/>
          </p:nvPr>
        </p:nvSpPr>
        <p:spPr>
          <a:xfrm>
            <a:off x="1205343" y="2011680"/>
            <a:ext cx="4754880" cy="420624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DEBE6F-744A-F94B-D937-F4853662C4E4}"/>
              </a:ext>
            </a:extLst>
          </p:cNvPr>
          <p:cNvSpPr txBox="1">
            <a:spLocks noGrp="1"/>
          </p:cNvSpPr>
          <p:nvPr>
            <p:ph idx="2"/>
          </p:nvPr>
        </p:nvSpPr>
        <p:spPr>
          <a:xfrm>
            <a:off x="6230392" y="2011680"/>
            <a:ext cx="4754880" cy="420624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F030D4-9EF9-E515-3839-0144487D457F}"/>
              </a:ext>
            </a:extLst>
          </p:cNvPr>
          <p:cNvSpPr txBox="1">
            <a:spLocks noGrp="1"/>
          </p:cNvSpPr>
          <p:nvPr>
            <p:ph type="dt" sz="half" idx="7"/>
          </p:nvPr>
        </p:nvSpPr>
        <p:spPr/>
        <p:txBody>
          <a:bodyPr/>
          <a:lstStyle>
            <a:lvl1pPr>
              <a:defRPr/>
            </a:lvl1pPr>
          </a:lstStyle>
          <a:p>
            <a:pPr lvl="0"/>
            <a:fld id="{093D4246-CB82-4F4F-BD51-98B6B190294C}" type="datetime1">
              <a:rPr lang="en-IE"/>
              <a:pPr lvl="0"/>
              <a:t>23/10/2023</a:t>
            </a:fld>
            <a:endParaRPr lang="en-IE"/>
          </a:p>
        </p:txBody>
      </p:sp>
      <p:sp>
        <p:nvSpPr>
          <p:cNvPr id="6" name="Footer Placeholder 5">
            <a:extLst>
              <a:ext uri="{FF2B5EF4-FFF2-40B4-BE49-F238E27FC236}">
                <a16:creationId xmlns:a16="http://schemas.microsoft.com/office/drawing/2014/main" id="{109A45B8-0A37-1167-7CD9-69B1A61F438B}"/>
              </a:ext>
            </a:extLst>
          </p:cNvPr>
          <p:cNvSpPr txBox="1">
            <a:spLocks noGrp="1"/>
          </p:cNvSpPr>
          <p:nvPr>
            <p:ph type="ftr" sz="quarter" idx="9"/>
          </p:nvPr>
        </p:nvSpPr>
        <p:spPr/>
        <p:txBody>
          <a:bodyPr/>
          <a:lstStyle>
            <a:lvl1pPr>
              <a:defRPr/>
            </a:lvl1pPr>
          </a:lstStyle>
          <a:p>
            <a:pPr lvl="0"/>
            <a:endParaRPr lang="en-IE"/>
          </a:p>
        </p:txBody>
      </p:sp>
      <p:sp>
        <p:nvSpPr>
          <p:cNvPr id="7" name="Slide Number Placeholder 6">
            <a:extLst>
              <a:ext uri="{FF2B5EF4-FFF2-40B4-BE49-F238E27FC236}">
                <a16:creationId xmlns:a16="http://schemas.microsoft.com/office/drawing/2014/main" id="{F21150DB-F016-329D-D187-CF2A6D6AD7DA}"/>
              </a:ext>
            </a:extLst>
          </p:cNvPr>
          <p:cNvSpPr txBox="1">
            <a:spLocks noGrp="1"/>
          </p:cNvSpPr>
          <p:nvPr>
            <p:ph type="sldNum" sz="quarter" idx="8"/>
          </p:nvPr>
        </p:nvSpPr>
        <p:spPr/>
        <p:txBody>
          <a:bodyPr/>
          <a:lstStyle>
            <a:lvl1pPr>
              <a:defRPr/>
            </a:lvl1pPr>
          </a:lstStyle>
          <a:p>
            <a:pPr lvl="0"/>
            <a:fld id="{0E70B779-D120-4FF4-96A1-C95E6AAD31F1}" type="slidenum">
              <a:t>‹#›</a:t>
            </a:fld>
            <a:endParaRPr lang="en-IE"/>
          </a:p>
        </p:txBody>
      </p:sp>
    </p:spTree>
    <p:extLst>
      <p:ext uri="{BB962C8B-B14F-4D97-AF65-F5344CB8AC3E}">
        <p14:creationId xmlns:p14="http://schemas.microsoft.com/office/powerpoint/2010/main" val="2865157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9">
            <a:extLst>
              <a:ext uri="{FF2B5EF4-FFF2-40B4-BE49-F238E27FC236}">
                <a16:creationId xmlns:a16="http://schemas.microsoft.com/office/drawing/2014/main" id="{D9B0E4A0-DDA4-D2BE-DC5E-17AF3117C3C7}"/>
              </a:ext>
            </a:extLst>
          </p:cNvPr>
          <p:cNvSpPr txBox="1">
            <a:spLocks noGrp="1"/>
          </p:cNvSpPr>
          <p:nvPr>
            <p:ph type="title"/>
          </p:nvPr>
        </p:nvSpPr>
        <p:spPr/>
        <p:txBody>
          <a:bodyPr/>
          <a:lstStyle>
            <a:lvl1pPr>
              <a:defRPr/>
            </a:lvl1pPr>
          </a:lstStyle>
          <a:p>
            <a:pPr lvl="0"/>
            <a:r>
              <a:rPr lang="en-US"/>
              <a:t>Click to edit Master title style</a:t>
            </a:r>
          </a:p>
        </p:txBody>
      </p:sp>
      <p:sp>
        <p:nvSpPr>
          <p:cNvPr id="3" name="Text Placeholder 2">
            <a:extLst>
              <a:ext uri="{FF2B5EF4-FFF2-40B4-BE49-F238E27FC236}">
                <a16:creationId xmlns:a16="http://schemas.microsoft.com/office/drawing/2014/main" id="{7678CFF8-C243-0DFB-4F51-67DF2762116A}"/>
              </a:ext>
            </a:extLst>
          </p:cNvPr>
          <p:cNvSpPr txBox="1">
            <a:spLocks noGrp="1"/>
          </p:cNvSpPr>
          <p:nvPr>
            <p:ph type="body" idx="1"/>
          </p:nvPr>
        </p:nvSpPr>
        <p:spPr>
          <a:xfrm>
            <a:off x="1207008" y="1913473"/>
            <a:ext cx="4754880" cy="743096"/>
          </a:xfrm>
        </p:spPr>
        <p:txBody>
          <a:bodyPr anchor="ctr"/>
          <a:lstStyle>
            <a:lvl1pPr marL="0" indent="0">
              <a:buNone/>
              <a:defRPr sz="2100" b="1"/>
            </a:lvl1pPr>
          </a:lstStyle>
          <a:p>
            <a:pPr lvl="0"/>
            <a:r>
              <a:rPr lang="en-US"/>
              <a:t>Click to edit Master text styles</a:t>
            </a:r>
          </a:p>
        </p:txBody>
      </p:sp>
      <p:sp>
        <p:nvSpPr>
          <p:cNvPr id="4" name="Content Placeholder 3">
            <a:extLst>
              <a:ext uri="{FF2B5EF4-FFF2-40B4-BE49-F238E27FC236}">
                <a16:creationId xmlns:a16="http://schemas.microsoft.com/office/drawing/2014/main" id="{18D769D0-A4F8-3EE6-9E6C-DEC5214C42AB}"/>
              </a:ext>
            </a:extLst>
          </p:cNvPr>
          <p:cNvSpPr txBox="1">
            <a:spLocks noGrp="1"/>
          </p:cNvSpPr>
          <p:nvPr>
            <p:ph idx="2"/>
          </p:nvPr>
        </p:nvSpPr>
        <p:spPr>
          <a:xfrm>
            <a:off x="1207008" y="2656569"/>
            <a:ext cx="4754880" cy="356616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789D4D-0692-B73D-0693-D3A2E46E139E}"/>
              </a:ext>
            </a:extLst>
          </p:cNvPr>
          <p:cNvSpPr txBox="1">
            <a:spLocks noGrp="1"/>
          </p:cNvSpPr>
          <p:nvPr>
            <p:ph type="body" idx="3"/>
          </p:nvPr>
        </p:nvSpPr>
        <p:spPr>
          <a:xfrm>
            <a:off x="6231233" y="1913473"/>
            <a:ext cx="4754880" cy="743096"/>
          </a:xfrm>
        </p:spPr>
        <p:txBody>
          <a:bodyPr anchor="ctr"/>
          <a:lstStyle>
            <a:lvl1pPr marL="0" indent="0">
              <a:buNone/>
              <a:defRPr sz="2100" b="1"/>
            </a:lvl1pPr>
          </a:lstStyle>
          <a:p>
            <a:pPr lvl="0"/>
            <a:r>
              <a:rPr lang="en-US"/>
              <a:t>Click to edit Master text styles</a:t>
            </a:r>
          </a:p>
        </p:txBody>
      </p:sp>
      <p:sp>
        <p:nvSpPr>
          <p:cNvPr id="6" name="Content Placeholder 5">
            <a:extLst>
              <a:ext uri="{FF2B5EF4-FFF2-40B4-BE49-F238E27FC236}">
                <a16:creationId xmlns:a16="http://schemas.microsoft.com/office/drawing/2014/main" id="{E7659062-E7BE-B744-DE0A-54CF9F1C44A0}"/>
              </a:ext>
            </a:extLst>
          </p:cNvPr>
          <p:cNvSpPr txBox="1">
            <a:spLocks noGrp="1"/>
          </p:cNvSpPr>
          <p:nvPr>
            <p:ph idx="4"/>
          </p:nvPr>
        </p:nvSpPr>
        <p:spPr>
          <a:xfrm>
            <a:off x="6231233" y="2656560"/>
            <a:ext cx="4754880" cy="356616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2CAB8F-A267-F65E-BAAC-C7B3143C1ED8}"/>
              </a:ext>
            </a:extLst>
          </p:cNvPr>
          <p:cNvSpPr txBox="1">
            <a:spLocks noGrp="1"/>
          </p:cNvSpPr>
          <p:nvPr>
            <p:ph type="dt" sz="half" idx="7"/>
          </p:nvPr>
        </p:nvSpPr>
        <p:spPr/>
        <p:txBody>
          <a:bodyPr/>
          <a:lstStyle>
            <a:lvl1pPr>
              <a:defRPr/>
            </a:lvl1pPr>
          </a:lstStyle>
          <a:p>
            <a:pPr lvl="0"/>
            <a:fld id="{6B83D986-923A-4A67-8A9F-0DFD664630EF}" type="datetime1">
              <a:rPr lang="en-IE"/>
              <a:pPr lvl="0"/>
              <a:t>23/10/2023</a:t>
            </a:fld>
            <a:endParaRPr lang="en-IE"/>
          </a:p>
        </p:txBody>
      </p:sp>
      <p:sp>
        <p:nvSpPr>
          <p:cNvPr id="8" name="Footer Placeholder 7">
            <a:extLst>
              <a:ext uri="{FF2B5EF4-FFF2-40B4-BE49-F238E27FC236}">
                <a16:creationId xmlns:a16="http://schemas.microsoft.com/office/drawing/2014/main" id="{867E1982-1487-8C83-FC72-3EB41BAA46D0}"/>
              </a:ext>
            </a:extLst>
          </p:cNvPr>
          <p:cNvSpPr txBox="1">
            <a:spLocks noGrp="1"/>
          </p:cNvSpPr>
          <p:nvPr>
            <p:ph type="ftr" sz="quarter" idx="9"/>
          </p:nvPr>
        </p:nvSpPr>
        <p:spPr/>
        <p:txBody>
          <a:bodyPr/>
          <a:lstStyle>
            <a:lvl1pPr>
              <a:defRPr/>
            </a:lvl1pPr>
          </a:lstStyle>
          <a:p>
            <a:pPr lvl="0"/>
            <a:endParaRPr lang="en-IE"/>
          </a:p>
        </p:txBody>
      </p:sp>
      <p:sp>
        <p:nvSpPr>
          <p:cNvPr id="9" name="Slide Number Placeholder 8">
            <a:extLst>
              <a:ext uri="{FF2B5EF4-FFF2-40B4-BE49-F238E27FC236}">
                <a16:creationId xmlns:a16="http://schemas.microsoft.com/office/drawing/2014/main" id="{85512331-21CC-D361-AE8F-6D2362329118}"/>
              </a:ext>
            </a:extLst>
          </p:cNvPr>
          <p:cNvSpPr txBox="1">
            <a:spLocks noGrp="1"/>
          </p:cNvSpPr>
          <p:nvPr>
            <p:ph type="sldNum" sz="quarter" idx="8"/>
          </p:nvPr>
        </p:nvSpPr>
        <p:spPr/>
        <p:txBody>
          <a:bodyPr/>
          <a:lstStyle>
            <a:lvl1pPr>
              <a:defRPr/>
            </a:lvl1pPr>
          </a:lstStyle>
          <a:p>
            <a:pPr lvl="0"/>
            <a:fld id="{A5D46916-41B7-43F0-820F-2A75B1BDFA8D}" type="slidenum">
              <a:t>‹#›</a:t>
            </a:fld>
            <a:endParaRPr lang="en-IE"/>
          </a:p>
        </p:txBody>
      </p:sp>
    </p:spTree>
    <p:extLst>
      <p:ext uri="{BB962C8B-B14F-4D97-AF65-F5344CB8AC3E}">
        <p14:creationId xmlns:p14="http://schemas.microsoft.com/office/powerpoint/2010/main" val="2631360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A87F7-7B3E-4D03-4AC6-7CB464B0E347}"/>
              </a:ext>
            </a:extLst>
          </p:cNvPr>
          <p:cNvSpPr txBox="1">
            <a:spLocks noGrp="1"/>
          </p:cNvSpPr>
          <p:nvPr>
            <p:ph type="title"/>
          </p:nvPr>
        </p:nvSpPr>
        <p:spPr/>
        <p:txBody>
          <a:bodyPr/>
          <a:lstStyle>
            <a:lvl1pPr>
              <a:defRPr/>
            </a:lvl1pPr>
          </a:lstStyle>
          <a:p>
            <a:pPr lvl="0"/>
            <a:r>
              <a:rPr lang="en-US"/>
              <a:t>Click to edit Master title style</a:t>
            </a:r>
          </a:p>
        </p:txBody>
      </p:sp>
      <p:sp>
        <p:nvSpPr>
          <p:cNvPr id="3" name="Date Placeholder 2">
            <a:extLst>
              <a:ext uri="{FF2B5EF4-FFF2-40B4-BE49-F238E27FC236}">
                <a16:creationId xmlns:a16="http://schemas.microsoft.com/office/drawing/2014/main" id="{56DC0002-47CC-D9C7-61C6-44E3037EBFBA}"/>
              </a:ext>
            </a:extLst>
          </p:cNvPr>
          <p:cNvSpPr txBox="1">
            <a:spLocks noGrp="1"/>
          </p:cNvSpPr>
          <p:nvPr>
            <p:ph type="dt" sz="half" idx="7"/>
          </p:nvPr>
        </p:nvSpPr>
        <p:spPr/>
        <p:txBody>
          <a:bodyPr/>
          <a:lstStyle>
            <a:lvl1pPr>
              <a:defRPr/>
            </a:lvl1pPr>
          </a:lstStyle>
          <a:p>
            <a:pPr lvl="0"/>
            <a:fld id="{E61CE3D5-23B3-4899-B8AE-8A91293D6493}" type="datetime1">
              <a:rPr lang="en-IE"/>
              <a:pPr lvl="0"/>
              <a:t>23/10/2023</a:t>
            </a:fld>
            <a:endParaRPr lang="en-IE"/>
          </a:p>
        </p:txBody>
      </p:sp>
      <p:sp>
        <p:nvSpPr>
          <p:cNvPr id="4" name="Footer Placeholder 3">
            <a:extLst>
              <a:ext uri="{FF2B5EF4-FFF2-40B4-BE49-F238E27FC236}">
                <a16:creationId xmlns:a16="http://schemas.microsoft.com/office/drawing/2014/main" id="{7360519C-3A73-C12A-AE3B-F4080CD72235}"/>
              </a:ext>
            </a:extLst>
          </p:cNvPr>
          <p:cNvSpPr txBox="1">
            <a:spLocks noGrp="1"/>
          </p:cNvSpPr>
          <p:nvPr>
            <p:ph type="ftr" sz="quarter" idx="9"/>
          </p:nvPr>
        </p:nvSpPr>
        <p:spPr/>
        <p:txBody>
          <a:bodyPr/>
          <a:lstStyle>
            <a:lvl1pPr>
              <a:defRPr/>
            </a:lvl1pPr>
          </a:lstStyle>
          <a:p>
            <a:pPr lvl="0"/>
            <a:endParaRPr lang="en-IE"/>
          </a:p>
        </p:txBody>
      </p:sp>
      <p:sp>
        <p:nvSpPr>
          <p:cNvPr id="5" name="Slide Number Placeholder 4">
            <a:extLst>
              <a:ext uri="{FF2B5EF4-FFF2-40B4-BE49-F238E27FC236}">
                <a16:creationId xmlns:a16="http://schemas.microsoft.com/office/drawing/2014/main" id="{A9572292-26E7-8CFF-6C1F-F6A3B1A6D6D2}"/>
              </a:ext>
            </a:extLst>
          </p:cNvPr>
          <p:cNvSpPr txBox="1">
            <a:spLocks noGrp="1"/>
          </p:cNvSpPr>
          <p:nvPr>
            <p:ph type="sldNum" sz="quarter" idx="8"/>
          </p:nvPr>
        </p:nvSpPr>
        <p:spPr/>
        <p:txBody>
          <a:bodyPr/>
          <a:lstStyle>
            <a:lvl1pPr>
              <a:defRPr/>
            </a:lvl1pPr>
          </a:lstStyle>
          <a:p>
            <a:pPr lvl="0"/>
            <a:fld id="{26B4B762-1917-41FF-8EDA-BA9091666A89}" type="slidenum">
              <a:t>‹#›</a:t>
            </a:fld>
            <a:endParaRPr lang="en-IE"/>
          </a:p>
        </p:txBody>
      </p:sp>
    </p:spTree>
    <p:extLst>
      <p:ext uri="{BB962C8B-B14F-4D97-AF65-F5344CB8AC3E}">
        <p14:creationId xmlns:p14="http://schemas.microsoft.com/office/powerpoint/2010/main" val="2329073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9BD79A-391F-6E7B-607D-F153BEDFD971}"/>
              </a:ext>
            </a:extLst>
          </p:cNvPr>
          <p:cNvSpPr txBox="1">
            <a:spLocks noGrp="1"/>
          </p:cNvSpPr>
          <p:nvPr>
            <p:ph type="dt" sz="half" idx="7"/>
          </p:nvPr>
        </p:nvSpPr>
        <p:spPr/>
        <p:txBody>
          <a:bodyPr/>
          <a:lstStyle>
            <a:lvl1pPr>
              <a:defRPr/>
            </a:lvl1pPr>
          </a:lstStyle>
          <a:p>
            <a:pPr lvl="0"/>
            <a:fld id="{A9D7AE71-2F22-47A2-BEF9-CAB68DC072A3}" type="datetime1">
              <a:rPr lang="en-IE"/>
              <a:pPr lvl="0"/>
              <a:t>23/10/2023</a:t>
            </a:fld>
            <a:endParaRPr lang="en-IE"/>
          </a:p>
        </p:txBody>
      </p:sp>
      <p:sp>
        <p:nvSpPr>
          <p:cNvPr id="3" name="Footer Placeholder 2">
            <a:extLst>
              <a:ext uri="{FF2B5EF4-FFF2-40B4-BE49-F238E27FC236}">
                <a16:creationId xmlns:a16="http://schemas.microsoft.com/office/drawing/2014/main" id="{0B57BC75-5D68-01C1-0D64-DCFEF9291CBB}"/>
              </a:ext>
            </a:extLst>
          </p:cNvPr>
          <p:cNvSpPr txBox="1">
            <a:spLocks noGrp="1"/>
          </p:cNvSpPr>
          <p:nvPr>
            <p:ph type="ftr" sz="quarter" idx="9"/>
          </p:nvPr>
        </p:nvSpPr>
        <p:spPr/>
        <p:txBody>
          <a:bodyPr/>
          <a:lstStyle>
            <a:lvl1pPr>
              <a:defRPr/>
            </a:lvl1pPr>
          </a:lstStyle>
          <a:p>
            <a:pPr lvl="0"/>
            <a:endParaRPr lang="en-IE"/>
          </a:p>
        </p:txBody>
      </p:sp>
      <p:sp>
        <p:nvSpPr>
          <p:cNvPr id="4" name="Slide Number Placeholder 3">
            <a:extLst>
              <a:ext uri="{FF2B5EF4-FFF2-40B4-BE49-F238E27FC236}">
                <a16:creationId xmlns:a16="http://schemas.microsoft.com/office/drawing/2014/main" id="{0B01A658-D6D1-CCA9-DDCD-4E39F72269C2}"/>
              </a:ext>
            </a:extLst>
          </p:cNvPr>
          <p:cNvSpPr txBox="1">
            <a:spLocks noGrp="1"/>
          </p:cNvSpPr>
          <p:nvPr>
            <p:ph type="sldNum" sz="quarter" idx="8"/>
          </p:nvPr>
        </p:nvSpPr>
        <p:spPr/>
        <p:txBody>
          <a:bodyPr/>
          <a:lstStyle>
            <a:lvl1pPr>
              <a:defRPr/>
            </a:lvl1pPr>
          </a:lstStyle>
          <a:p>
            <a:pPr lvl="0"/>
            <a:fld id="{A9A5AEFC-5B56-465E-8D4A-2BF8F2E7752B}" type="slidenum">
              <a:t>‹#›</a:t>
            </a:fld>
            <a:endParaRPr lang="en-IE"/>
          </a:p>
        </p:txBody>
      </p:sp>
    </p:spTree>
    <p:extLst>
      <p:ext uri="{BB962C8B-B14F-4D97-AF65-F5344CB8AC3E}">
        <p14:creationId xmlns:p14="http://schemas.microsoft.com/office/powerpoint/2010/main" val="1966869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7">
            <a:extLst>
              <a:ext uri="{FF2B5EF4-FFF2-40B4-BE49-F238E27FC236}">
                <a16:creationId xmlns:a16="http://schemas.microsoft.com/office/drawing/2014/main" id="{7AF0632A-5E0E-9BD6-39F6-29567E4B34E8}"/>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6A1E97A5-79A8-DEDA-2E4B-E496016A646B}"/>
              </a:ext>
            </a:extLst>
          </p:cNvPr>
          <p:cNvSpPr txBox="1">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289F34-9076-8172-2A7B-9368DF4971CB}"/>
              </a:ext>
            </a:extLst>
          </p:cNvPr>
          <p:cNvSpPr txBox="1">
            <a:spLocks noGrp="1"/>
          </p:cNvSpPr>
          <p:nvPr>
            <p:ph type="body" idx="2"/>
          </p:nvPr>
        </p:nvSpPr>
        <p:spPr>
          <a:xfrm>
            <a:off x="7789023" y="2147486"/>
            <a:ext cx="3200400" cy="3432319"/>
          </a:xfrm>
        </p:spPr>
        <p:txBody>
          <a:bodyPr/>
          <a:lstStyle>
            <a:lvl1pPr marL="0" indent="0">
              <a:lnSpc>
                <a:spcPct val="95000"/>
              </a:lnSpc>
              <a:buNone/>
              <a:defRPr sz="1800"/>
            </a:lvl1pPr>
          </a:lstStyle>
          <a:p>
            <a:pPr lvl="0"/>
            <a:r>
              <a:rPr lang="en-US"/>
              <a:t>Click to edit Master text styles</a:t>
            </a:r>
          </a:p>
        </p:txBody>
      </p:sp>
      <p:sp>
        <p:nvSpPr>
          <p:cNvPr id="5" name="Date Placeholder 4">
            <a:extLst>
              <a:ext uri="{FF2B5EF4-FFF2-40B4-BE49-F238E27FC236}">
                <a16:creationId xmlns:a16="http://schemas.microsoft.com/office/drawing/2014/main" id="{A5D14ECC-2061-54F5-3645-F22DB0921958}"/>
              </a:ext>
            </a:extLst>
          </p:cNvPr>
          <p:cNvSpPr txBox="1">
            <a:spLocks noGrp="1"/>
          </p:cNvSpPr>
          <p:nvPr>
            <p:ph type="dt" sz="half" idx="7"/>
          </p:nvPr>
        </p:nvSpPr>
        <p:spPr/>
        <p:txBody>
          <a:bodyPr/>
          <a:lstStyle>
            <a:lvl1pPr>
              <a:defRPr/>
            </a:lvl1pPr>
          </a:lstStyle>
          <a:p>
            <a:pPr lvl="0"/>
            <a:fld id="{792D3E6E-824D-41EF-8741-0F042F7749B8}" type="datetime1">
              <a:rPr lang="en-IE"/>
              <a:pPr lvl="0"/>
              <a:t>23/10/2023</a:t>
            </a:fld>
            <a:endParaRPr lang="en-IE"/>
          </a:p>
        </p:txBody>
      </p:sp>
      <p:sp>
        <p:nvSpPr>
          <p:cNvPr id="6" name="Footer Placeholder 5">
            <a:extLst>
              <a:ext uri="{FF2B5EF4-FFF2-40B4-BE49-F238E27FC236}">
                <a16:creationId xmlns:a16="http://schemas.microsoft.com/office/drawing/2014/main" id="{460B4E78-1F96-F3D5-D6FE-BE0CA884CBF2}"/>
              </a:ext>
            </a:extLst>
          </p:cNvPr>
          <p:cNvSpPr txBox="1">
            <a:spLocks noGrp="1"/>
          </p:cNvSpPr>
          <p:nvPr>
            <p:ph type="ftr" sz="quarter" idx="9"/>
          </p:nvPr>
        </p:nvSpPr>
        <p:spPr/>
        <p:txBody>
          <a:bodyPr/>
          <a:lstStyle>
            <a:lvl1pPr>
              <a:defRPr/>
            </a:lvl1pPr>
          </a:lstStyle>
          <a:p>
            <a:pPr lvl="0"/>
            <a:endParaRPr lang="en-IE"/>
          </a:p>
        </p:txBody>
      </p:sp>
      <p:sp>
        <p:nvSpPr>
          <p:cNvPr id="7" name="Slide Number Placeholder 6">
            <a:extLst>
              <a:ext uri="{FF2B5EF4-FFF2-40B4-BE49-F238E27FC236}">
                <a16:creationId xmlns:a16="http://schemas.microsoft.com/office/drawing/2014/main" id="{E013FA78-D818-7CD1-E0D2-B4D7D8D5579B}"/>
              </a:ext>
            </a:extLst>
          </p:cNvPr>
          <p:cNvSpPr txBox="1">
            <a:spLocks noGrp="1"/>
          </p:cNvSpPr>
          <p:nvPr>
            <p:ph type="sldNum" sz="quarter" idx="8"/>
          </p:nvPr>
        </p:nvSpPr>
        <p:spPr/>
        <p:txBody>
          <a:bodyPr/>
          <a:lstStyle>
            <a:lvl1pPr>
              <a:defRPr/>
            </a:lvl1pPr>
          </a:lstStyle>
          <a:p>
            <a:pPr lvl="0"/>
            <a:fld id="{A700E7D6-85AA-4FEA-B16F-4F02E19D298B}" type="slidenum">
              <a:t>‹#›</a:t>
            </a:fld>
            <a:endParaRPr lang="en-IE"/>
          </a:p>
        </p:txBody>
      </p:sp>
    </p:spTree>
    <p:extLst>
      <p:ext uri="{BB962C8B-B14F-4D97-AF65-F5344CB8AC3E}">
        <p14:creationId xmlns:p14="http://schemas.microsoft.com/office/powerpoint/2010/main" val="1557120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7">
            <a:extLst>
              <a:ext uri="{FF2B5EF4-FFF2-40B4-BE49-F238E27FC236}">
                <a16:creationId xmlns:a16="http://schemas.microsoft.com/office/drawing/2014/main" id="{8B85C513-D997-5B18-DA6C-6C62DE5FCA7F}"/>
              </a:ext>
            </a:extLst>
          </p:cNvPr>
          <p:cNvSpPr txBox="1">
            <a:spLocks noGrp="1"/>
          </p:cNvSpPr>
          <p:nvPr>
            <p:ph type="title"/>
          </p:nvPr>
        </p:nvSpPr>
        <p:spPr/>
        <p:txBody>
          <a:bodyPr/>
          <a:lstStyle>
            <a:lvl1pPr>
              <a:defRPr/>
            </a:lvl1pPr>
          </a:lstStyle>
          <a:p>
            <a:pPr lvl="0"/>
            <a:r>
              <a:rPr lang="en-US"/>
              <a:t>Click to edit Master title style</a:t>
            </a:r>
          </a:p>
        </p:txBody>
      </p:sp>
      <p:sp>
        <p:nvSpPr>
          <p:cNvPr id="3" name="Picture Placeholder 2">
            <a:extLst>
              <a:ext uri="{FF2B5EF4-FFF2-40B4-BE49-F238E27FC236}">
                <a16:creationId xmlns:a16="http://schemas.microsoft.com/office/drawing/2014/main" id="{DF446EA7-70A0-4456-BF43-EB35DA917644}"/>
              </a:ext>
            </a:extLst>
          </p:cNvPr>
          <p:cNvSpPr txBox="1">
            <a:spLocks noGrp="1"/>
          </p:cNvSpPr>
          <p:nvPr>
            <p:ph type="pic" idx="1"/>
          </p:nvPr>
        </p:nvSpPr>
        <p:spPr>
          <a:xfrm>
            <a:off x="1280160" y="2211494"/>
            <a:ext cx="6126480" cy="3931920"/>
          </a:xfrm>
          <a:solidFill>
            <a:srgbClr val="F7F7F7"/>
          </a:solidFill>
        </p:spPr>
        <p:txBody>
          <a:bodyPr tIns="365760" anchorCtr="1"/>
          <a:lstStyle>
            <a:lvl1pPr marL="0" indent="0" algn="ctr">
              <a:buNone/>
              <a:defRPr sz="3200">
                <a:solidFill>
                  <a:srgbClr val="7F7F7F"/>
                </a:solidFill>
              </a:defRPr>
            </a:lvl1pPr>
          </a:lstStyle>
          <a:p>
            <a:pPr lvl="0"/>
            <a:r>
              <a:rPr lang="en-US"/>
              <a:t>Click icon to add picture</a:t>
            </a:r>
          </a:p>
        </p:txBody>
      </p:sp>
      <p:sp>
        <p:nvSpPr>
          <p:cNvPr id="4" name="Text Placeholder 3">
            <a:extLst>
              <a:ext uri="{FF2B5EF4-FFF2-40B4-BE49-F238E27FC236}">
                <a16:creationId xmlns:a16="http://schemas.microsoft.com/office/drawing/2014/main" id="{05624ED0-F4DA-469C-5A58-A3192029D5F9}"/>
              </a:ext>
            </a:extLst>
          </p:cNvPr>
          <p:cNvSpPr txBox="1">
            <a:spLocks noGrp="1"/>
          </p:cNvSpPr>
          <p:nvPr>
            <p:ph type="body" idx="2"/>
          </p:nvPr>
        </p:nvSpPr>
        <p:spPr>
          <a:xfrm>
            <a:off x="7790688" y="2150623"/>
            <a:ext cx="3200400" cy="3429000"/>
          </a:xfrm>
        </p:spPr>
        <p:txBody>
          <a:bodyPr/>
          <a:lstStyle>
            <a:lvl1pPr marL="0" indent="0">
              <a:lnSpc>
                <a:spcPct val="95000"/>
              </a:lnSpc>
              <a:buNone/>
              <a:defRPr sz="1800"/>
            </a:lvl1pPr>
          </a:lstStyle>
          <a:p>
            <a:pPr lvl="0"/>
            <a:r>
              <a:rPr lang="en-US"/>
              <a:t>Click to edit Master text styles</a:t>
            </a:r>
          </a:p>
        </p:txBody>
      </p:sp>
      <p:sp>
        <p:nvSpPr>
          <p:cNvPr id="5" name="Date Placeholder 4">
            <a:extLst>
              <a:ext uri="{FF2B5EF4-FFF2-40B4-BE49-F238E27FC236}">
                <a16:creationId xmlns:a16="http://schemas.microsoft.com/office/drawing/2014/main" id="{87D6E19B-23E9-AA6E-FDBD-CE6578284902}"/>
              </a:ext>
            </a:extLst>
          </p:cNvPr>
          <p:cNvSpPr txBox="1">
            <a:spLocks noGrp="1"/>
          </p:cNvSpPr>
          <p:nvPr>
            <p:ph type="dt" sz="half" idx="7"/>
          </p:nvPr>
        </p:nvSpPr>
        <p:spPr/>
        <p:txBody>
          <a:bodyPr/>
          <a:lstStyle>
            <a:lvl1pPr>
              <a:defRPr/>
            </a:lvl1pPr>
          </a:lstStyle>
          <a:p>
            <a:pPr lvl="0"/>
            <a:fld id="{21CDDF3D-4F88-4BAE-875A-B0635C8EF9E9}" type="datetime1">
              <a:rPr lang="en-IE"/>
              <a:pPr lvl="0"/>
              <a:t>23/10/2023</a:t>
            </a:fld>
            <a:endParaRPr lang="en-IE"/>
          </a:p>
        </p:txBody>
      </p:sp>
      <p:sp>
        <p:nvSpPr>
          <p:cNvPr id="6" name="Footer Placeholder 5">
            <a:extLst>
              <a:ext uri="{FF2B5EF4-FFF2-40B4-BE49-F238E27FC236}">
                <a16:creationId xmlns:a16="http://schemas.microsoft.com/office/drawing/2014/main" id="{3B3FEEF8-A61B-94C5-CCFB-C8ADCFB6EE06}"/>
              </a:ext>
            </a:extLst>
          </p:cNvPr>
          <p:cNvSpPr txBox="1">
            <a:spLocks noGrp="1"/>
          </p:cNvSpPr>
          <p:nvPr>
            <p:ph type="ftr" sz="quarter" idx="9"/>
          </p:nvPr>
        </p:nvSpPr>
        <p:spPr/>
        <p:txBody>
          <a:bodyPr/>
          <a:lstStyle>
            <a:lvl1pPr>
              <a:defRPr/>
            </a:lvl1pPr>
          </a:lstStyle>
          <a:p>
            <a:pPr lvl="0"/>
            <a:endParaRPr lang="en-IE"/>
          </a:p>
        </p:txBody>
      </p:sp>
      <p:sp>
        <p:nvSpPr>
          <p:cNvPr id="7" name="Slide Number Placeholder 6">
            <a:extLst>
              <a:ext uri="{FF2B5EF4-FFF2-40B4-BE49-F238E27FC236}">
                <a16:creationId xmlns:a16="http://schemas.microsoft.com/office/drawing/2014/main" id="{B076A8E0-07CF-EA17-6872-C617E7D5FCC7}"/>
              </a:ext>
            </a:extLst>
          </p:cNvPr>
          <p:cNvSpPr txBox="1">
            <a:spLocks noGrp="1"/>
          </p:cNvSpPr>
          <p:nvPr>
            <p:ph type="sldNum" sz="quarter" idx="8"/>
          </p:nvPr>
        </p:nvSpPr>
        <p:spPr/>
        <p:txBody>
          <a:bodyPr/>
          <a:lstStyle>
            <a:lvl1pPr>
              <a:defRPr/>
            </a:lvl1pPr>
          </a:lstStyle>
          <a:p>
            <a:pPr lvl="0"/>
            <a:fld id="{5D3A9D3B-9BA4-46C6-868D-037C64989F6C}" type="slidenum">
              <a:t>‹#›</a:t>
            </a:fld>
            <a:endParaRPr lang="en-IE"/>
          </a:p>
        </p:txBody>
      </p:sp>
    </p:spTree>
    <p:extLst>
      <p:ext uri="{BB962C8B-B14F-4D97-AF65-F5344CB8AC3E}">
        <p14:creationId xmlns:p14="http://schemas.microsoft.com/office/powerpoint/2010/main" val="1350885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99BDD"/>
        </a:solidFill>
        <a:effectLst/>
      </p:bgPr>
    </p:bg>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139E9D11-491A-4112-5992-A260027CB62C}"/>
              </a:ext>
            </a:extLst>
          </p:cNvPr>
          <p:cNvSpPr/>
          <p:nvPr/>
        </p:nvSpPr>
        <p:spPr>
          <a:xfrm>
            <a:off x="484" y="176113"/>
            <a:ext cx="12188952" cy="1645920"/>
          </a:xfrm>
          <a:prstGeom prst="rect">
            <a:avLst/>
          </a:prstGeom>
          <a:solidFill>
            <a:srgbClr val="FFFFFF"/>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E" sz="1800" b="0" i="0" u="none" strike="noStrike" kern="1200" cap="none" spc="0" baseline="0">
              <a:solidFill>
                <a:srgbClr val="000000"/>
              </a:solidFill>
              <a:uFillTx/>
              <a:latin typeface="Calibri"/>
            </a:endParaRPr>
          </a:p>
        </p:txBody>
      </p:sp>
      <p:sp>
        <p:nvSpPr>
          <p:cNvPr id="3" name="Title Placeholder 1">
            <a:extLst>
              <a:ext uri="{FF2B5EF4-FFF2-40B4-BE49-F238E27FC236}">
                <a16:creationId xmlns:a16="http://schemas.microsoft.com/office/drawing/2014/main" id="{45681763-CB40-C82D-8DEF-C0321A3C6A6F}"/>
              </a:ext>
            </a:extLst>
          </p:cNvPr>
          <p:cNvSpPr txBox="1">
            <a:spLocks noGrp="1"/>
          </p:cNvSpPr>
          <p:nvPr>
            <p:ph type="title"/>
          </p:nvPr>
        </p:nvSpPr>
        <p:spPr>
          <a:xfrm>
            <a:off x="1202920" y="284177"/>
            <a:ext cx="9784080" cy="1508760"/>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p>
        </p:txBody>
      </p:sp>
      <p:sp>
        <p:nvSpPr>
          <p:cNvPr id="4" name="Text Placeholder 2">
            <a:extLst>
              <a:ext uri="{FF2B5EF4-FFF2-40B4-BE49-F238E27FC236}">
                <a16:creationId xmlns:a16="http://schemas.microsoft.com/office/drawing/2014/main" id="{A0250295-61EC-3B84-707D-46227D797C67}"/>
              </a:ext>
            </a:extLst>
          </p:cNvPr>
          <p:cNvSpPr txBox="1">
            <a:spLocks noGrp="1"/>
          </p:cNvSpPr>
          <p:nvPr>
            <p:ph type="body" idx="1"/>
          </p:nvPr>
        </p:nvSpPr>
        <p:spPr>
          <a:xfrm>
            <a:off x="1202920" y="2011680"/>
            <a:ext cx="9784080" cy="4206240"/>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5D01AC6-BB36-BEE8-6F06-C12F6473429D}"/>
              </a:ext>
            </a:extLst>
          </p:cNvPr>
          <p:cNvSpPr txBox="1">
            <a:spLocks noGrp="1"/>
          </p:cNvSpPr>
          <p:nvPr>
            <p:ph type="dt" sz="half" idx="2"/>
          </p:nvPr>
        </p:nvSpPr>
        <p:spPr>
          <a:xfrm>
            <a:off x="1202262" y="6422855"/>
            <a:ext cx="3000896" cy="365129"/>
          </a:xfrm>
          <a:prstGeom prst="rect">
            <a:avLst/>
          </a:prstGeom>
          <a:noFill/>
          <a:ln>
            <a:noFill/>
          </a:ln>
        </p:spPr>
        <p:txBody>
          <a:bodyPr vert="horz" wrap="square" lIns="91440" tIns="45720" rIns="45720" bIns="45720" anchor="ctr" anchorCtr="0" compatLnSpc="1">
            <a:noAutofit/>
          </a:bodyPr>
          <a:lstStyle>
            <a:lvl1pPr marL="0" marR="0" lvl="0" indent="0" algn="l" defTabSz="457200" rtl="0" fontAlgn="auto" hangingPunct="1">
              <a:lnSpc>
                <a:spcPct val="100000"/>
              </a:lnSpc>
              <a:spcBef>
                <a:spcPts val="0"/>
              </a:spcBef>
              <a:spcAft>
                <a:spcPts val="0"/>
              </a:spcAft>
              <a:buNone/>
              <a:tabLst/>
              <a:defRPr lang="en-IE" sz="1050" b="0" i="0" u="none" strike="noStrike" kern="1200" cap="none" spc="0" baseline="0">
                <a:solidFill>
                  <a:srgbClr val="FFFFFF"/>
                </a:solidFill>
                <a:uFillTx/>
                <a:latin typeface="Corbel"/>
              </a:defRPr>
            </a:lvl1pPr>
          </a:lstStyle>
          <a:p>
            <a:pPr lvl="0"/>
            <a:fld id="{6AA94A22-4740-4AB4-A992-D64DA0AF690A}" type="datetime1">
              <a:rPr lang="en-IE"/>
              <a:pPr lvl="0"/>
              <a:t>23/10/2023</a:t>
            </a:fld>
            <a:endParaRPr lang="en-IE"/>
          </a:p>
        </p:txBody>
      </p:sp>
      <p:sp>
        <p:nvSpPr>
          <p:cNvPr id="6" name="Footer Placeholder 4">
            <a:extLst>
              <a:ext uri="{FF2B5EF4-FFF2-40B4-BE49-F238E27FC236}">
                <a16:creationId xmlns:a16="http://schemas.microsoft.com/office/drawing/2014/main" id="{9D4E010B-C3DD-49F9-B890-9181476B8132}"/>
              </a:ext>
            </a:extLst>
          </p:cNvPr>
          <p:cNvSpPr txBox="1">
            <a:spLocks noGrp="1"/>
          </p:cNvSpPr>
          <p:nvPr>
            <p:ph type="ftr" sz="quarter" idx="3"/>
          </p:nvPr>
        </p:nvSpPr>
        <p:spPr>
          <a:xfrm>
            <a:off x="5596475" y="6422855"/>
            <a:ext cx="5044443" cy="365129"/>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en-IE" sz="1050" b="0" i="0" u="none" strike="noStrike" kern="1200" cap="none" spc="0" baseline="0">
                <a:solidFill>
                  <a:srgbClr val="FFFFFF"/>
                </a:solidFill>
                <a:uFillTx/>
                <a:latin typeface="Corbel"/>
              </a:defRPr>
            </a:lvl1pPr>
          </a:lstStyle>
          <a:p>
            <a:pPr lvl="0"/>
            <a:endParaRPr lang="en-IE"/>
          </a:p>
        </p:txBody>
      </p:sp>
      <p:sp>
        <p:nvSpPr>
          <p:cNvPr id="7" name="Slide Number Placeholder 5">
            <a:extLst>
              <a:ext uri="{FF2B5EF4-FFF2-40B4-BE49-F238E27FC236}">
                <a16:creationId xmlns:a16="http://schemas.microsoft.com/office/drawing/2014/main" id="{C35CDDA0-4159-A1F7-A34A-683C71740976}"/>
              </a:ext>
            </a:extLst>
          </p:cNvPr>
          <p:cNvSpPr txBox="1">
            <a:spLocks noGrp="1"/>
          </p:cNvSpPr>
          <p:nvPr>
            <p:ph type="sldNum" sz="quarter" idx="4"/>
          </p:nvPr>
        </p:nvSpPr>
        <p:spPr>
          <a:xfrm>
            <a:off x="10658923" y="6422855"/>
            <a:ext cx="946266" cy="365129"/>
          </a:xfrm>
          <a:prstGeom prst="rect">
            <a:avLst/>
          </a:prstGeom>
          <a:noFill/>
          <a:ln>
            <a:noFill/>
          </a:ln>
        </p:spPr>
        <p:txBody>
          <a:bodyPr vert="horz" wrap="square" lIns="45720" tIns="45720" rIns="91440" bIns="45720" anchor="ctr" anchorCtr="0" compatLnSpc="1">
            <a:noAutofit/>
          </a:bodyPr>
          <a:lstStyle>
            <a:lvl1pPr marL="0" marR="0" lvl="0" indent="0" algn="l" defTabSz="457200" rtl="0" fontAlgn="auto" hangingPunct="1">
              <a:lnSpc>
                <a:spcPct val="100000"/>
              </a:lnSpc>
              <a:spcBef>
                <a:spcPts val="0"/>
              </a:spcBef>
              <a:spcAft>
                <a:spcPts val="0"/>
              </a:spcAft>
              <a:buNone/>
              <a:tabLst/>
              <a:defRPr lang="en-IE" sz="1200" b="0" i="0" u="none" strike="noStrike" kern="1200" cap="none" spc="0" baseline="0">
                <a:solidFill>
                  <a:srgbClr val="FFFFFF"/>
                </a:solidFill>
                <a:uFillTx/>
                <a:latin typeface="Corbel"/>
              </a:defRPr>
            </a:lvl1pPr>
          </a:lstStyle>
          <a:p>
            <a:pPr lvl="0"/>
            <a:fld id="{BBB4A521-6123-4BF6-84A0-0901DFA49CD5}" type="slidenum">
              <a:t>‹#›</a:t>
            </a:fld>
            <a:endParaRPr lang="en-I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85000"/>
        </a:lnSpc>
        <a:spcBef>
          <a:spcPts val="0"/>
        </a:spcBef>
        <a:spcAft>
          <a:spcPts val="0"/>
        </a:spcAft>
        <a:buNone/>
        <a:tabLst/>
        <a:defRPr lang="en-US" sz="4000" b="0" i="0" u="none" strike="noStrike" kern="1200" cap="all" spc="0" baseline="0">
          <a:solidFill>
            <a:srgbClr val="099BDD"/>
          </a:solidFill>
          <a:uFillTx/>
          <a:latin typeface="Corbel"/>
        </a:defRPr>
      </a:lvl1pPr>
    </p:titleStyle>
    <p:bodyStyle>
      <a:lvl1pPr marL="182880" marR="0" lvl="0" indent="-182880" algn="l" defTabSz="914400" rtl="0" fontAlgn="auto" hangingPunct="1">
        <a:lnSpc>
          <a:spcPct val="90000"/>
        </a:lnSpc>
        <a:spcBef>
          <a:spcPts val="1200"/>
        </a:spcBef>
        <a:spcAft>
          <a:spcPts val="200"/>
        </a:spcAft>
        <a:buClr>
          <a:srgbClr val="FFFFFF"/>
        </a:buClr>
        <a:buSzPct val="100000"/>
        <a:buFont typeface="Wingdings" pitchFamily="2"/>
        <a:buChar char=""/>
        <a:tabLst/>
        <a:defRPr lang="en-US" sz="2200" b="0" i="0" u="none" strike="noStrike" kern="1200" cap="none" spc="0" baseline="0">
          <a:solidFill>
            <a:srgbClr val="FFFFFF"/>
          </a:solidFill>
          <a:uFillTx/>
          <a:latin typeface="Corbel"/>
        </a:defRPr>
      </a:lvl1pPr>
      <a:lvl2pPr marL="411480" marR="0" lvl="1" indent="-182880" algn="l" defTabSz="914400" rtl="0" fontAlgn="auto" hangingPunct="1">
        <a:lnSpc>
          <a:spcPct val="90000"/>
        </a:lnSpc>
        <a:spcBef>
          <a:spcPts val="200"/>
        </a:spcBef>
        <a:spcAft>
          <a:spcPts val="400"/>
        </a:spcAft>
        <a:buClr>
          <a:srgbClr val="FFFFFF"/>
        </a:buClr>
        <a:buSzPct val="100000"/>
        <a:buFont typeface="Wingdings" pitchFamily="2"/>
        <a:buChar char=""/>
        <a:tabLst/>
        <a:defRPr lang="en-US" sz="2000" b="0" i="0" u="none" strike="noStrike" kern="1200" cap="none" spc="0" baseline="0">
          <a:solidFill>
            <a:srgbClr val="FFFFFF"/>
          </a:solidFill>
          <a:uFillTx/>
          <a:latin typeface="Corbel"/>
        </a:defRPr>
      </a:lvl2pPr>
      <a:lvl3pPr marL="640080" marR="0" lvl="2" indent="-182880" algn="l" defTabSz="914400" rtl="0" fontAlgn="auto" hangingPunct="1">
        <a:lnSpc>
          <a:spcPct val="90000"/>
        </a:lnSpc>
        <a:spcBef>
          <a:spcPts val="200"/>
        </a:spcBef>
        <a:spcAft>
          <a:spcPts val="400"/>
        </a:spcAft>
        <a:buClr>
          <a:srgbClr val="FFFFFF"/>
        </a:buClr>
        <a:buSzPct val="100000"/>
        <a:buFont typeface="Wingdings" pitchFamily="2"/>
        <a:buChar char=""/>
        <a:tabLst/>
        <a:defRPr lang="en-US" sz="1800" b="0" i="0" u="none" strike="noStrike" kern="1200" cap="none" spc="0" baseline="0">
          <a:solidFill>
            <a:srgbClr val="FFFFFF"/>
          </a:solidFill>
          <a:uFillTx/>
          <a:latin typeface="Corbel"/>
        </a:defRPr>
      </a:lvl3pPr>
      <a:lvl4pPr marL="868680" marR="0" lvl="3" indent="-182880" algn="l" defTabSz="914400" rtl="0" fontAlgn="auto" hangingPunct="1">
        <a:lnSpc>
          <a:spcPct val="90000"/>
        </a:lnSpc>
        <a:spcBef>
          <a:spcPts val="200"/>
        </a:spcBef>
        <a:spcAft>
          <a:spcPts val="400"/>
        </a:spcAft>
        <a:buClr>
          <a:srgbClr val="FFFFFF"/>
        </a:buClr>
        <a:buSzPct val="100000"/>
        <a:buFont typeface="Wingdings" pitchFamily="2"/>
        <a:buChar char=""/>
        <a:tabLst/>
        <a:defRPr lang="en-US" sz="1600" b="0" i="0" u="none" strike="noStrike" kern="1200" cap="none" spc="0" baseline="0">
          <a:solidFill>
            <a:srgbClr val="FFFFFF"/>
          </a:solidFill>
          <a:uFillTx/>
          <a:latin typeface="Corbel"/>
        </a:defRPr>
      </a:lvl4pPr>
      <a:lvl5pPr marL="1097280" marR="0" lvl="4" indent="-182880" algn="l" defTabSz="914400" rtl="0" fontAlgn="auto" hangingPunct="1">
        <a:lnSpc>
          <a:spcPct val="90000"/>
        </a:lnSpc>
        <a:spcBef>
          <a:spcPts val="200"/>
        </a:spcBef>
        <a:spcAft>
          <a:spcPts val="400"/>
        </a:spcAft>
        <a:buClr>
          <a:srgbClr val="FFFFFF"/>
        </a:buClr>
        <a:buSzPct val="100000"/>
        <a:buFont typeface="Wingdings" pitchFamily="2"/>
        <a:buChar char=""/>
        <a:tabLst/>
        <a:defRPr lang="en-US" sz="1600" b="0" i="0" u="none" strike="noStrike" kern="1200" cap="none" spc="0" baseline="0">
          <a:solidFill>
            <a:srgbClr val="FFFFFF"/>
          </a:solidFill>
          <a:uFillTx/>
          <a:latin typeface="Corbe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A5887-3AB7-FD5A-B3BE-E019036ADD04}"/>
              </a:ext>
            </a:extLst>
          </p:cNvPr>
          <p:cNvSpPr txBox="1">
            <a:spLocks noGrp="1"/>
          </p:cNvSpPr>
          <p:nvPr>
            <p:ph type="ctrTitle"/>
          </p:nvPr>
        </p:nvSpPr>
        <p:spPr/>
        <p:txBody>
          <a:bodyPr/>
          <a:lstStyle/>
          <a:p>
            <a:pPr lvl="0"/>
            <a:r>
              <a:rPr lang="en-GB"/>
              <a:t>Winter Maintenance Plan</a:t>
            </a:r>
            <a:endParaRPr lang="en-IE"/>
          </a:p>
        </p:txBody>
      </p:sp>
      <p:sp>
        <p:nvSpPr>
          <p:cNvPr id="3" name="Subtitle 2">
            <a:extLst>
              <a:ext uri="{FF2B5EF4-FFF2-40B4-BE49-F238E27FC236}">
                <a16:creationId xmlns:a16="http://schemas.microsoft.com/office/drawing/2014/main" id="{4D477883-C043-61EA-8DD0-E49BBC71639F}"/>
              </a:ext>
            </a:extLst>
          </p:cNvPr>
          <p:cNvSpPr txBox="1">
            <a:spLocks noGrp="1"/>
          </p:cNvSpPr>
          <p:nvPr>
            <p:ph type="subTitle" idx="1"/>
          </p:nvPr>
        </p:nvSpPr>
        <p:spPr/>
        <p:txBody>
          <a:bodyPr/>
          <a:lstStyle/>
          <a:p>
            <a:pPr lvl="0"/>
            <a:r>
              <a:rPr lang="en-GB" sz="4400"/>
              <a:t>2023 – 2024 Season</a:t>
            </a:r>
            <a:endParaRPr lang="en-IE" sz="4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3DEC8-A19B-63D5-DFF2-F95BFB4ADF6D}"/>
              </a:ext>
            </a:extLst>
          </p:cNvPr>
          <p:cNvSpPr txBox="1">
            <a:spLocks noGrp="1"/>
          </p:cNvSpPr>
          <p:nvPr>
            <p:ph type="title"/>
          </p:nvPr>
        </p:nvSpPr>
        <p:spPr/>
        <p:txBody>
          <a:bodyPr/>
          <a:lstStyle/>
          <a:p>
            <a:pPr lvl="0"/>
            <a:r>
              <a:rPr lang="en-GB" cap="none"/>
              <a:t>Recap of 2022 – 2023 Season</a:t>
            </a:r>
            <a:endParaRPr lang="en-IE" cap="none"/>
          </a:p>
        </p:txBody>
      </p:sp>
      <p:sp>
        <p:nvSpPr>
          <p:cNvPr id="3" name="Content Placeholder 2">
            <a:extLst>
              <a:ext uri="{FF2B5EF4-FFF2-40B4-BE49-F238E27FC236}">
                <a16:creationId xmlns:a16="http://schemas.microsoft.com/office/drawing/2014/main" id="{6CF2FE7E-600A-A09C-BFEA-D726B5216184}"/>
              </a:ext>
            </a:extLst>
          </p:cNvPr>
          <p:cNvSpPr txBox="1">
            <a:spLocks noGrp="1"/>
          </p:cNvSpPr>
          <p:nvPr>
            <p:ph idx="1"/>
          </p:nvPr>
        </p:nvSpPr>
        <p:spPr/>
        <p:txBody>
          <a:bodyPr/>
          <a:lstStyle/>
          <a:p>
            <a:pPr lvl="0"/>
            <a:r>
              <a:rPr lang="en-GB"/>
              <a:t>52 Gritting Runs on all routes</a:t>
            </a:r>
          </a:p>
          <a:p>
            <a:pPr lvl="0"/>
            <a:r>
              <a:rPr lang="en-GB"/>
              <a:t>8 Gritting Runs on hill routes only</a:t>
            </a:r>
          </a:p>
          <a:p>
            <a:pPr lvl="0"/>
            <a:r>
              <a:rPr lang="en-GB"/>
              <a:t>2500 tonnes of rock salt spread</a:t>
            </a:r>
          </a:p>
          <a:p>
            <a:pPr lvl="0"/>
            <a:r>
              <a:rPr lang="en-GB"/>
              <a:t>Lowest recorded road temperature: -5.8</a:t>
            </a:r>
            <a:r>
              <a:rPr lang="en-GB" baseline="30000"/>
              <a:t>o</a:t>
            </a:r>
            <a:r>
              <a:rPr lang="en-GB"/>
              <a:t>C</a:t>
            </a:r>
          </a:p>
          <a:p>
            <a:pPr lvl="0"/>
            <a:endParaRPr lang="en-GB"/>
          </a:p>
          <a:p>
            <a:pPr marL="0" lvl="0" indent="0">
              <a:buNone/>
            </a:pPr>
            <a:r>
              <a:rPr lang="en-GB"/>
              <a:t>2022 - 2023 season would be considered to have been a mild winter overall but with one very significant cold spell in early December that lasted 10 days. During this period significant snow fall was experienced and low daytime temperatures prevented any thaw from occurring.</a:t>
            </a:r>
          </a:p>
          <a:p>
            <a:pPr marL="0" lvl="0" indent="0">
              <a:buNone/>
            </a:pPr>
            <a:endParaRPr lang="en-IE"/>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4030E-6DB3-FF81-4E8B-CAC0FD18F357}"/>
              </a:ext>
            </a:extLst>
          </p:cNvPr>
          <p:cNvSpPr txBox="1">
            <a:spLocks noGrp="1"/>
          </p:cNvSpPr>
          <p:nvPr>
            <p:ph type="title"/>
          </p:nvPr>
        </p:nvSpPr>
        <p:spPr/>
        <p:txBody>
          <a:bodyPr/>
          <a:lstStyle/>
          <a:p>
            <a:pPr lvl="0"/>
            <a:r>
              <a:rPr lang="en-GB" dirty="0"/>
              <a:t>2023 – 2024 </a:t>
            </a:r>
            <a:r>
              <a:rPr lang="en-GB" cap="none" dirty="0"/>
              <a:t>Season	</a:t>
            </a:r>
            <a:endParaRPr lang="en-IE" cap="none" dirty="0"/>
          </a:p>
        </p:txBody>
      </p:sp>
      <p:sp>
        <p:nvSpPr>
          <p:cNvPr id="3" name="Content Placeholder 2">
            <a:extLst>
              <a:ext uri="{FF2B5EF4-FFF2-40B4-BE49-F238E27FC236}">
                <a16:creationId xmlns:a16="http://schemas.microsoft.com/office/drawing/2014/main" id="{2C4AAFDB-3D8A-7162-13E3-45DBB1C4268C}"/>
              </a:ext>
            </a:extLst>
          </p:cNvPr>
          <p:cNvSpPr txBox="1">
            <a:spLocks noGrp="1"/>
          </p:cNvSpPr>
          <p:nvPr>
            <p:ph idx="1"/>
          </p:nvPr>
        </p:nvSpPr>
        <p:spPr>
          <a:xfrm>
            <a:off x="838203" y="1937860"/>
            <a:ext cx="10515600" cy="4110602"/>
          </a:xfrm>
        </p:spPr>
        <p:txBody>
          <a:bodyPr/>
          <a:lstStyle/>
          <a:p>
            <a:pPr lvl="0"/>
            <a:r>
              <a:rPr lang="en-GB"/>
              <a:t>Starts – Oct 16</a:t>
            </a:r>
            <a:r>
              <a:rPr lang="en-GB" baseline="30000"/>
              <a:t>th</a:t>
            </a:r>
            <a:r>
              <a:rPr lang="en-GB"/>
              <a:t> </a:t>
            </a:r>
          </a:p>
          <a:p>
            <a:pPr lvl="0"/>
            <a:r>
              <a:rPr lang="en-GB"/>
              <a:t>Finishes – April 28</a:t>
            </a:r>
            <a:r>
              <a:rPr lang="en-GB" baseline="30000"/>
              <a:t>th</a:t>
            </a:r>
            <a:endParaRPr lang="en-GB"/>
          </a:p>
          <a:p>
            <a:pPr lvl="0"/>
            <a:endParaRPr lang="en-GB"/>
          </a:p>
          <a:p>
            <a:pPr lvl="0"/>
            <a:r>
              <a:rPr lang="en-GB"/>
              <a:t>Gritting Runs will be generally be carried out at 7pm and/or 5am depending on forecast</a:t>
            </a:r>
          </a:p>
          <a:p>
            <a:pPr lvl="0"/>
            <a:r>
              <a:rPr lang="en-GB"/>
              <a:t>Standard spread rate will be 10g/m2 but increased in the event of extreme low temperatures or snow</a:t>
            </a:r>
          </a:p>
          <a:p>
            <a:pPr lvl="0"/>
            <a:r>
              <a:rPr lang="en-GB"/>
              <a:t>Snow ploughs available for all routes but snow falls must be greater than 30mm to be effective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91AF3-8D4C-9267-F42E-41185EE68FD6}"/>
              </a:ext>
            </a:extLst>
          </p:cNvPr>
          <p:cNvSpPr txBox="1">
            <a:spLocks noGrp="1"/>
          </p:cNvSpPr>
          <p:nvPr>
            <p:ph type="title"/>
          </p:nvPr>
        </p:nvSpPr>
        <p:spPr>
          <a:xfrm>
            <a:off x="119338" y="365129"/>
            <a:ext cx="4016437" cy="2680078"/>
          </a:xfrm>
        </p:spPr>
        <p:txBody>
          <a:bodyPr/>
          <a:lstStyle/>
          <a:p>
            <a:pPr lvl="0"/>
            <a:r>
              <a:rPr lang="en-GB"/>
              <a:t>Gritting Routes </a:t>
            </a:r>
            <a:br>
              <a:rPr lang="en-GB"/>
            </a:br>
            <a:br>
              <a:rPr lang="en-GB"/>
            </a:br>
            <a:endParaRPr lang="en-IE"/>
          </a:p>
        </p:txBody>
      </p:sp>
      <p:sp>
        <p:nvSpPr>
          <p:cNvPr id="3" name="TextBox 8">
            <a:extLst>
              <a:ext uri="{FF2B5EF4-FFF2-40B4-BE49-F238E27FC236}">
                <a16:creationId xmlns:a16="http://schemas.microsoft.com/office/drawing/2014/main" id="{8F5AAB56-70D0-9885-DBD3-66DF19F37469}"/>
              </a:ext>
            </a:extLst>
          </p:cNvPr>
          <p:cNvSpPr txBox="1"/>
          <p:nvPr/>
        </p:nvSpPr>
        <p:spPr>
          <a:xfrm>
            <a:off x="119338" y="2498899"/>
            <a:ext cx="3489816" cy="646334"/>
          </a:xfrm>
          <a:prstGeom prst="rect">
            <a:avLst/>
          </a:prstGeom>
          <a:noFill/>
          <a:ln cap="flat">
            <a:noFill/>
          </a:ln>
        </p:spPr>
        <p:txBody>
          <a:bodyPr vert="horz" wrap="square" lIns="91440" tIns="45720" rIns="91440" bIns="45720" anchor="t" anchorCtr="0" compatLnSpc="1">
            <a:spAutoFit/>
          </a:bodyPr>
          <a:lstStyle/>
          <a:p>
            <a:pPr marL="285750" marR="0" lvl="0" indent="-28575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orbel"/>
              </a:rPr>
              <a:t>7 routes within the county</a:t>
            </a:r>
          </a:p>
          <a:p>
            <a:pPr marL="285750" marR="0" lvl="0" indent="-28575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orbel"/>
              </a:rPr>
              <a:t>340km of roads treated</a:t>
            </a:r>
            <a:endParaRPr lang="en-IE" sz="1800" b="0" i="0" u="none" strike="noStrike" kern="1200" cap="none" spc="0" baseline="0">
              <a:solidFill>
                <a:srgbClr val="FFFFFF"/>
              </a:solidFill>
              <a:uFillTx/>
              <a:latin typeface="Corbel"/>
            </a:endParaRPr>
          </a:p>
        </p:txBody>
      </p:sp>
      <p:pic>
        <p:nvPicPr>
          <p:cNvPr id="4" name="Picture 7">
            <a:extLst>
              <a:ext uri="{FF2B5EF4-FFF2-40B4-BE49-F238E27FC236}">
                <a16:creationId xmlns:a16="http://schemas.microsoft.com/office/drawing/2014/main" id="{88A4D96C-7690-9A82-9A59-64A29002429B}"/>
              </a:ext>
            </a:extLst>
          </p:cNvPr>
          <p:cNvPicPr>
            <a:picLocks noChangeAspect="1"/>
          </p:cNvPicPr>
          <p:nvPr/>
        </p:nvPicPr>
        <p:blipFill>
          <a:blip r:embed="rId2"/>
          <a:stretch>
            <a:fillRect/>
          </a:stretch>
        </p:blipFill>
        <p:spPr>
          <a:xfrm>
            <a:off x="3182770" y="0"/>
            <a:ext cx="9009226" cy="6858000"/>
          </a:xfrm>
          <a:prstGeom prst="rect">
            <a:avLst/>
          </a:prstGeom>
          <a:noFill/>
          <a:ln w="9528" cap="flat">
            <a:solidFill>
              <a:srgbClr val="000000"/>
            </a:solidFill>
            <a:prstDash val="solid"/>
            <a:miter/>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FE14F-345E-378A-CD7D-19D415811385}"/>
              </a:ext>
            </a:extLst>
          </p:cNvPr>
          <p:cNvSpPr txBox="1">
            <a:spLocks noGrp="1"/>
          </p:cNvSpPr>
          <p:nvPr>
            <p:ph type="title"/>
          </p:nvPr>
        </p:nvSpPr>
        <p:spPr>
          <a:xfrm>
            <a:off x="222638" y="365129"/>
            <a:ext cx="3812471" cy="1325559"/>
          </a:xfrm>
        </p:spPr>
        <p:txBody>
          <a:bodyPr/>
          <a:lstStyle/>
          <a:p>
            <a:pPr lvl="0"/>
            <a:r>
              <a:rPr lang="en-GB"/>
              <a:t>Priority Routes</a:t>
            </a:r>
            <a:endParaRPr lang="en-IE"/>
          </a:p>
        </p:txBody>
      </p:sp>
      <p:sp>
        <p:nvSpPr>
          <p:cNvPr id="3" name="TextBox 5">
            <a:extLst>
              <a:ext uri="{FF2B5EF4-FFF2-40B4-BE49-F238E27FC236}">
                <a16:creationId xmlns:a16="http://schemas.microsoft.com/office/drawing/2014/main" id="{B8CD3809-23AF-0152-4B90-921E56CFB2F1}"/>
              </a:ext>
            </a:extLst>
          </p:cNvPr>
          <p:cNvSpPr txBox="1"/>
          <p:nvPr/>
        </p:nvSpPr>
        <p:spPr>
          <a:xfrm>
            <a:off x="749808" y="1941618"/>
            <a:ext cx="2272549" cy="923333"/>
          </a:xfrm>
          <a:prstGeom prst="rect">
            <a:avLst/>
          </a:prstGeom>
          <a:noFill/>
          <a:ln cap="flat">
            <a:noFill/>
          </a:ln>
        </p:spPr>
        <p:txBody>
          <a:bodyPr vert="horz" wrap="non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orbel"/>
              </a:rPr>
              <a:t>SDCC Priority Routes</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orbel"/>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orbel"/>
              </a:rPr>
              <a:t>Private Priority Routes</a:t>
            </a:r>
            <a:endParaRPr lang="en-IE" sz="1800" b="0" i="0" u="none" strike="noStrike" kern="1200" cap="none" spc="0" baseline="0">
              <a:solidFill>
                <a:srgbClr val="FFFFFF"/>
              </a:solidFill>
              <a:uFillTx/>
              <a:latin typeface="Corbel"/>
            </a:endParaRPr>
          </a:p>
        </p:txBody>
      </p:sp>
      <p:cxnSp>
        <p:nvCxnSpPr>
          <p:cNvPr id="4" name="Straight Connector 7">
            <a:extLst>
              <a:ext uri="{FF2B5EF4-FFF2-40B4-BE49-F238E27FC236}">
                <a16:creationId xmlns:a16="http://schemas.microsoft.com/office/drawing/2014/main" id="{09018BF4-E207-AA3B-6D3E-EA9FFB719A12}"/>
              </a:ext>
            </a:extLst>
          </p:cNvPr>
          <p:cNvCxnSpPr/>
          <p:nvPr/>
        </p:nvCxnSpPr>
        <p:spPr>
          <a:xfrm flipH="1">
            <a:off x="222638" y="2112401"/>
            <a:ext cx="435528" cy="0"/>
          </a:xfrm>
          <a:prstGeom prst="straightConnector1">
            <a:avLst/>
          </a:prstGeom>
          <a:noFill/>
          <a:ln w="76196" cap="flat">
            <a:solidFill>
              <a:srgbClr val="FF0000"/>
            </a:solidFill>
            <a:prstDash val="solid"/>
            <a:miter/>
          </a:ln>
        </p:spPr>
      </p:cxnSp>
      <p:cxnSp>
        <p:nvCxnSpPr>
          <p:cNvPr id="5" name="Straight Connector 8">
            <a:extLst>
              <a:ext uri="{FF2B5EF4-FFF2-40B4-BE49-F238E27FC236}">
                <a16:creationId xmlns:a16="http://schemas.microsoft.com/office/drawing/2014/main" id="{8369C0D0-98DD-51B7-B3AD-D2705BBF6CF5}"/>
              </a:ext>
            </a:extLst>
          </p:cNvPr>
          <p:cNvCxnSpPr/>
          <p:nvPr/>
        </p:nvCxnSpPr>
        <p:spPr>
          <a:xfrm flipH="1">
            <a:off x="222638" y="2653131"/>
            <a:ext cx="435528" cy="0"/>
          </a:xfrm>
          <a:prstGeom prst="straightConnector1">
            <a:avLst/>
          </a:prstGeom>
          <a:noFill/>
          <a:ln w="76196" cap="flat">
            <a:solidFill>
              <a:srgbClr val="FFFF00"/>
            </a:solidFill>
            <a:prstDash val="solid"/>
            <a:miter/>
          </a:ln>
        </p:spPr>
      </p:cxnSp>
      <p:pic>
        <p:nvPicPr>
          <p:cNvPr id="6" name="Picture 9">
            <a:extLst>
              <a:ext uri="{FF2B5EF4-FFF2-40B4-BE49-F238E27FC236}">
                <a16:creationId xmlns:a16="http://schemas.microsoft.com/office/drawing/2014/main" id="{3CD28E21-AB7D-90CB-957A-FE5404E408E9}"/>
              </a:ext>
            </a:extLst>
          </p:cNvPr>
          <p:cNvPicPr>
            <a:picLocks noChangeAspect="1"/>
          </p:cNvPicPr>
          <p:nvPr/>
        </p:nvPicPr>
        <p:blipFill>
          <a:blip r:embed="rId2"/>
          <a:stretch>
            <a:fillRect/>
          </a:stretch>
        </p:blipFill>
        <p:spPr>
          <a:xfrm>
            <a:off x="3091083" y="0"/>
            <a:ext cx="9100913" cy="6858000"/>
          </a:xfrm>
          <a:prstGeom prst="rect">
            <a:avLst/>
          </a:prstGeom>
          <a:noFill/>
          <a:ln w="9528" cap="flat">
            <a:solidFill>
              <a:srgbClr val="000000"/>
            </a:solidFill>
            <a:prstDash val="solid"/>
            <a:miter/>
          </a:ln>
        </p:spPr>
      </p:pic>
      <p:sp>
        <p:nvSpPr>
          <p:cNvPr id="7" name="TextBox 10">
            <a:extLst>
              <a:ext uri="{FF2B5EF4-FFF2-40B4-BE49-F238E27FC236}">
                <a16:creationId xmlns:a16="http://schemas.microsoft.com/office/drawing/2014/main" id="{E9525CFE-1C56-4D04-8274-AD0AB84867F8}"/>
              </a:ext>
            </a:extLst>
          </p:cNvPr>
          <p:cNvSpPr txBox="1"/>
          <p:nvPr/>
        </p:nvSpPr>
        <p:spPr>
          <a:xfrm>
            <a:off x="135175" y="3570137"/>
            <a:ext cx="2887181" cy="203132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alibri"/>
              </a:rPr>
              <a:t>Priority Routes are </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alibri"/>
              </a:rPr>
              <a:t>the main distributor roads to the county </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alibri"/>
              </a:rPr>
              <a:t>essential services such as hospitals, airport, emergency services </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alibri"/>
              </a:rPr>
              <a:t>food distribution points</a:t>
            </a:r>
            <a:endParaRPr lang="en-IE" sz="1800" b="0" i="0" u="none" strike="noStrike" kern="1200" cap="none" spc="0" baseline="0">
              <a:solidFill>
                <a:srgbClr val="FFFFFF"/>
              </a:solidFill>
              <a:uFillTx/>
              <a:latin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0EA45-69EF-0D7A-C57E-2F8DC7F09410}"/>
              </a:ext>
            </a:extLst>
          </p:cNvPr>
          <p:cNvSpPr txBox="1">
            <a:spLocks noGrp="1"/>
          </p:cNvSpPr>
          <p:nvPr>
            <p:ph type="title"/>
          </p:nvPr>
        </p:nvSpPr>
        <p:spPr>
          <a:xfrm>
            <a:off x="536899" y="365129"/>
            <a:ext cx="3892491" cy="1321061"/>
          </a:xfrm>
        </p:spPr>
        <p:txBody>
          <a:bodyPr/>
          <a:lstStyle/>
          <a:p>
            <a:pPr lvl="0"/>
            <a:r>
              <a:rPr lang="en-GB" sz="3200"/>
              <a:t>Salt Bin Locations </a:t>
            </a:r>
            <a:br>
              <a:rPr lang="en-GB" sz="3200"/>
            </a:br>
            <a:endParaRPr lang="en-IE" sz="3200"/>
          </a:p>
        </p:txBody>
      </p:sp>
      <p:sp>
        <p:nvSpPr>
          <p:cNvPr id="3" name="TextBox 2">
            <a:extLst>
              <a:ext uri="{FF2B5EF4-FFF2-40B4-BE49-F238E27FC236}">
                <a16:creationId xmlns:a16="http://schemas.microsoft.com/office/drawing/2014/main" id="{96CAE043-CFE6-F093-8929-8F38DB64FFFD}"/>
              </a:ext>
            </a:extLst>
          </p:cNvPr>
          <p:cNvSpPr txBox="1"/>
          <p:nvPr/>
        </p:nvSpPr>
        <p:spPr>
          <a:xfrm>
            <a:off x="536899" y="2505071"/>
            <a:ext cx="2920675" cy="2862318"/>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orbel"/>
              </a:rPr>
              <a:t>99 salt bins located throughout the county</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orbel"/>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orbel"/>
              </a:rPr>
              <a:t>Bins restocked at the start of every season and upon request following that</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FFFFFF"/>
              </a:solidFill>
              <a:uFillTx/>
              <a:latin typeface="Corbel"/>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orbel"/>
              </a:rPr>
              <a:t>We will be getting salt bins GIS mapped and will share it on our website</a:t>
            </a:r>
            <a:endParaRPr lang="en-IE" sz="1800" b="0" i="0" u="none" strike="noStrike" kern="1200" cap="none" spc="0" baseline="0">
              <a:solidFill>
                <a:srgbClr val="FFFFFF"/>
              </a:solidFill>
              <a:uFillTx/>
              <a:latin typeface="Corbel"/>
            </a:endParaRPr>
          </a:p>
        </p:txBody>
      </p:sp>
      <p:pic>
        <p:nvPicPr>
          <p:cNvPr id="4" name="Picture 9">
            <a:extLst>
              <a:ext uri="{FF2B5EF4-FFF2-40B4-BE49-F238E27FC236}">
                <a16:creationId xmlns:a16="http://schemas.microsoft.com/office/drawing/2014/main" id="{F261BBA3-002D-16B9-EFBE-25B8370FA450}"/>
              </a:ext>
            </a:extLst>
          </p:cNvPr>
          <p:cNvPicPr>
            <a:picLocks noChangeAspect="1"/>
          </p:cNvPicPr>
          <p:nvPr/>
        </p:nvPicPr>
        <p:blipFill>
          <a:blip r:embed="rId2"/>
          <a:stretch>
            <a:fillRect/>
          </a:stretch>
        </p:blipFill>
        <p:spPr>
          <a:xfrm>
            <a:off x="4643469" y="0"/>
            <a:ext cx="7548527" cy="6858000"/>
          </a:xfrm>
          <a:prstGeom prst="rect">
            <a:avLst/>
          </a:prstGeom>
          <a:noFill/>
          <a:ln cap="flat">
            <a:noFill/>
          </a:ln>
        </p:spPr>
      </p:pic>
    </p:spTree>
  </p:cSld>
  <p:clrMapOvr>
    <a:masterClrMapping/>
  </p:clrMapOvr>
</p:sld>
</file>

<file path=ppt/theme/theme1.xml><?xml version="1.0" encoding="utf-8"?>
<a:theme xmlns:a="http://schemas.openxmlformats.org/drawingml/2006/main" name="Bande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Banded</Template>
  <TotalTime>5916</TotalTime>
  <Words>235</Words>
  <Application>Microsoft Office PowerPoint</Application>
  <PresentationFormat>Widescreen</PresentationFormat>
  <Paragraphs>33</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Corbel</vt:lpstr>
      <vt:lpstr>Wingdings</vt:lpstr>
      <vt:lpstr>Banded</vt:lpstr>
      <vt:lpstr>Winter Maintenance Plan</vt:lpstr>
      <vt:lpstr>Recap of 2022 – 2023 Season</vt:lpstr>
      <vt:lpstr>2023 – 2024 Season </vt:lpstr>
      <vt:lpstr>Gritting Routes   </vt:lpstr>
      <vt:lpstr>Priority Routes</vt:lpstr>
      <vt:lpstr>Salt Bin Locations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Winter Maintenance Plan</dc:title>
  <dc:creator>Gary Walsh</dc:creator>
  <cp:lastModifiedBy>Gary Walsh</cp:lastModifiedBy>
  <cp:revision>6</cp:revision>
  <cp:lastPrinted>2022-10-07T15:13:07Z</cp:lastPrinted>
  <dcterms:created xsi:type="dcterms:W3CDTF">2022-10-04T08:06:16Z</dcterms:created>
  <dcterms:modified xsi:type="dcterms:W3CDTF">2023-10-23T14:36:25Z</dcterms:modified>
</cp:coreProperties>
</file>