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13"/>
  </p:notesMasterIdLst>
  <p:sldIdLst>
    <p:sldId id="258" r:id="rId2"/>
    <p:sldId id="264" r:id="rId3"/>
    <p:sldId id="268" r:id="rId4"/>
    <p:sldId id="261" r:id="rId5"/>
    <p:sldId id="270" r:id="rId6"/>
    <p:sldId id="279" r:id="rId7"/>
    <p:sldId id="274" r:id="rId8"/>
    <p:sldId id="275" r:id="rId9"/>
    <p:sldId id="273" r:id="rId10"/>
    <p:sldId id="276" r:id="rId11"/>
    <p:sldId id="27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6" autoAdjust="0"/>
    <p:restoredTop sz="94660"/>
  </p:normalViewPr>
  <p:slideViewPr>
    <p:cSldViewPr snapToGrid="0">
      <p:cViewPr varScale="1">
        <p:scale>
          <a:sx n="75" d="100"/>
          <a:sy n="75" d="100"/>
        </p:scale>
        <p:origin x="77" y="18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a:p>
        </p:txBody>
      </p:sp>
    </p:spTree>
    <p:extLst>
      <p:ext uri="{BB962C8B-B14F-4D97-AF65-F5344CB8AC3E}">
        <p14:creationId xmlns:p14="http://schemas.microsoft.com/office/powerpoint/2010/main" val="196086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1</a:t>
            </a:fld>
            <a:endParaRPr lang="en-US" dirty="0"/>
          </a:p>
        </p:txBody>
      </p:sp>
    </p:spTree>
    <p:extLst>
      <p:ext uri="{BB962C8B-B14F-4D97-AF65-F5344CB8AC3E}">
        <p14:creationId xmlns:p14="http://schemas.microsoft.com/office/powerpoint/2010/main" val="2597165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2</a:t>
            </a:fld>
            <a:endParaRPr lang="en-US"/>
          </a:p>
        </p:txBody>
      </p:sp>
    </p:spTree>
    <p:extLst>
      <p:ext uri="{BB962C8B-B14F-4D97-AF65-F5344CB8AC3E}">
        <p14:creationId xmlns:p14="http://schemas.microsoft.com/office/powerpoint/2010/main" val="304210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junior library lends itself very well as a performance space. The Local Vocal choir will be back </a:t>
            </a:r>
            <a:r>
              <a:rPr lang="en-IE" dirty="0" err="1"/>
              <a:t>fro</a:t>
            </a:r>
            <a:r>
              <a:rPr lang="en-IE" dirty="0"/>
              <a:t> songs of the 50’s/60’s &amp; 70’s on 31</a:t>
            </a:r>
            <a:r>
              <a:rPr lang="en-IE" baseline="30000" dirty="0"/>
              <a:t>st</a:t>
            </a:r>
            <a:r>
              <a:rPr lang="en-IE" dirty="0"/>
              <a:t> May @ 7pm</a:t>
            </a:r>
          </a:p>
        </p:txBody>
      </p:sp>
      <p:sp>
        <p:nvSpPr>
          <p:cNvPr id="4" name="Slide Number Placeholder 3"/>
          <p:cNvSpPr>
            <a:spLocks noGrp="1"/>
          </p:cNvSpPr>
          <p:nvPr>
            <p:ph type="sldNum" sz="quarter" idx="5"/>
          </p:nvPr>
        </p:nvSpPr>
        <p:spPr/>
        <p:txBody>
          <a:bodyPr/>
          <a:lstStyle/>
          <a:p>
            <a:fld id="{E0746DE6-3336-457D-A091-FA20AC1C536E}" type="slidenum">
              <a:rPr lang="en-US" smtClean="0"/>
              <a:t>3</a:t>
            </a:fld>
            <a:endParaRPr lang="en-US"/>
          </a:p>
        </p:txBody>
      </p:sp>
    </p:spTree>
    <p:extLst>
      <p:ext uri="{BB962C8B-B14F-4D97-AF65-F5344CB8AC3E}">
        <p14:creationId xmlns:p14="http://schemas.microsoft.com/office/powerpoint/2010/main" val="2882640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 had a full house for the annual Joe Williams talk on 12</a:t>
            </a:r>
            <a:r>
              <a:rPr lang="en-IE" baseline="30000" dirty="0"/>
              <a:t>th</a:t>
            </a:r>
            <a:r>
              <a:rPr lang="en-IE" dirty="0"/>
              <a:t> April. The talk was given by </a:t>
            </a:r>
            <a:r>
              <a:rPr lang="en-IE" dirty="0" err="1"/>
              <a:t>Dr.</a:t>
            </a:r>
            <a:r>
              <a:rPr lang="en-IE" dirty="0"/>
              <a:t> Seamus </a:t>
            </a:r>
            <a:r>
              <a:rPr lang="en-IE" dirty="0" err="1"/>
              <a:t>Cullan</a:t>
            </a:r>
            <a:r>
              <a:rPr lang="en-IE" dirty="0"/>
              <a:t> on the </a:t>
            </a:r>
            <a:r>
              <a:rPr lang="en-IE" dirty="0" err="1"/>
              <a:t>Slí</a:t>
            </a:r>
            <a:r>
              <a:rPr lang="en-IE" dirty="0"/>
              <a:t> Mor.</a:t>
            </a:r>
          </a:p>
        </p:txBody>
      </p:sp>
      <p:sp>
        <p:nvSpPr>
          <p:cNvPr id="4" name="Slide Number Placeholder 3"/>
          <p:cNvSpPr>
            <a:spLocks noGrp="1"/>
          </p:cNvSpPr>
          <p:nvPr>
            <p:ph type="sldNum" sz="quarter" idx="5"/>
          </p:nvPr>
        </p:nvSpPr>
        <p:spPr/>
        <p:txBody>
          <a:bodyPr/>
          <a:lstStyle/>
          <a:p>
            <a:fld id="{E0746DE6-3336-457D-A091-FA20AC1C536E}" type="slidenum">
              <a:rPr lang="en-US" smtClean="0"/>
              <a:t>4</a:t>
            </a:fld>
            <a:endParaRPr lang="en-US"/>
          </a:p>
        </p:txBody>
      </p:sp>
    </p:spTree>
    <p:extLst>
      <p:ext uri="{BB962C8B-B14F-4D97-AF65-F5344CB8AC3E}">
        <p14:creationId xmlns:p14="http://schemas.microsoft.com/office/powerpoint/2010/main" val="3913786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391AB-F383-4237-A071-AD1C6E9246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6636DA-4FDE-4B32-8CCE-37EFA3E757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F87932-8FF0-4DF1-A776-9A3CE37618A7}"/>
              </a:ext>
            </a:extLst>
          </p:cNvPr>
          <p:cNvSpPr>
            <a:spLocks noGrp="1"/>
          </p:cNvSpPr>
          <p:nvPr>
            <p:ph type="dt" sz="half" idx="10"/>
          </p:nvPr>
        </p:nvSpPr>
        <p:spPr/>
        <p:txBody>
          <a:bodyPr/>
          <a:lstStyle/>
          <a:p>
            <a:fld id="{5D6495F3-B757-4FAF-98AA-EDA7D1485485}" type="datetimeFigureOut">
              <a:rPr lang="en-US" smtClean="0"/>
              <a:t>10/3/2023</a:t>
            </a:fld>
            <a:endParaRPr lang="en-US"/>
          </a:p>
        </p:txBody>
      </p:sp>
      <p:sp>
        <p:nvSpPr>
          <p:cNvPr id="5" name="Footer Placeholder 4">
            <a:extLst>
              <a:ext uri="{FF2B5EF4-FFF2-40B4-BE49-F238E27FC236}">
                <a16:creationId xmlns:a16="http://schemas.microsoft.com/office/drawing/2014/main" id="{5F38FAB8-C9F1-4DBB-B355-D8DEE3706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490E3-D8E8-4766-9104-14009BF5636F}"/>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3456901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8678-553E-4A5B-8CFE-5DB358BDF3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3AF303-1F73-4575-83E6-561589F163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36EC56-7DCF-400D-A871-C26291EB10AD}"/>
              </a:ext>
            </a:extLst>
          </p:cNvPr>
          <p:cNvSpPr>
            <a:spLocks noGrp="1"/>
          </p:cNvSpPr>
          <p:nvPr>
            <p:ph type="dt" sz="half" idx="10"/>
          </p:nvPr>
        </p:nvSpPr>
        <p:spPr/>
        <p:txBody>
          <a:bodyPr/>
          <a:lstStyle/>
          <a:p>
            <a:fld id="{5D6495F3-B757-4FAF-98AA-EDA7D1485485}" type="datetimeFigureOut">
              <a:rPr lang="en-US" smtClean="0"/>
              <a:t>10/3/2023</a:t>
            </a:fld>
            <a:endParaRPr lang="en-US"/>
          </a:p>
        </p:txBody>
      </p:sp>
      <p:sp>
        <p:nvSpPr>
          <p:cNvPr id="5" name="Footer Placeholder 4">
            <a:extLst>
              <a:ext uri="{FF2B5EF4-FFF2-40B4-BE49-F238E27FC236}">
                <a16:creationId xmlns:a16="http://schemas.microsoft.com/office/drawing/2014/main" id="{17FFAC5B-7C77-4F8C-ADB0-8D208A2EB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2F48AF-AB8F-4DD2-BC77-7E2F42AD3B87}"/>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3187317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ED820-BFE6-41B5-8064-984037A999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A27FEA-5359-474A-B4F8-FF510DD748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4DD33D-563C-4B8C-B8C1-625FF5C5B85D}"/>
              </a:ext>
            </a:extLst>
          </p:cNvPr>
          <p:cNvSpPr>
            <a:spLocks noGrp="1"/>
          </p:cNvSpPr>
          <p:nvPr>
            <p:ph type="dt" sz="half" idx="10"/>
          </p:nvPr>
        </p:nvSpPr>
        <p:spPr/>
        <p:txBody>
          <a:bodyPr/>
          <a:lstStyle/>
          <a:p>
            <a:fld id="{5D6495F3-B757-4FAF-98AA-EDA7D1485485}" type="datetimeFigureOut">
              <a:rPr lang="en-US" smtClean="0"/>
              <a:t>10/3/2023</a:t>
            </a:fld>
            <a:endParaRPr lang="en-US"/>
          </a:p>
        </p:txBody>
      </p:sp>
      <p:sp>
        <p:nvSpPr>
          <p:cNvPr id="5" name="Footer Placeholder 4">
            <a:extLst>
              <a:ext uri="{FF2B5EF4-FFF2-40B4-BE49-F238E27FC236}">
                <a16:creationId xmlns:a16="http://schemas.microsoft.com/office/drawing/2014/main" id="{40471877-89FD-46BE-832F-C5660A556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E675F-CC4D-48CF-90C8-53829EE08B8C}"/>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2454621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C92465C-D4C0-4FD8-8C6C-0C0C811A4D9D}"/>
              </a:ext>
            </a:extLst>
          </p:cNvPr>
          <p:cNvSpPr>
            <a:spLocks noGrp="1"/>
          </p:cNvSpPr>
          <p:nvPr>
            <p:ph type="pic" sz="quarter" idx="10"/>
          </p:nvPr>
        </p:nvSpPr>
        <p:spPr>
          <a:xfrm>
            <a:off x="0" y="1"/>
            <a:ext cx="12192000" cy="5969573"/>
          </a:xfrm>
          <a:custGeom>
            <a:avLst/>
            <a:gdLst>
              <a:gd name="connsiteX0" fmla="*/ 7230262 w 12192000"/>
              <a:gd name="connsiteY0" fmla="*/ 5906862 h 5969573"/>
              <a:gd name="connsiteX1" fmla="*/ 7197115 w 12192000"/>
              <a:gd name="connsiteY1" fmla="*/ 5913338 h 5969573"/>
              <a:gd name="connsiteX2" fmla="*/ 7214545 w 12192000"/>
              <a:gd name="connsiteY2" fmla="*/ 5911744 h 5969573"/>
              <a:gd name="connsiteX3" fmla="*/ 7230262 w 12192000"/>
              <a:gd name="connsiteY3" fmla="*/ 5906862 h 5969573"/>
              <a:gd name="connsiteX4" fmla="*/ 7009120 w 12192000"/>
              <a:gd name="connsiteY4" fmla="*/ 5850263 h 5969573"/>
              <a:gd name="connsiteX5" fmla="*/ 7021563 w 12192000"/>
              <a:gd name="connsiteY5" fmla="*/ 5861355 h 5969573"/>
              <a:gd name="connsiteX6" fmla="*/ 7021563 w 12192000"/>
              <a:gd name="connsiteY6" fmla="*/ 5861354 h 5969573"/>
              <a:gd name="connsiteX7" fmla="*/ 7768443 w 12192000"/>
              <a:gd name="connsiteY7" fmla="*/ 5742074 h 5969573"/>
              <a:gd name="connsiteX8" fmla="*/ 7768443 w 12192000"/>
              <a:gd name="connsiteY8" fmla="*/ 5742075 h 5969573"/>
              <a:gd name="connsiteX9" fmla="*/ 7792447 w 12192000"/>
              <a:gd name="connsiteY9" fmla="*/ 5764553 h 5969573"/>
              <a:gd name="connsiteX10" fmla="*/ 7768443 w 12192000"/>
              <a:gd name="connsiteY10" fmla="*/ 5742074 h 5969573"/>
              <a:gd name="connsiteX11" fmla="*/ 4038748 w 12192000"/>
              <a:gd name="connsiteY11" fmla="*/ 5739955 h 5969573"/>
              <a:gd name="connsiteX12" fmla="*/ 4030517 w 12192000"/>
              <a:gd name="connsiteY12" fmla="*/ 5751599 h 5969573"/>
              <a:gd name="connsiteX13" fmla="*/ 4015609 w 12192000"/>
              <a:gd name="connsiteY13" fmla="*/ 5770450 h 5969573"/>
              <a:gd name="connsiteX14" fmla="*/ 3996845 w 12192000"/>
              <a:gd name="connsiteY14" fmla="*/ 5780104 h 5969573"/>
              <a:gd name="connsiteX15" fmla="*/ 4030518 w 12192000"/>
              <a:gd name="connsiteY15" fmla="*/ 5751599 h 5969573"/>
              <a:gd name="connsiteX16" fmla="*/ 6245343 w 12192000"/>
              <a:gd name="connsiteY16" fmla="*/ 5736549 h 5969573"/>
              <a:gd name="connsiteX17" fmla="*/ 6274406 w 12192000"/>
              <a:gd name="connsiteY17" fmla="*/ 5743345 h 5969573"/>
              <a:gd name="connsiteX18" fmla="*/ 6291247 w 12192000"/>
              <a:gd name="connsiteY18" fmla="*/ 5749662 h 5969573"/>
              <a:gd name="connsiteX19" fmla="*/ 6291385 w 12192000"/>
              <a:gd name="connsiteY19" fmla="*/ 5749714 h 5969573"/>
              <a:gd name="connsiteX20" fmla="*/ 6306284 w 12192000"/>
              <a:gd name="connsiteY20" fmla="*/ 5755552 h 5969573"/>
              <a:gd name="connsiteX21" fmla="*/ 6308075 w 12192000"/>
              <a:gd name="connsiteY21" fmla="*/ 5755968 h 5969573"/>
              <a:gd name="connsiteX22" fmla="*/ 6313855 w 12192000"/>
              <a:gd name="connsiteY22" fmla="*/ 5758133 h 5969573"/>
              <a:gd name="connsiteX23" fmla="*/ 6337048 w 12192000"/>
              <a:gd name="connsiteY23" fmla="*/ 5762696 h 5969573"/>
              <a:gd name="connsiteX24" fmla="*/ 6308075 w 12192000"/>
              <a:gd name="connsiteY24" fmla="*/ 5755968 h 5969573"/>
              <a:gd name="connsiteX25" fmla="*/ 6291385 w 12192000"/>
              <a:gd name="connsiteY25" fmla="*/ 5749714 h 5969573"/>
              <a:gd name="connsiteX26" fmla="*/ 6276197 w 12192000"/>
              <a:gd name="connsiteY26" fmla="*/ 5743764 h 5969573"/>
              <a:gd name="connsiteX27" fmla="*/ 6274406 w 12192000"/>
              <a:gd name="connsiteY27" fmla="*/ 5743345 h 5969573"/>
              <a:gd name="connsiteX28" fmla="*/ 6268613 w 12192000"/>
              <a:gd name="connsiteY28" fmla="*/ 5741171 h 5969573"/>
              <a:gd name="connsiteX29" fmla="*/ 6245343 w 12192000"/>
              <a:gd name="connsiteY29" fmla="*/ 5736549 h 5969573"/>
              <a:gd name="connsiteX30" fmla="*/ 6558837 w 12192000"/>
              <a:gd name="connsiteY30" fmla="*/ 5706717 h 5969573"/>
              <a:gd name="connsiteX31" fmla="*/ 6529984 w 12192000"/>
              <a:gd name="connsiteY31" fmla="*/ 5708163 h 5969573"/>
              <a:gd name="connsiteX32" fmla="*/ 6589207 w 12192000"/>
              <a:gd name="connsiteY32" fmla="*/ 5711593 h 5969573"/>
              <a:gd name="connsiteX33" fmla="*/ 6558837 w 12192000"/>
              <a:gd name="connsiteY33" fmla="*/ 5706717 h 5969573"/>
              <a:gd name="connsiteX34" fmla="*/ 4834454 w 12192000"/>
              <a:gd name="connsiteY34" fmla="*/ 5646059 h 5969573"/>
              <a:gd name="connsiteX35" fmla="*/ 4883986 w 12192000"/>
              <a:gd name="connsiteY35" fmla="*/ 5670301 h 5969573"/>
              <a:gd name="connsiteX36" fmla="*/ 4858238 w 12192000"/>
              <a:gd name="connsiteY36" fmla="*/ 5663787 h 5969573"/>
              <a:gd name="connsiteX37" fmla="*/ 4834454 w 12192000"/>
              <a:gd name="connsiteY37" fmla="*/ 5646059 h 5969573"/>
              <a:gd name="connsiteX38" fmla="*/ 5056443 w 12192000"/>
              <a:gd name="connsiteY38" fmla="*/ 5643725 h 5969573"/>
              <a:gd name="connsiteX39" fmla="*/ 5072589 w 12192000"/>
              <a:gd name="connsiteY39" fmla="*/ 5644505 h 5969573"/>
              <a:gd name="connsiteX40" fmla="*/ 5089162 w 12192000"/>
              <a:gd name="connsiteY40" fmla="*/ 5653107 h 5969573"/>
              <a:gd name="connsiteX41" fmla="*/ 5056443 w 12192000"/>
              <a:gd name="connsiteY41" fmla="*/ 5643725 h 5969573"/>
              <a:gd name="connsiteX42" fmla="*/ 739852 w 12192000"/>
              <a:gd name="connsiteY42" fmla="*/ 5343843 h 5969573"/>
              <a:gd name="connsiteX43" fmla="*/ 724278 w 12192000"/>
              <a:gd name="connsiteY43" fmla="*/ 5365062 h 5969573"/>
              <a:gd name="connsiteX44" fmla="*/ 708621 w 12192000"/>
              <a:gd name="connsiteY44" fmla="*/ 5381222 h 5969573"/>
              <a:gd name="connsiteX45" fmla="*/ 691439 w 12192000"/>
              <a:gd name="connsiteY45" fmla="*/ 5386697 h 5969573"/>
              <a:gd name="connsiteX46" fmla="*/ 708622 w 12192000"/>
              <a:gd name="connsiteY46" fmla="*/ 5381222 h 5969573"/>
              <a:gd name="connsiteX47" fmla="*/ 724279 w 12192000"/>
              <a:gd name="connsiteY47" fmla="*/ 5365062 h 5969573"/>
              <a:gd name="connsiteX48" fmla="*/ 739852 w 12192000"/>
              <a:gd name="connsiteY48" fmla="*/ 5343843 h 5969573"/>
              <a:gd name="connsiteX49" fmla="*/ 8934151 w 12192000"/>
              <a:gd name="connsiteY49" fmla="*/ 5275333 h 5969573"/>
              <a:gd name="connsiteX50" fmla="*/ 8954249 w 12192000"/>
              <a:gd name="connsiteY50" fmla="*/ 5290264 h 5969573"/>
              <a:gd name="connsiteX51" fmla="*/ 8962389 w 12192000"/>
              <a:gd name="connsiteY51" fmla="*/ 5293563 h 5969573"/>
              <a:gd name="connsiteX52" fmla="*/ 8954250 w 12192000"/>
              <a:gd name="connsiteY52" fmla="*/ 5290264 h 5969573"/>
              <a:gd name="connsiteX53" fmla="*/ 8934151 w 12192000"/>
              <a:gd name="connsiteY53" fmla="*/ 5275333 h 5969573"/>
              <a:gd name="connsiteX54" fmla="*/ 2314816 w 12192000"/>
              <a:gd name="connsiteY54" fmla="*/ 5273737 h 5969573"/>
              <a:gd name="connsiteX55" fmla="*/ 2300909 w 12192000"/>
              <a:gd name="connsiteY55" fmla="*/ 5279143 h 5969573"/>
              <a:gd name="connsiteX56" fmla="*/ 2216515 w 12192000"/>
              <a:gd name="connsiteY56" fmla="*/ 5314887 h 5969573"/>
              <a:gd name="connsiteX57" fmla="*/ 2300910 w 12192000"/>
              <a:gd name="connsiteY57" fmla="*/ 5279143 h 5969573"/>
              <a:gd name="connsiteX58" fmla="*/ 1916629 w 12192000"/>
              <a:gd name="connsiteY58" fmla="*/ 5252000 h 5969573"/>
              <a:gd name="connsiteX59" fmla="*/ 1907132 w 12192000"/>
              <a:gd name="connsiteY59" fmla="*/ 5255330 h 5969573"/>
              <a:gd name="connsiteX60" fmla="*/ 1866619 w 12192000"/>
              <a:gd name="connsiteY60" fmla="*/ 5265015 h 5969573"/>
              <a:gd name="connsiteX61" fmla="*/ 1907133 w 12192000"/>
              <a:gd name="connsiteY61" fmla="*/ 5255330 h 5969573"/>
              <a:gd name="connsiteX62" fmla="*/ 2058204 w 12192000"/>
              <a:gd name="connsiteY62" fmla="*/ 5241232 h 5969573"/>
              <a:gd name="connsiteX63" fmla="*/ 2108194 w 12192000"/>
              <a:gd name="connsiteY63" fmla="*/ 5255939 h 5969573"/>
              <a:gd name="connsiteX64" fmla="*/ 2058204 w 12192000"/>
              <a:gd name="connsiteY64" fmla="*/ 5241232 h 5969573"/>
              <a:gd name="connsiteX65" fmla="*/ 0 w 12192000"/>
              <a:gd name="connsiteY65" fmla="*/ 0 h 5969573"/>
              <a:gd name="connsiteX66" fmla="*/ 12191456 w 12192000"/>
              <a:gd name="connsiteY66" fmla="*/ 0 h 5969573"/>
              <a:gd name="connsiteX67" fmla="*/ 12191456 w 12192000"/>
              <a:gd name="connsiteY67" fmla="*/ 873938 h 5969573"/>
              <a:gd name="connsiteX68" fmla="*/ 12192000 w 12192000"/>
              <a:gd name="connsiteY68" fmla="*/ 873938 h 5969573"/>
              <a:gd name="connsiteX69" fmla="*/ 12192000 w 12192000"/>
              <a:gd name="connsiteY69" fmla="*/ 3249107 h 5969573"/>
              <a:gd name="connsiteX70" fmla="*/ 12192000 w 12192000"/>
              <a:gd name="connsiteY70" fmla="*/ 3283970 h 5969573"/>
              <a:gd name="connsiteX71" fmla="*/ 12192000 w 12192000"/>
              <a:gd name="connsiteY71" fmla="*/ 3331026 h 5969573"/>
              <a:gd name="connsiteX72" fmla="*/ 12164535 w 12192000"/>
              <a:gd name="connsiteY72" fmla="*/ 3347929 h 5969573"/>
              <a:gd name="connsiteX73" fmla="*/ 12079464 w 12192000"/>
              <a:gd name="connsiteY73" fmla="*/ 3397089 h 5969573"/>
              <a:gd name="connsiteX74" fmla="*/ 12036830 w 12192000"/>
              <a:gd name="connsiteY74" fmla="*/ 3463727 h 5969573"/>
              <a:gd name="connsiteX75" fmla="*/ 11937546 w 12192000"/>
              <a:gd name="connsiteY75" fmla="*/ 3582600 h 5969573"/>
              <a:gd name="connsiteX76" fmla="*/ 11895874 w 12192000"/>
              <a:gd name="connsiteY76" fmla="*/ 3627920 h 5969573"/>
              <a:gd name="connsiteX77" fmla="*/ 11872254 w 12192000"/>
              <a:gd name="connsiteY77" fmla="*/ 3644820 h 5969573"/>
              <a:gd name="connsiteX78" fmla="*/ 11818289 w 12192000"/>
              <a:gd name="connsiteY78" fmla="*/ 3700511 h 5969573"/>
              <a:gd name="connsiteX79" fmla="*/ 11792172 w 12192000"/>
              <a:gd name="connsiteY79" fmla="*/ 3732964 h 5969573"/>
              <a:gd name="connsiteX80" fmla="*/ 11707101 w 12192000"/>
              <a:gd name="connsiteY80" fmla="*/ 3842426 h 5969573"/>
              <a:gd name="connsiteX81" fmla="*/ 11675988 w 12192000"/>
              <a:gd name="connsiteY81" fmla="*/ 3872193 h 5969573"/>
              <a:gd name="connsiteX82" fmla="*/ 11623372 w 12192000"/>
              <a:gd name="connsiteY82" fmla="*/ 3912327 h 5969573"/>
              <a:gd name="connsiteX83" fmla="*/ 11592455 w 12192000"/>
              <a:gd name="connsiteY83" fmla="*/ 3928651 h 5969573"/>
              <a:gd name="connsiteX84" fmla="*/ 11537914 w 12192000"/>
              <a:gd name="connsiteY84" fmla="*/ 3986454 h 5969573"/>
              <a:gd name="connsiteX85" fmla="*/ 11450923 w 12192000"/>
              <a:gd name="connsiteY85" fmla="*/ 4125489 h 5969573"/>
              <a:gd name="connsiteX86" fmla="*/ 11354711 w 12192000"/>
              <a:gd name="connsiteY86" fmla="*/ 4199232 h 5969573"/>
              <a:gd name="connsiteX87" fmla="*/ 11321872 w 12192000"/>
              <a:gd name="connsiteY87" fmla="*/ 4250698 h 5969573"/>
              <a:gd name="connsiteX88" fmla="*/ 11260804 w 12192000"/>
              <a:gd name="connsiteY88" fmla="*/ 4311766 h 5969573"/>
              <a:gd name="connsiteX89" fmla="*/ 11181301 w 12192000"/>
              <a:gd name="connsiteY89" fmla="*/ 4355360 h 5969573"/>
              <a:gd name="connsiteX90" fmla="*/ 11103718 w 12192000"/>
              <a:gd name="connsiteY90" fmla="*/ 4388965 h 5969573"/>
              <a:gd name="connsiteX91" fmla="*/ 11054940 w 12192000"/>
              <a:gd name="connsiteY91" fmla="*/ 4412394 h 5969573"/>
              <a:gd name="connsiteX92" fmla="*/ 10968712 w 12192000"/>
              <a:gd name="connsiteY92" fmla="*/ 4433903 h 5969573"/>
              <a:gd name="connsiteX93" fmla="*/ 10896893 w 12192000"/>
              <a:gd name="connsiteY93" fmla="*/ 4441583 h 5969573"/>
              <a:gd name="connsiteX94" fmla="*/ 10813358 w 12192000"/>
              <a:gd name="connsiteY94" fmla="*/ 4451570 h 5969573"/>
              <a:gd name="connsiteX95" fmla="*/ 10702358 w 12192000"/>
              <a:gd name="connsiteY95" fmla="*/ 4486519 h 5969573"/>
              <a:gd name="connsiteX96" fmla="*/ 10590017 w 12192000"/>
              <a:gd name="connsiteY96" fmla="*/ 4564872 h 5969573"/>
              <a:gd name="connsiteX97" fmla="*/ 10550264 w 12192000"/>
              <a:gd name="connsiteY97" fmla="*/ 4574089 h 5969573"/>
              <a:gd name="connsiteX98" fmla="*/ 10429283 w 12192000"/>
              <a:gd name="connsiteY98" fmla="*/ 4550086 h 5969573"/>
              <a:gd name="connsiteX99" fmla="*/ 10252030 w 12192000"/>
              <a:gd name="connsiteY99" fmla="*/ 4525505 h 5969573"/>
              <a:gd name="connsiteX100" fmla="*/ 10207287 w 12192000"/>
              <a:gd name="connsiteY100" fmla="*/ 4549894 h 5969573"/>
              <a:gd name="connsiteX101" fmla="*/ 10135080 w 12192000"/>
              <a:gd name="connsiteY101" fmla="*/ 4596366 h 5969573"/>
              <a:gd name="connsiteX102" fmla="*/ 10094942 w 12192000"/>
              <a:gd name="connsiteY102" fmla="*/ 4680287 h 5969573"/>
              <a:gd name="connsiteX103" fmla="*/ 10068825 w 12192000"/>
              <a:gd name="connsiteY103" fmla="*/ 4774962 h 5969573"/>
              <a:gd name="connsiteX104" fmla="*/ 10042710 w 12192000"/>
              <a:gd name="connsiteY104" fmla="*/ 4814520 h 5969573"/>
              <a:gd name="connsiteX105" fmla="*/ 10012943 w 12192000"/>
              <a:gd name="connsiteY105" fmla="*/ 4840637 h 5969573"/>
              <a:gd name="connsiteX106" fmla="*/ 9972041 w 12192000"/>
              <a:gd name="connsiteY106" fmla="*/ 4883655 h 5969573"/>
              <a:gd name="connsiteX107" fmla="*/ 9937088 w 12192000"/>
              <a:gd name="connsiteY107" fmla="*/ 4977944 h 5969573"/>
              <a:gd name="connsiteX108" fmla="*/ 9899254 w 12192000"/>
              <a:gd name="connsiteY108" fmla="*/ 5011360 h 5969573"/>
              <a:gd name="connsiteX109" fmla="*/ 9868337 w 12192000"/>
              <a:gd name="connsiteY109" fmla="*/ 5024420 h 5969573"/>
              <a:gd name="connsiteX110" fmla="*/ 9740056 w 12192000"/>
              <a:gd name="connsiteY110" fmla="*/ 5077228 h 5969573"/>
              <a:gd name="connsiteX111" fmla="*/ 9723928 w 12192000"/>
              <a:gd name="connsiteY111" fmla="*/ 5078764 h 5969573"/>
              <a:gd name="connsiteX112" fmla="*/ 9538802 w 12192000"/>
              <a:gd name="connsiteY112" fmla="*/ 5124662 h 5969573"/>
              <a:gd name="connsiteX113" fmla="*/ 9487910 w 12192000"/>
              <a:gd name="connsiteY113" fmla="*/ 5135609 h 5969573"/>
              <a:gd name="connsiteX114" fmla="*/ 9355597 w 12192000"/>
              <a:gd name="connsiteY114" fmla="*/ 5168446 h 5969573"/>
              <a:gd name="connsiteX115" fmla="*/ 9286655 w 12192000"/>
              <a:gd name="connsiteY115" fmla="*/ 5254479 h 5969573"/>
              <a:gd name="connsiteX116" fmla="*/ 9239221 w 12192000"/>
              <a:gd name="connsiteY116" fmla="*/ 5306523 h 5969573"/>
              <a:gd name="connsiteX117" fmla="*/ 9177770 w 12192000"/>
              <a:gd name="connsiteY117" fmla="*/ 5340131 h 5969573"/>
              <a:gd name="connsiteX118" fmla="*/ 9142629 w 12192000"/>
              <a:gd name="connsiteY118" fmla="*/ 5352611 h 5969573"/>
              <a:gd name="connsiteX119" fmla="*/ 9048721 w 12192000"/>
              <a:gd name="connsiteY119" fmla="*/ 5346275 h 5969573"/>
              <a:gd name="connsiteX120" fmla="*/ 9005898 w 12192000"/>
              <a:gd name="connsiteY120" fmla="*/ 5322078 h 5969573"/>
              <a:gd name="connsiteX121" fmla="*/ 8967106 w 12192000"/>
              <a:gd name="connsiteY121" fmla="*/ 5315164 h 5969573"/>
              <a:gd name="connsiteX122" fmla="*/ 8862446 w 12192000"/>
              <a:gd name="connsiteY122" fmla="*/ 5388906 h 5969573"/>
              <a:gd name="connsiteX123" fmla="*/ 8850922 w 12192000"/>
              <a:gd name="connsiteY123" fmla="*/ 5410799 h 5969573"/>
              <a:gd name="connsiteX124" fmla="*/ 8810788 w 12192000"/>
              <a:gd name="connsiteY124" fmla="*/ 5518531 h 5969573"/>
              <a:gd name="connsiteX125" fmla="*/ 8783133 w 12192000"/>
              <a:gd name="connsiteY125" fmla="*/ 5549835 h 5969573"/>
              <a:gd name="connsiteX126" fmla="*/ 8771610 w 12192000"/>
              <a:gd name="connsiteY126" fmla="*/ 5557131 h 5969573"/>
              <a:gd name="connsiteX127" fmla="*/ 8689227 w 12192000"/>
              <a:gd name="connsiteY127" fmla="*/ 5604757 h 5969573"/>
              <a:gd name="connsiteX128" fmla="*/ 8611068 w 12192000"/>
              <a:gd name="connsiteY128" fmla="*/ 5632410 h 5969573"/>
              <a:gd name="connsiteX129" fmla="*/ 8496228 w 12192000"/>
              <a:gd name="connsiteY129" fmla="*/ 5663327 h 5969573"/>
              <a:gd name="connsiteX130" fmla="*/ 8445146 w 12192000"/>
              <a:gd name="connsiteY130" fmla="*/ 5695398 h 5969573"/>
              <a:gd name="connsiteX131" fmla="*/ 8352010 w 12192000"/>
              <a:gd name="connsiteY131" fmla="*/ 5728046 h 5969573"/>
              <a:gd name="connsiteX132" fmla="*/ 8313409 w 12192000"/>
              <a:gd name="connsiteY132" fmla="*/ 5736688 h 5969573"/>
              <a:gd name="connsiteX133" fmla="*/ 8279996 w 12192000"/>
              <a:gd name="connsiteY133" fmla="*/ 5752051 h 5969573"/>
              <a:gd name="connsiteX134" fmla="*/ 8244274 w 12192000"/>
              <a:gd name="connsiteY134" fmla="*/ 5776053 h 5969573"/>
              <a:gd name="connsiteX135" fmla="*/ 8150750 w 12192000"/>
              <a:gd name="connsiteY135" fmla="*/ 5834242 h 5969573"/>
              <a:gd name="connsiteX136" fmla="*/ 8010181 w 12192000"/>
              <a:gd name="connsiteY136" fmla="*/ 5824065 h 5969573"/>
              <a:gd name="connsiteX137" fmla="*/ 7929526 w 12192000"/>
              <a:gd name="connsiteY137" fmla="*/ 5824833 h 5969573"/>
              <a:gd name="connsiteX138" fmla="*/ 7855015 w 12192000"/>
              <a:gd name="connsiteY138" fmla="*/ 5815231 h 5969573"/>
              <a:gd name="connsiteX139" fmla="*/ 7830818 w 12192000"/>
              <a:gd name="connsiteY139" fmla="*/ 5792570 h 5969573"/>
              <a:gd name="connsiteX140" fmla="*/ 7729228 w 12192000"/>
              <a:gd name="connsiteY140" fmla="*/ 5853446 h 5969573"/>
              <a:gd name="connsiteX141" fmla="*/ 7694087 w 12192000"/>
              <a:gd name="connsiteY141" fmla="*/ 5905873 h 5969573"/>
              <a:gd name="connsiteX142" fmla="*/ 7626104 w 12192000"/>
              <a:gd name="connsiteY142" fmla="*/ 5960411 h 5969573"/>
              <a:gd name="connsiteX143" fmla="*/ 7492255 w 12192000"/>
              <a:gd name="connsiteY143" fmla="*/ 5942934 h 5969573"/>
              <a:gd name="connsiteX144" fmla="*/ 7418512 w 12192000"/>
              <a:gd name="connsiteY144" fmla="*/ 5903952 h 5969573"/>
              <a:gd name="connsiteX145" fmla="*/ 7371272 w 12192000"/>
              <a:gd name="connsiteY145" fmla="*/ 5902030 h 5969573"/>
              <a:gd name="connsiteX146" fmla="*/ 7288311 w 12192000"/>
              <a:gd name="connsiteY146" fmla="*/ 5958683 h 5969573"/>
              <a:gd name="connsiteX147" fmla="*/ 7254895 w 12192000"/>
              <a:gd name="connsiteY147" fmla="*/ 5965211 h 5969573"/>
              <a:gd name="connsiteX148" fmla="*/ 7197093 w 12192000"/>
              <a:gd name="connsiteY148" fmla="*/ 5968861 h 5969573"/>
              <a:gd name="connsiteX149" fmla="*/ 7144475 w 12192000"/>
              <a:gd name="connsiteY149" fmla="*/ 5950810 h 5969573"/>
              <a:gd name="connsiteX150" fmla="*/ 7020610 w 12192000"/>
              <a:gd name="connsiteY150" fmla="*/ 5861705 h 5969573"/>
              <a:gd name="connsiteX151" fmla="*/ 7000062 w 12192000"/>
              <a:gd name="connsiteY151" fmla="*/ 5852870 h 5969573"/>
              <a:gd name="connsiteX152" fmla="*/ 6963766 w 12192000"/>
              <a:gd name="connsiteY152" fmla="*/ 5846916 h 5969573"/>
              <a:gd name="connsiteX153" fmla="*/ 6820891 w 12192000"/>
              <a:gd name="connsiteY153" fmla="*/ 5775095 h 5969573"/>
              <a:gd name="connsiteX154" fmla="*/ 6789587 w 12192000"/>
              <a:gd name="connsiteY154" fmla="*/ 5775671 h 5969573"/>
              <a:gd name="connsiteX155" fmla="*/ 6738121 w 12192000"/>
              <a:gd name="connsiteY155" fmla="*/ 5781816 h 5969573"/>
              <a:gd name="connsiteX156" fmla="*/ 6682623 w 12192000"/>
              <a:gd name="connsiteY156" fmla="*/ 5770101 h 5969573"/>
              <a:gd name="connsiteX157" fmla="*/ 6642102 w 12192000"/>
              <a:gd name="connsiteY157" fmla="*/ 5761845 h 5969573"/>
              <a:gd name="connsiteX158" fmla="*/ 6528609 w 12192000"/>
              <a:gd name="connsiteY158" fmla="*/ 5786040 h 5969573"/>
              <a:gd name="connsiteX159" fmla="*/ 6434127 w 12192000"/>
              <a:gd name="connsiteY159" fmla="*/ 5809853 h 5969573"/>
              <a:gd name="connsiteX160" fmla="*/ 6421069 w 12192000"/>
              <a:gd name="connsiteY160" fmla="*/ 5806589 h 5969573"/>
              <a:gd name="connsiteX161" fmla="*/ 6295474 w 12192000"/>
              <a:gd name="connsiteY161" fmla="*/ 5787000 h 5969573"/>
              <a:gd name="connsiteX162" fmla="*/ 6240552 w 12192000"/>
              <a:gd name="connsiteY162" fmla="*/ 5760309 h 5969573"/>
              <a:gd name="connsiteX163" fmla="*/ 6165083 w 12192000"/>
              <a:gd name="connsiteY163" fmla="*/ 5736688 h 5969573"/>
              <a:gd name="connsiteX164" fmla="*/ 6081160 w 12192000"/>
              <a:gd name="connsiteY164" fmla="*/ 5708457 h 5969573"/>
              <a:gd name="connsiteX165" fmla="*/ 6019517 w 12192000"/>
              <a:gd name="connsiteY165" fmla="*/ 5694822 h 5969573"/>
              <a:gd name="connsiteX166" fmla="*/ 5928684 w 12192000"/>
              <a:gd name="connsiteY166" fmla="*/ 5704809 h 5969573"/>
              <a:gd name="connsiteX167" fmla="*/ 5910055 w 12192000"/>
              <a:gd name="connsiteY167" fmla="*/ 5712875 h 5969573"/>
              <a:gd name="connsiteX168" fmla="*/ 5731460 w 12192000"/>
              <a:gd name="connsiteY168" fmla="*/ 5773367 h 5969573"/>
              <a:gd name="connsiteX169" fmla="*/ 5612398 w 12192000"/>
              <a:gd name="connsiteY169" fmla="*/ 5774135 h 5969573"/>
              <a:gd name="connsiteX170" fmla="*/ 5572836 w 12192000"/>
              <a:gd name="connsiteY170" fmla="*/ 5765109 h 5969573"/>
              <a:gd name="connsiteX171" fmla="*/ 5500629 w 12192000"/>
              <a:gd name="connsiteY171" fmla="*/ 5724973 h 5969573"/>
              <a:gd name="connsiteX172" fmla="*/ 5468752 w 12192000"/>
              <a:gd name="connsiteY172" fmla="*/ 5719211 h 5969573"/>
              <a:gd name="connsiteX173" fmla="*/ 5412294 w 12192000"/>
              <a:gd name="connsiteY173" fmla="*/ 5715371 h 5969573"/>
              <a:gd name="connsiteX174" fmla="*/ 5289773 w 12192000"/>
              <a:gd name="connsiteY174" fmla="*/ 5719211 h 5969573"/>
              <a:gd name="connsiteX175" fmla="*/ 5129999 w 12192000"/>
              <a:gd name="connsiteY175" fmla="*/ 5702889 h 5969573"/>
              <a:gd name="connsiteX176" fmla="*/ 5066626 w 12192000"/>
              <a:gd name="connsiteY176" fmla="*/ 5707881 h 5969573"/>
              <a:gd name="connsiteX177" fmla="*/ 4998261 w 12192000"/>
              <a:gd name="connsiteY177" fmla="*/ 5716523 h 5969573"/>
              <a:gd name="connsiteX178" fmla="*/ 4978287 w 12192000"/>
              <a:gd name="connsiteY178" fmla="*/ 5716139 h 5969573"/>
              <a:gd name="connsiteX179" fmla="*/ 4873245 w 12192000"/>
              <a:gd name="connsiteY179" fmla="*/ 5695784 h 5969573"/>
              <a:gd name="connsiteX180" fmla="*/ 4849238 w 12192000"/>
              <a:gd name="connsiteY180" fmla="*/ 5682148 h 5969573"/>
              <a:gd name="connsiteX181" fmla="*/ 4786633 w 12192000"/>
              <a:gd name="connsiteY181" fmla="*/ 5687716 h 5969573"/>
              <a:gd name="connsiteX182" fmla="*/ 4730945 w 12192000"/>
              <a:gd name="connsiteY182" fmla="*/ 5709993 h 5969573"/>
              <a:gd name="connsiteX183" fmla="*/ 4411584 w 12192000"/>
              <a:gd name="connsiteY183" fmla="*/ 5758005 h 5969573"/>
              <a:gd name="connsiteX184" fmla="*/ 4219547 w 12192000"/>
              <a:gd name="connsiteY184" fmla="*/ 5758773 h 5969573"/>
              <a:gd name="connsiteX185" fmla="*/ 4085120 w 12192000"/>
              <a:gd name="connsiteY185" fmla="*/ 5779896 h 5969573"/>
              <a:gd name="connsiteX186" fmla="*/ 4062845 w 12192000"/>
              <a:gd name="connsiteY186" fmla="*/ 5802172 h 5969573"/>
              <a:gd name="connsiteX187" fmla="*/ 3980844 w 12192000"/>
              <a:gd name="connsiteY187" fmla="*/ 5825793 h 5969573"/>
              <a:gd name="connsiteX188" fmla="*/ 3902875 w 12192000"/>
              <a:gd name="connsiteY188" fmla="*/ 5777013 h 5969573"/>
              <a:gd name="connsiteX189" fmla="*/ 3805129 w 12192000"/>
              <a:gd name="connsiteY189" fmla="*/ 5703271 h 5969573"/>
              <a:gd name="connsiteX190" fmla="*/ 3751935 w 12192000"/>
              <a:gd name="connsiteY190" fmla="*/ 5702697 h 5969573"/>
              <a:gd name="connsiteX191" fmla="*/ 3642281 w 12192000"/>
              <a:gd name="connsiteY191" fmla="*/ 5688294 h 5969573"/>
              <a:gd name="connsiteX192" fmla="*/ 3566234 w 12192000"/>
              <a:gd name="connsiteY192" fmla="*/ 5663713 h 5969573"/>
              <a:gd name="connsiteX193" fmla="*/ 3459653 w 12192000"/>
              <a:gd name="connsiteY193" fmla="*/ 5634524 h 5969573"/>
              <a:gd name="connsiteX194" fmla="*/ 3419902 w 12192000"/>
              <a:gd name="connsiteY194" fmla="*/ 5619159 h 5969573"/>
              <a:gd name="connsiteX195" fmla="*/ 3324842 w 12192000"/>
              <a:gd name="connsiteY195" fmla="*/ 5596306 h 5969573"/>
              <a:gd name="connsiteX196" fmla="*/ 3246105 w 12192000"/>
              <a:gd name="connsiteY196" fmla="*/ 5581330 h 5969573"/>
              <a:gd name="connsiteX197" fmla="*/ 3182543 w 12192000"/>
              <a:gd name="connsiteY197" fmla="*/ 5534472 h 5969573"/>
              <a:gd name="connsiteX198" fmla="*/ 3162186 w 12192000"/>
              <a:gd name="connsiteY198" fmla="*/ 5510273 h 5969573"/>
              <a:gd name="connsiteX199" fmla="*/ 3145287 w 12192000"/>
              <a:gd name="connsiteY199" fmla="*/ 5494718 h 5969573"/>
              <a:gd name="connsiteX200" fmla="*/ 3070392 w 12192000"/>
              <a:gd name="connsiteY200" fmla="*/ 5403501 h 5969573"/>
              <a:gd name="connsiteX201" fmla="*/ 3061944 w 12192000"/>
              <a:gd name="connsiteY201" fmla="*/ 5395819 h 5969573"/>
              <a:gd name="connsiteX202" fmla="*/ 2960548 w 12192000"/>
              <a:gd name="connsiteY202" fmla="*/ 5353763 h 5969573"/>
              <a:gd name="connsiteX203" fmla="*/ 2924827 w 12192000"/>
              <a:gd name="connsiteY203" fmla="*/ 5330912 h 5969573"/>
              <a:gd name="connsiteX204" fmla="*/ 2851470 w 12192000"/>
              <a:gd name="connsiteY204" fmla="*/ 5273876 h 5969573"/>
              <a:gd name="connsiteX205" fmla="*/ 2822470 w 12192000"/>
              <a:gd name="connsiteY205" fmla="*/ 5271956 h 5969573"/>
              <a:gd name="connsiteX206" fmla="*/ 2715698 w 12192000"/>
              <a:gd name="connsiteY206" fmla="*/ 5306137 h 5969573"/>
              <a:gd name="connsiteX207" fmla="*/ 2661542 w 12192000"/>
              <a:gd name="connsiteY207" fmla="*/ 5344739 h 5969573"/>
              <a:gd name="connsiteX208" fmla="*/ 2642724 w 12192000"/>
              <a:gd name="connsiteY208" fmla="*/ 5360101 h 5969573"/>
              <a:gd name="connsiteX209" fmla="*/ 2509834 w 12192000"/>
              <a:gd name="connsiteY209" fmla="*/ 5343585 h 5969573"/>
              <a:gd name="connsiteX210" fmla="*/ 2472771 w 12192000"/>
              <a:gd name="connsiteY210" fmla="*/ 5339937 h 5969573"/>
              <a:gd name="connsiteX211" fmla="*/ 2345640 w 12192000"/>
              <a:gd name="connsiteY211" fmla="*/ 5321500 h 5969573"/>
              <a:gd name="connsiteX212" fmla="*/ 2319333 w 12192000"/>
              <a:gd name="connsiteY212" fmla="*/ 5325918 h 5969573"/>
              <a:gd name="connsiteX213" fmla="*/ 2148034 w 12192000"/>
              <a:gd name="connsiteY213" fmla="*/ 5329566 h 5969573"/>
              <a:gd name="connsiteX214" fmla="*/ 2136128 w 12192000"/>
              <a:gd name="connsiteY214" fmla="*/ 5319004 h 5969573"/>
              <a:gd name="connsiteX215" fmla="*/ 2074675 w 12192000"/>
              <a:gd name="connsiteY215" fmla="*/ 5287702 h 5969573"/>
              <a:gd name="connsiteX216" fmla="*/ 1992676 w 12192000"/>
              <a:gd name="connsiteY216" fmla="*/ 5279638 h 5969573"/>
              <a:gd name="connsiteX217" fmla="*/ 1977695 w 12192000"/>
              <a:gd name="connsiteY217" fmla="*/ 5282518 h 5969573"/>
              <a:gd name="connsiteX218" fmla="*/ 1922389 w 12192000"/>
              <a:gd name="connsiteY218" fmla="*/ 5301913 h 5969573"/>
              <a:gd name="connsiteX219" fmla="*/ 1798140 w 12192000"/>
              <a:gd name="connsiteY219" fmla="*/ 5319964 h 5969573"/>
              <a:gd name="connsiteX220" fmla="*/ 1773946 w 12192000"/>
              <a:gd name="connsiteY220" fmla="*/ 5326494 h 5969573"/>
              <a:gd name="connsiteX221" fmla="*/ 1730352 w 12192000"/>
              <a:gd name="connsiteY221" fmla="*/ 5336672 h 5969573"/>
              <a:gd name="connsiteX222" fmla="*/ 1612247 w 12192000"/>
              <a:gd name="connsiteY222" fmla="*/ 5343395 h 5969573"/>
              <a:gd name="connsiteX223" fmla="*/ 1555021 w 12192000"/>
              <a:gd name="connsiteY223" fmla="*/ 5333408 h 5969573"/>
              <a:gd name="connsiteX224" fmla="*/ 1529480 w 12192000"/>
              <a:gd name="connsiteY224" fmla="*/ 5333984 h 5969573"/>
              <a:gd name="connsiteX225" fmla="*/ 1444217 w 12192000"/>
              <a:gd name="connsiteY225" fmla="*/ 5359525 h 5969573"/>
              <a:gd name="connsiteX226" fmla="*/ 1235085 w 12192000"/>
              <a:gd name="connsiteY226" fmla="*/ 5343203 h 5969573"/>
              <a:gd name="connsiteX227" fmla="*/ 1169024 w 12192000"/>
              <a:gd name="connsiteY227" fmla="*/ 5329376 h 5969573"/>
              <a:gd name="connsiteX228" fmla="*/ 1133883 w 12192000"/>
              <a:gd name="connsiteY228" fmla="*/ 5327454 h 5969573"/>
              <a:gd name="connsiteX229" fmla="*/ 1084721 w 12192000"/>
              <a:gd name="connsiteY229" fmla="*/ 5346849 h 5969573"/>
              <a:gd name="connsiteX230" fmla="*/ 995039 w 12192000"/>
              <a:gd name="connsiteY230" fmla="*/ 5350499 h 5969573"/>
              <a:gd name="connsiteX231" fmla="*/ 868486 w 12192000"/>
              <a:gd name="connsiteY231" fmla="*/ 5347617 h 5969573"/>
              <a:gd name="connsiteX232" fmla="*/ 765744 w 12192000"/>
              <a:gd name="connsiteY232" fmla="*/ 5376230 h 5969573"/>
              <a:gd name="connsiteX233" fmla="*/ 730027 w 12192000"/>
              <a:gd name="connsiteY233" fmla="*/ 5412527 h 5969573"/>
              <a:gd name="connsiteX234" fmla="*/ 653212 w 12192000"/>
              <a:gd name="connsiteY234" fmla="*/ 5419824 h 5969573"/>
              <a:gd name="connsiteX235" fmla="*/ 557576 w 12192000"/>
              <a:gd name="connsiteY235" fmla="*/ 5367398 h 5969573"/>
              <a:gd name="connsiteX236" fmla="*/ 546629 w 12192000"/>
              <a:gd name="connsiteY236" fmla="*/ 5369126 h 5969573"/>
              <a:gd name="connsiteX237" fmla="*/ 378597 w 12192000"/>
              <a:gd name="connsiteY237" fmla="*/ 5394861 h 5969573"/>
              <a:gd name="connsiteX238" fmla="*/ 276241 w 12192000"/>
              <a:gd name="connsiteY238" fmla="*/ 5417328 h 5969573"/>
              <a:gd name="connsiteX239" fmla="*/ 266641 w 12192000"/>
              <a:gd name="connsiteY239" fmla="*/ 5426738 h 5969573"/>
              <a:gd name="connsiteX240" fmla="*/ 171195 w 12192000"/>
              <a:gd name="connsiteY240" fmla="*/ 5449399 h 5969573"/>
              <a:gd name="connsiteX241" fmla="*/ 90540 w 12192000"/>
              <a:gd name="connsiteY241" fmla="*/ 5429426 h 5969573"/>
              <a:gd name="connsiteX242" fmla="*/ 35041 w 12192000"/>
              <a:gd name="connsiteY242" fmla="*/ 5417136 h 5969573"/>
              <a:gd name="connsiteX243" fmla="*/ 476 w 12192000"/>
              <a:gd name="connsiteY243" fmla="*/ 5413897 h 5969573"/>
              <a:gd name="connsiteX244" fmla="*/ 476 w 12192000"/>
              <a:gd name="connsiteY244" fmla="*/ 5946682 h 5969573"/>
              <a:gd name="connsiteX245" fmla="*/ 0 w 12192000"/>
              <a:gd name="connsiteY245" fmla="*/ 5946682 h 5969573"/>
              <a:gd name="connsiteX246" fmla="*/ 0 w 12192000"/>
              <a:gd name="connsiteY246" fmla="*/ 1335314 h 5969573"/>
              <a:gd name="connsiteX247" fmla="*/ 0 w 12192000"/>
              <a:gd name="connsiteY247" fmla="*/ 873938 h 596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2000" h="5969573">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7" y="5668776"/>
                  <a:pt x="4883986" y="5670301"/>
                </a:cubicBezTo>
                <a:lnTo>
                  <a:pt x="4858238" y="5663787"/>
                </a:lnTo>
                <a:cubicBezTo>
                  <a:pt x="4849945" y="5659978"/>
                  <a:pt x="4841981" y="5654298"/>
                  <a:pt x="4834454" y="5646059"/>
                </a:cubicBezTo>
                <a:close/>
                <a:moveTo>
                  <a:pt x="5056443" y="5643725"/>
                </a:moveTo>
                <a:lnTo>
                  <a:pt x="5072589" y="5644505"/>
                </a:lnTo>
                <a:cubicBezTo>
                  <a:pt x="5078053" y="5645963"/>
                  <a:pt x="5083590" y="5648726"/>
                  <a:pt x="5089162" y="5653107"/>
                </a:cubicBezTo>
                <a:cubicBezTo>
                  <a:pt x="5078020"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331026"/>
                </a:lnTo>
                <a:lnTo>
                  <a:pt x="12164535" y="3347929"/>
                </a:lnTo>
                <a:cubicBezTo>
                  <a:pt x="12135922" y="3364251"/>
                  <a:pt x="12103853" y="3376158"/>
                  <a:pt x="12079464" y="3397089"/>
                </a:cubicBezTo>
                <a:cubicBezTo>
                  <a:pt x="12060259" y="3413605"/>
                  <a:pt x="12047774" y="3439722"/>
                  <a:pt x="12036830" y="3463727"/>
                </a:cubicBezTo>
                <a:cubicBezTo>
                  <a:pt x="12014361" y="3512889"/>
                  <a:pt x="11976144" y="3547457"/>
                  <a:pt x="11937546" y="3582600"/>
                </a:cubicBezTo>
                <a:cubicBezTo>
                  <a:pt x="11922373" y="3596232"/>
                  <a:pt x="11910277" y="3613325"/>
                  <a:pt x="11895874" y="3627920"/>
                </a:cubicBezTo>
                <a:cubicBezTo>
                  <a:pt x="11889152" y="3634640"/>
                  <a:pt x="11881086" y="3641746"/>
                  <a:pt x="11872254" y="3644820"/>
                </a:cubicBezTo>
                <a:cubicBezTo>
                  <a:pt x="11844598" y="3654803"/>
                  <a:pt x="11828854" y="3674008"/>
                  <a:pt x="11818289" y="3700511"/>
                </a:cubicBezTo>
                <a:cubicBezTo>
                  <a:pt x="11813297" y="3712799"/>
                  <a:pt x="11802351" y="3723553"/>
                  <a:pt x="11792172" y="3732964"/>
                </a:cubicBezTo>
                <a:cubicBezTo>
                  <a:pt x="11757413" y="3764651"/>
                  <a:pt x="11720542" y="3793456"/>
                  <a:pt x="11707101" y="3842426"/>
                </a:cubicBezTo>
                <a:cubicBezTo>
                  <a:pt x="11703837" y="3854525"/>
                  <a:pt x="11688472" y="3866239"/>
                  <a:pt x="11675988" y="3872193"/>
                </a:cubicBezTo>
                <a:cubicBezTo>
                  <a:pt x="11655249" y="3882178"/>
                  <a:pt x="11633742" y="3887170"/>
                  <a:pt x="11623372" y="3912327"/>
                </a:cubicBezTo>
                <a:cubicBezTo>
                  <a:pt x="11619918" y="3920777"/>
                  <a:pt x="11603783" y="3925963"/>
                  <a:pt x="11592455" y="3928651"/>
                </a:cubicBezTo>
                <a:cubicBezTo>
                  <a:pt x="11558463" y="3936908"/>
                  <a:pt x="11540027" y="3951694"/>
                  <a:pt x="11537914" y="3986454"/>
                </a:cubicBezTo>
                <a:cubicBezTo>
                  <a:pt x="11534074" y="4049442"/>
                  <a:pt x="11494131" y="4088618"/>
                  <a:pt x="11450923" y="4125489"/>
                </a:cubicBezTo>
                <a:cubicBezTo>
                  <a:pt x="11420194" y="4151798"/>
                  <a:pt x="11384862" y="4172539"/>
                  <a:pt x="11354711" y="4199232"/>
                </a:cubicBezTo>
                <a:cubicBezTo>
                  <a:pt x="11340115" y="4212291"/>
                  <a:pt x="11329554" y="4232069"/>
                  <a:pt x="11321872" y="4250698"/>
                </a:cubicBezTo>
                <a:cubicBezTo>
                  <a:pt x="11309774" y="4280273"/>
                  <a:pt x="11290571" y="4299284"/>
                  <a:pt x="11260804" y="4311766"/>
                </a:cubicBezTo>
                <a:cubicBezTo>
                  <a:pt x="11233151" y="4323289"/>
                  <a:pt x="11208378" y="4341916"/>
                  <a:pt x="11181301" y="4355360"/>
                </a:cubicBezTo>
                <a:cubicBezTo>
                  <a:pt x="11156144" y="4368033"/>
                  <a:pt x="11129451" y="4377635"/>
                  <a:pt x="11103718" y="4388965"/>
                </a:cubicBezTo>
                <a:cubicBezTo>
                  <a:pt x="11087011" y="4396264"/>
                  <a:pt x="11068958" y="4401832"/>
                  <a:pt x="11054940" y="4412394"/>
                </a:cubicBezTo>
                <a:cubicBezTo>
                  <a:pt x="11028631" y="4432175"/>
                  <a:pt x="11001554" y="4437743"/>
                  <a:pt x="10968712" y="4433903"/>
                </a:cubicBezTo>
                <a:cubicBezTo>
                  <a:pt x="10945287" y="4431213"/>
                  <a:pt x="10919938" y="4435439"/>
                  <a:pt x="10896893" y="4441583"/>
                </a:cubicBezTo>
                <a:cubicBezTo>
                  <a:pt x="10869240" y="4448880"/>
                  <a:pt x="10842739" y="4453682"/>
                  <a:pt x="10813358" y="4451570"/>
                </a:cubicBezTo>
                <a:cubicBezTo>
                  <a:pt x="10773029" y="4448690"/>
                  <a:pt x="10735583" y="4459828"/>
                  <a:pt x="10702358" y="4486519"/>
                </a:cubicBezTo>
                <a:cubicBezTo>
                  <a:pt x="10666640" y="4514942"/>
                  <a:pt x="10628425" y="4540291"/>
                  <a:pt x="10590017" y="4564872"/>
                </a:cubicBezTo>
                <a:cubicBezTo>
                  <a:pt x="10579071" y="4571979"/>
                  <a:pt x="10562940" y="4575817"/>
                  <a:pt x="10550264" y="4574089"/>
                </a:cubicBezTo>
                <a:cubicBezTo>
                  <a:pt x="10509552" y="4568328"/>
                  <a:pt x="10467305" y="4564488"/>
                  <a:pt x="10429283" y="4550086"/>
                </a:cubicBezTo>
                <a:cubicBezTo>
                  <a:pt x="10371093" y="4528001"/>
                  <a:pt x="10313291" y="4514366"/>
                  <a:pt x="10252030" y="4525505"/>
                </a:cubicBezTo>
                <a:cubicBezTo>
                  <a:pt x="10235900" y="4528385"/>
                  <a:pt x="10219191" y="4538371"/>
                  <a:pt x="10207287" y="4549894"/>
                </a:cubicBezTo>
                <a:cubicBezTo>
                  <a:pt x="10185970" y="4570443"/>
                  <a:pt x="10165229" y="4588875"/>
                  <a:pt x="10135080" y="4596366"/>
                </a:cubicBezTo>
                <a:cubicBezTo>
                  <a:pt x="10107811" y="4603088"/>
                  <a:pt x="10087070" y="4647258"/>
                  <a:pt x="10094942" y="4680287"/>
                </a:cubicBezTo>
                <a:cubicBezTo>
                  <a:pt x="10103778" y="4717542"/>
                  <a:pt x="10095518" y="4747691"/>
                  <a:pt x="10068825" y="4774962"/>
                </a:cubicBezTo>
                <a:cubicBezTo>
                  <a:pt x="10057881" y="4785907"/>
                  <a:pt x="10052696" y="4802230"/>
                  <a:pt x="10042710" y="4814520"/>
                </a:cubicBezTo>
                <a:cubicBezTo>
                  <a:pt x="10034452" y="4824700"/>
                  <a:pt x="10024467" y="4835645"/>
                  <a:pt x="10012943" y="4840637"/>
                </a:cubicBezTo>
                <a:cubicBezTo>
                  <a:pt x="9992394" y="4849663"/>
                  <a:pt x="9979146" y="4861762"/>
                  <a:pt x="9972041" y="4883655"/>
                </a:cubicBezTo>
                <a:cubicBezTo>
                  <a:pt x="9961861" y="4915534"/>
                  <a:pt x="9948420" y="4946451"/>
                  <a:pt x="9937088" y="4977944"/>
                </a:cubicBezTo>
                <a:cubicBezTo>
                  <a:pt x="9930368" y="4996189"/>
                  <a:pt x="9917883" y="5006368"/>
                  <a:pt x="9899254" y="5011360"/>
                </a:cubicBezTo>
                <a:cubicBezTo>
                  <a:pt x="9888502" y="5014434"/>
                  <a:pt x="9874482" y="5016738"/>
                  <a:pt x="9868337" y="5024420"/>
                </a:cubicBezTo>
                <a:cubicBezTo>
                  <a:pt x="9834924" y="5066282"/>
                  <a:pt x="9786722" y="5069356"/>
                  <a:pt x="9740056" y="5077228"/>
                </a:cubicBezTo>
                <a:cubicBezTo>
                  <a:pt x="9734680" y="5078190"/>
                  <a:pt x="9729302" y="5078764"/>
                  <a:pt x="9723928" y="5078764"/>
                </a:cubicBezTo>
                <a:cubicBezTo>
                  <a:pt x="9658249" y="5078190"/>
                  <a:pt x="9598525" y="5100849"/>
                  <a:pt x="9538802" y="5124662"/>
                </a:cubicBezTo>
                <a:cubicBezTo>
                  <a:pt x="9523056" y="5130998"/>
                  <a:pt x="9505195" y="5133112"/>
                  <a:pt x="9487910" y="5135609"/>
                </a:cubicBezTo>
                <a:cubicBezTo>
                  <a:pt x="9442785" y="5142329"/>
                  <a:pt x="9395351" y="5140985"/>
                  <a:pt x="9355597" y="5168446"/>
                </a:cubicBezTo>
                <a:cubicBezTo>
                  <a:pt x="9324296" y="5189955"/>
                  <a:pt x="9297795" y="5216458"/>
                  <a:pt x="9286655" y="5254479"/>
                </a:cubicBezTo>
                <a:cubicBezTo>
                  <a:pt x="9279166" y="5280020"/>
                  <a:pt x="9264188" y="5296345"/>
                  <a:pt x="9239221" y="5306523"/>
                </a:cubicBezTo>
                <a:cubicBezTo>
                  <a:pt x="9217714" y="5315356"/>
                  <a:pt x="9198511" y="5329566"/>
                  <a:pt x="9177770" y="5340131"/>
                </a:cubicBezTo>
                <a:cubicBezTo>
                  <a:pt x="9166824" y="5345699"/>
                  <a:pt x="9154341" y="5352611"/>
                  <a:pt x="9142629" y="5352611"/>
                </a:cubicBezTo>
                <a:cubicBezTo>
                  <a:pt x="9111326" y="5352611"/>
                  <a:pt x="9079448" y="5351459"/>
                  <a:pt x="9048721" y="5346275"/>
                </a:cubicBezTo>
                <a:cubicBezTo>
                  <a:pt x="9033361" y="5343585"/>
                  <a:pt x="9018188" y="5332640"/>
                  <a:pt x="9005898" y="5322078"/>
                </a:cubicBezTo>
                <a:cubicBezTo>
                  <a:pt x="8993223" y="5310939"/>
                  <a:pt x="8981317" y="5305561"/>
                  <a:pt x="8967106" y="5315164"/>
                </a:cubicBezTo>
                <a:cubicBezTo>
                  <a:pt x="8931773" y="5339168"/>
                  <a:pt x="8896819" y="5363557"/>
                  <a:pt x="8862446" y="5388906"/>
                </a:cubicBezTo>
                <a:cubicBezTo>
                  <a:pt x="8856490" y="5393323"/>
                  <a:pt x="8853804" y="5403117"/>
                  <a:pt x="8850922" y="5410799"/>
                </a:cubicBezTo>
                <a:cubicBezTo>
                  <a:pt x="8837479" y="5446709"/>
                  <a:pt x="8825765" y="5483198"/>
                  <a:pt x="8810788" y="5518531"/>
                </a:cubicBezTo>
                <a:cubicBezTo>
                  <a:pt x="8805602" y="5530632"/>
                  <a:pt x="8792927" y="5539848"/>
                  <a:pt x="8783133" y="5549835"/>
                </a:cubicBezTo>
                <a:cubicBezTo>
                  <a:pt x="8780061" y="5553099"/>
                  <a:pt x="8773723" y="5553675"/>
                  <a:pt x="8771610" y="5557131"/>
                </a:cubicBezTo>
                <a:cubicBezTo>
                  <a:pt x="8752984" y="5589010"/>
                  <a:pt x="8719760" y="5593234"/>
                  <a:pt x="8689227" y="5604757"/>
                </a:cubicBezTo>
                <a:cubicBezTo>
                  <a:pt x="8663108" y="5614551"/>
                  <a:pt x="8635455" y="5621847"/>
                  <a:pt x="8611068" y="5632410"/>
                </a:cubicBezTo>
                <a:cubicBezTo>
                  <a:pt x="8573235" y="5648926"/>
                  <a:pt x="8538285" y="5662753"/>
                  <a:pt x="8496228" y="5663327"/>
                </a:cubicBezTo>
                <a:cubicBezTo>
                  <a:pt x="8478945" y="5663521"/>
                  <a:pt x="8458782" y="5680996"/>
                  <a:pt x="8445146" y="5695398"/>
                </a:cubicBezTo>
                <a:cubicBezTo>
                  <a:pt x="8418837" y="5723243"/>
                  <a:pt x="8389264" y="5733038"/>
                  <a:pt x="8352010" y="5728046"/>
                </a:cubicBezTo>
                <a:cubicBezTo>
                  <a:pt x="8339718" y="5726316"/>
                  <a:pt x="8325889" y="5732462"/>
                  <a:pt x="8313409" y="5736688"/>
                </a:cubicBezTo>
                <a:cubicBezTo>
                  <a:pt x="8301694" y="5740528"/>
                  <a:pt x="8290556" y="5746096"/>
                  <a:pt x="8279996" y="5752051"/>
                </a:cubicBezTo>
                <a:cubicBezTo>
                  <a:pt x="8267319" y="5759347"/>
                  <a:pt x="8251378" y="5764917"/>
                  <a:pt x="8244274" y="5776053"/>
                </a:cubicBezTo>
                <a:cubicBezTo>
                  <a:pt x="8221807" y="5810813"/>
                  <a:pt x="8185128" y="5825983"/>
                  <a:pt x="8150750" y="5834242"/>
                </a:cubicBezTo>
                <a:cubicBezTo>
                  <a:pt x="8105239" y="5845380"/>
                  <a:pt x="8055119" y="5851718"/>
                  <a:pt x="8010181" y="5824065"/>
                </a:cubicBezTo>
                <a:cubicBezTo>
                  <a:pt x="7983296" y="5807357"/>
                  <a:pt x="7957563" y="5803325"/>
                  <a:pt x="7929526" y="5824833"/>
                </a:cubicBezTo>
                <a:cubicBezTo>
                  <a:pt x="7910511" y="5839620"/>
                  <a:pt x="7873066" y="5832322"/>
                  <a:pt x="7855015" y="5815231"/>
                </a:cubicBezTo>
                <a:cubicBezTo>
                  <a:pt x="7848485" y="5809085"/>
                  <a:pt x="7841762" y="5802940"/>
                  <a:pt x="7830818" y="5792570"/>
                </a:cubicBezTo>
                <a:cubicBezTo>
                  <a:pt x="7811037" y="5839620"/>
                  <a:pt x="7769366" y="5843844"/>
                  <a:pt x="7729228" y="5853446"/>
                </a:cubicBezTo>
                <a:cubicBezTo>
                  <a:pt x="7704649" y="5859399"/>
                  <a:pt x="7698695" y="5883596"/>
                  <a:pt x="7694087" y="5905873"/>
                </a:cubicBezTo>
                <a:cubicBezTo>
                  <a:pt x="7686020" y="5946008"/>
                  <a:pt x="7666624" y="5963675"/>
                  <a:pt x="7626104" y="5960411"/>
                </a:cubicBezTo>
                <a:cubicBezTo>
                  <a:pt x="7581360" y="5956760"/>
                  <a:pt x="7536614" y="5950424"/>
                  <a:pt x="7492255" y="5942934"/>
                </a:cubicBezTo>
                <a:cubicBezTo>
                  <a:pt x="7464218" y="5938134"/>
                  <a:pt x="7438869" y="5926421"/>
                  <a:pt x="7418512" y="5903952"/>
                </a:cubicBezTo>
                <a:cubicBezTo>
                  <a:pt x="7398733" y="5882060"/>
                  <a:pt x="7394125" y="5884556"/>
                  <a:pt x="7371272" y="5902030"/>
                </a:cubicBezTo>
                <a:cubicBezTo>
                  <a:pt x="7344577" y="5922389"/>
                  <a:pt x="7316924" y="5941206"/>
                  <a:pt x="7288311" y="5958683"/>
                </a:cubicBezTo>
                <a:cubicBezTo>
                  <a:pt x="7279284" y="5964251"/>
                  <a:pt x="7266226" y="5964061"/>
                  <a:pt x="7254895" y="5965211"/>
                </a:cubicBezTo>
                <a:cubicBezTo>
                  <a:pt x="7235691" y="5967325"/>
                  <a:pt x="7215912" y="5971165"/>
                  <a:pt x="7197093" y="5968861"/>
                </a:cubicBezTo>
                <a:cubicBezTo>
                  <a:pt x="7179043" y="5966555"/>
                  <a:pt x="7161182" y="5958683"/>
                  <a:pt x="7144475" y="5950810"/>
                </a:cubicBezTo>
                <a:cubicBezTo>
                  <a:pt x="7097809" y="5928725"/>
                  <a:pt x="7054984" y="5901262"/>
                  <a:pt x="7020610" y="5861705"/>
                </a:cubicBezTo>
                <a:cubicBezTo>
                  <a:pt x="7016194" y="5856519"/>
                  <a:pt x="7007360" y="5854597"/>
                  <a:pt x="7000062" y="5852870"/>
                </a:cubicBezTo>
                <a:cubicBezTo>
                  <a:pt x="6988155" y="5849988"/>
                  <a:pt x="6975865" y="5847300"/>
                  <a:pt x="6963766" y="5846916"/>
                </a:cubicBezTo>
                <a:cubicBezTo>
                  <a:pt x="6905004" y="5844996"/>
                  <a:pt x="6858914" y="5818111"/>
                  <a:pt x="6820891" y="5775095"/>
                </a:cubicBezTo>
                <a:cubicBezTo>
                  <a:pt x="6809944" y="5762805"/>
                  <a:pt x="6801494" y="5761459"/>
                  <a:pt x="6789587" y="5775671"/>
                </a:cubicBezTo>
                <a:cubicBezTo>
                  <a:pt x="6775763" y="5792186"/>
                  <a:pt x="6755982" y="5785658"/>
                  <a:pt x="6738121" y="5781816"/>
                </a:cubicBezTo>
                <a:cubicBezTo>
                  <a:pt x="6719687" y="5777976"/>
                  <a:pt x="6701058" y="5773941"/>
                  <a:pt x="6682623" y="5770101"/>
                </a:cubicBezTo>
                <a:cubicBezTo>
                  <a:pt x="6668989" y="5767413"/>
                  <a:pt x="6655546" y="5765109"/>
                  <a:pt x="6642102" y="5761845"/>
                </a:cubicBezTo>
                <a:cubicBezTo>
                  <a:pt x="6600238" y="5751664"/>
                  <a:pt x="6562600" y="5754739"/>
                  <a:pt x="6528609" y="5786040"/>
                </a:cubicBezTo>
                <a:cubicBezTo>
                  <a:pt x="6502684" y="5810045"/>
                  <a:pt x="6469461" y="5817151"/>
                  <a:pt x="6434127" y="5809853"/>
                </a:cubicBezTo>
                <a:cubicBezTo>
                  <a:pt x="6429709" y="5808893"/>
                  <a:pt x="6424141" y="5805053"/>
                  <a:pt x="6421069" y="5806589"/>
                </a:cubicBezTo>
                <a:cubicBezTo>
                  <a:pt x="6374787" y="5829058"/>
                  <a:pt x="6338108" y="5789496"/>
                  <a:pt x="6295474" y="5787000"/>
                </a:cubicBezTo>
                <a:cubicBezTo>
                  <a:pt x="6276655" y="5785848"/>
                  <a:pt x="6257453" y="5771637"/>
                  <a:pt x="6240552" y="5760309"/>
                </a:cubicBezTo>
                <a:cubicBezTo>
                  <a:pt x="6217315" y="5744752"/>
                  <a:pt x="6196574" y="5729774"/>
                  <a:pt x="6165083" y="5736688"/>
                </a:cubicBezTo>
                <a:cubicBezTo>
                  <a:pt x="6133588" y="5743792"/>
                  <a:pt x="6104783" y="5730734"/>
                  <a:pt x="6081160" y="5708457"/>
                </a:cubicBezTo>
                <a:cubicBezTo>
                  <a:pt x="6063111" y="5691558"/>
                  <a:pt x="6043330" y="5690022"/>
                  <a:pt x="6019517" y="5694822"/>
                </a:cubicBezTo>
                <a:cubicBezTo>
                  <a:pt x="5989750" y="5700775"/>
                  <a:pt x="5958833" y="5701161"/>
                  <a:pt x="5928684" y="5704809"/>
                </a:cubicBezTo>
                <a:cubicBezTo>
                  <a:pt x="5922153" y="5705577"/>
                  <a:pt x="5913897" y="5708265"/>
                  <a:pt x="5910055" y="5712875"/>
                </a:cubicBezTo>
                <a:cubicBezTo>
                  <a:pt x="5863005" y="5770101"/>
                  <a:pt x="5796753" y="5770677"/>
                  <a:pt x="5731460" y="5773367"/>
                </a:cubicBezTo>
                <a:cubicBezTo>
                  <a:pt x="5691900" y="5775095"/>
                  <a:pt x="5652149" y="5775095"/>
                  <a:pt x="5612398" y="5774135"/>
                </a:cubicBezTo>
                <a:cubicBezTo>
                  <a:pt x="5598953" y="5773941"/>
                  <a:pt x="5584742" y="5770869"/>
                  <a:pt x="5572836" y="5765109"/>
                </a:cubicBezTo>
                <a:cubicBezTo>
                  <a:pt x="5548063" y="5753011"/>
                  <a:pt x="5525212" y="5737264"/>
                  <a:pt x="5500629" y="5724973"/>
                </a:cubicBezTo>
                <a:cubicBezTo>
                  <a:pt x="5491415" y="5720171"/>
                  <a:pt x="5479506" y="5719979"/>
                  <a:pt x="5468752" y="5719211"/>
                </a:cubicBezTo>
                <a:cubicBezTo>
                  <a:pt x="5449741" y="5717675"/>
                  <a:pt x="5428616" y="5722283"/>
                  <a:pt x="5412294" y="5715371"/>
                </a:cubicBezTo>
                <a:cubicBezTo>
                  <a:pt x="5369852" y="5697510"/>
                  <a:pt x="5330100" y="5701545"/>
                  <a:pt x="5289773" y="5719211"/>
                </a:cubicBezTo>
                <a:cubicBezTo>
                  <a:pt x="5233313" y="5743984"/>
                  <a:pt x="5179928" y="5742064"/>
                  <a:pt x="5129999" y="5702889"/>
                </a:cubicBezTo>
                <a:cubicBezTo>
                  <a:pt x="5107530" y="5685222"/>
                  <a:pt x="5085637" y="5693670"/>
                  <a:pt x="5066626" y="5707881"/>
                </a:cubicBezTo>
                <a:cubicBezTo>
                  <a:pt x="5044733" y="5724397"/>
                  <a:pt x="5023416" y="5728620"/>
                  <a:pt x="4998261" y="5716523"/>
                </a:cubicBezTo>
                <a:cubicBezTo>
                  <a:pt x="4992690" y="5713835"/>
                  <a:pt x="4984817" y="5715179"/>
                  <a:pt x="4978287" y="5716139"/>
                </a:cubicBezTo>
                <a:cubicBezTo>
                  <a:pt x="4941034" y="5720939"/>
                  <a:pt x="4903584" y="5729006"/>
                  <a:pt x="4873245" y="5695784"/>
                </a:cubicBezTo>
                <a:cubicBezTo>
                  <a:pt x="4867290" y="5689254"/>
                  <a:pt x="4857304" y="5686566"/>
                  <a:pt x="4849238" y="5682148"/>
                </a:cubicBezTo>
                <a:cubicBezTo>
                  <a:pt x="4815439" y="5664095"/>
                  <a:pt x="4816784" y="5665825"/>
                  <a:pt x="4786633" y="5687716"/>
                </a:cubicBezTo>
                <a:cubicBezTo>
                  <a:pt x="4770887" y="5699238"/>
                  <a:pt x="4749186" y="5710953"/>
                  <a:pt x="4730945" y="5709993"/>
                </a:cubicBezTo>
                <a:cubicBezTo>
                  <a:pt x="4620905" y="5704233"/>
                  <a:pt x="4516245" y="5731886"/>
                  <a:pt x="4411584" y="5758005"/>
                </a:cubicBezTo>
                <a:cubicBezTo>
                  <a:pt x="4347060" y="5774135"/>
                  <a:pt x="4284071" y="5775095"/>
                  <a:pt x="4219547" y="5758773"/>
                </a:cubicBezTo>
                <a:cubicBezTo>
                  <a:pt x="4172881" y="5746864"/>
                  <a:pt x="4128712" y="5766453"/>
                  <a:pt x="4085120" y="5779896"/>
                </a:cubicBezTo>
                <a:cubicBezTo>
                  <a:pt x="4076094" y="5782582"/>
                  <a:pt x="4067645" y="5793146"/>
                  <a:pt x="4062845" y="5802172"/>
                </a:cubicBezTo>
                <a:cubicBezTo>
                  <a:pt x="4045560" y="5834052"/>
                  <a:pt x="4016947" y="5839042"/>
                  <a:pt x="3980844" y="5825793"/>
                </a:cubicBezTo>
                <a:cubicBezTo>
                  <a:pt x="3952231" y="5815421"/>
                  <a:pt x="3926113" y="5801594"/>
                  <a:pt x="3902875" y="5777013"/>
                </a:cubicBezTo>
                <a:cubicBezTo>
                  <a:pt x="3875607" y="5748208"/>
                  <a:pt x="3847376" y="5715371"/>
                  <a:pt x="3805129" y="5703271"/>
                </a:cubicBezTo>
                <a:cubicBezTo>
                  <a:pt x="3786884" y="5698088"/>
                  <a:pt x="3771137" y="5697320"/>
                  <a:pt x="3751935" y="5702697"/>
                </a:cubicBezTo>
                <a:cubicBezTo>
                  <a:pt x="3714677" y="5713065"/>
                  <a:pt x="3677232" y="5720365"/>
                  <a:pt x="3642281" y="5688294"/>
                </a:cubicBezTo>
                <a:cubicBezTo>
                  <a:pt x="3623076" y="5670625"/>
                  <a:pt x="3597151" y="5659295"/>
                  <a:pt x="3566234" y="5663713"/>
                </a:cubicBezTo>
                <a:cubicBezTo>
                  <a:pt x="3527634" y="5669281"/>
                  <a:pt x="3492491" y="5655263"/>
                  <a:pt x="3459653" y="5634524"/>
                </a:cubicBezTo>
                <a:cubicBezTo>
                  <a:pt x="3447939" y="5627034"/>
                  <a:pt x="3433534" y="5622809"/>
                  <a:pt x="3419902" y="5619159"/>
                </a:cubicBezTo>
                <a:cubicBezTo>
                  <a:pt x="3388406" y="5610711"/>
                  <a:pt x="3356719" y="5603221"/>
                  <a:pt x="3324842" y="5596306"/>
                </a:cubicBezTo>
                <a:cubicBezTo>
                  <a:pt x="3298725" y="5590546"/>
                  <a:pt x="3272416" y="5586320"/>
                  <a:pt x="3246105" y="5581330"/>
                </a:cubicBezTo>
                <a:cubicBezTo>
                  <a:pt x="3217302" y="5575952"/>
                  <a:pt x="3194447" y="5563467"/>
                  <a:pt x="3182543" y="5534472"/>
                </a:cubicBezTo>
                <a:cubicBezTo>
                  <a:pt x="3178702" y="5525254"/>
                  <a:pt x="3169484" y="5517955"/>
                  <a:pt x="3162186" y="5510273"/>
                </a:cubicBezTo>
                <a:cubicBezTo>
                  <a:pt x="3157001" y="5504705"/>
                  <a:pt x="3150087" y="5500479"/>
                  <a:pt x="3145287" y="5494718"/>
                </a:cubicBezTo>
                <a:cubicBezTo>
                  <a:pt x="3120128" y="5464377"/>
                  <a:pt x="3095357" y="5433844"/>
                  <a:pt x="3070392" y="5403501"/>
                </a:cubicBezTo>
                <a:cubicBezTo>
                  <a:pt x="3067894" y="5400621"/>
                  <a:pt x="3065208" y="5397165"/>
                  <a:pt x="3061944" y="5395819"/>
                </a:cubicBezTo>
                <a:cubicBezTo>
                  <a:pt x="3028145" y="5381802"/>
                  <a:pt x="2993961" y="5368552"/>
                  <a:pt x="2960548" y="5353763"/>
                </a:cubicBezTo>
                <a:cubicBezTo>
                  <a:pt x="2947679" y="5348003"/>
                  <a:pt x="2934429" y="5340899"/>
                  <a:pt x="2924827" y="5330912"/>
                </a:cubicBezTo>
                <a:cubicBezTo>
                  <a:pt x="2902936" y="5308251"/>
                  <a:pt x="2882963" y="5283670"/>
                  <a:pt x="2851470" y="5273876"/>
                </a:cubicBezTo>
                <a:cubicBezTo>
                  <a:pt x="2842251" y="5270996"/>
                  <a:pt x="2831307" y="5269460"/>
                  <a:pt x="2822470" y="5271956"/>
                </a:cubicBezTo>
                <a:cubicBezTo>
                  <a:pt x="2786559" y="5282324"/>
                  <a:pt x="2751418" y="5295191"/>
                  <a:pt x="2715698" y="5306137"/>
                </a:cubicBezTo>
                <a:cubicBezTo>
                  <a:pt x="2693040" y="5312859"/>
                  <a:pt x="2672491" y="5320926"/>
                  <a:pt x="2661542" y="5344739"/>
                </a:cubicBezTo>
                <a:cubicBezTo>
                  <a:pt x="2658472" y="5351459"/>
                  <a:pt x="2649828" y="5358757"/>
                  <a:pt x="2642724" y="5360101"/>
                </a:cubicBezTo>
                <a:cubicBezTo>
                  <a:pt x="2597020" y="5368744"/>
                  <a:pt x="2551890" y="5372966"/>
                  <a:pt x="2509834" y="5343585"/>
                </a:cubicBezTo>
                <a:cubicBezTo>
                  <a:pt x="2501000" y="5337248"/>
                  <a:pt x="2484485" y="5337248"/>
                  <a:pt x="2472771" y="5339937"/>
                </a:cubicBezTo>
                <a:cubicBezTo>
                  <a:pt x="2427641" y="5349923"/>
                  <a:pt x="2384817" y="5353379"/>
                  <a:pt x="2345640" y="5321500"/>
                </a:cubicBezTo>
                <a:cubicBezTo>
                  <a:pt x="2341032" y="5317660"/>
                  <a:pt x="2326245" y="5321118"/>
                  <a:pt x="2319333" y="5325918"/>
                </a:cubicBezTo>
                <a:cubicBezTo>
                  <a:pt x="2252694" y="5372776"/>
                  <a:pt x="2216209" y="5373928"/>
                  <a:pt x="2148034" y="5329566"/>
                </a:cubicBezTo>
                <a:cubicBezTo>
                  <a:pt x="2143616" y="5326686"/>
                  <a:pt x="2137858" y="5323422"/>
                  <a:pt x="2136128" y="5319004"/>
                </a:cubicBezTo>
                <a:cubicBezTo>
                  <a:pt x="2124413" y="5290775"/>
                  <a:pt x="2099448" y="5290007"/>
                  <a:pt x="2074675" y="5287702"/>
                </a:cubicBezTo>
                <a:cubicBezTo>
                  <a:pt x="2047406" y="5285206"/>
                  <a:pt x="2020137" y="5281942"/>
                  <a:pt x="1992676" y="5279638"/>
                </a:cubicBezTo>
                <a:cubicBezTo>
                  <a:pt x="1987874" y="5279252"/>
                  <a:pt x="1982498" y="5280788"/>
                  <a:pt x="1977695" y="5282518"/>
                </a:cubicBezTo>
                <a:cubicBezTo>
                  <a:pt x="1959261" y="5288855"/>
                  <a:pt x="1941402" y="5298073"/>
                  <a:pt x="1922389" y="5301913"/>
                </a:cubicBezTo>
                <a:cubicBezTo>
                  <a:pt x="1881294" y="5310171"/>
                  <a:pt x="1841542" y="5326686"/>
                  <a:pt x="1798140" y="5319964"/>
                </a:cubicBezTo>
                <a:cubicBezTo>
                  <a:pt x="1790652" y="5318814"/>
                  <a:pt x="1782010" y="5324382"/>
                  <a:pt x="1773946" y="5326494"/>
                </a:cubicBezTo>
                <a:cubicBezTo>
                  <a:pt x="1759349" y="5330144"/>
                  <a:pt x="1745138" y="5335326"/>
                  <a:pt x="1730352" y="5336672"/>
                </a:cubicBezTo>
                <a:cubicBezTo>
                  <a:pt x="1691176" y="5340131"/>
                  <a:pt x="1651617" y="5343203"/>
                  <a:pt x="1612247" y="5343395"/>
                </a:cubicBezTo>
                <a:cubicBezTo>
                  <a:pt x="1593238" y="5343585"/>
                  <a:pt x="1574226" y="5336288"/>
                  <a:pt x="1555021" y="5333408"/>
                </a:cubicBezTo>
                <a:cubicBezTo>
                  <a:pt x="1546381" y="5332062"/>
                  <a:pt x="1532360" y="5329758"/>
                  <a:pt x="1529480" y="5333984"/>
                </a:cubicBezTo>
                <a:cubicBezTo>
                  <a:pt x="1507205" y="5366054"/>
                  <a:pt x="1475902" y="5359907"/>
                  <a:pt x="1444217" y="5359525"/>
                </a:cubicBezTo>
                <a:cubicBezTo>
                  <a:pt x="1374314" y="5358757"/>
                  <a:pt x="1306717" y="5331680"/>
                  <a:pt x="1235085" y="5343203"/>
                </a:cubicBezTo>
                <a:cubicBezTo>
                  <a:pt x="1214346" y="5346467"/>
                  <a:pt x="1191301" y="5333600"/>
                  <a:pt x="1169024" y="5329376"/>
                </a:cubicBezTo>
                <a:cubicBezTo>
                  <a:pt x="1157501" y="5327262"/>
                  <a:pt x="1144829" y="5324764"/>
                  <a:pt x="1133883" y="5327454"/>
                </a:cubicBezTo>
                <a:cubicBezTo>
                  <a:pt x="1116984" y="5331680"/>
                  <a:pt x="1100659" y="5339360"/>
                  <a:pt x="1084721" y="5346849"/>
                </a:cubicBezTo>
                <a:cubicBezTo>
                  <a:pt x="1055147" y="5360675"/>
                  <a:pt x="1024806" y="5360675"/>
                  <a:pt x="995039" y="5350499"/>
                </a:cubicBezTo>
                <a:cubicBezTo>
                  <a:pt x="952791" y="5336094"/>
                  <a:pt x="910928" y="5336094"/>
                  <a:pt x="868486" y="5347617"/>
                </a:cubicBezTo>
                <a:cubicBezTo>
                  <a:pt x="834113" y="5357027"/>
                  <a:pt x="798775" y="5363557"/>
                  <a:pt x="765744" y="5376230"/>
                </a:cubicBezTo>
                <a:cubicBezTo>
                  <a:pt x="751149" y="5381802"/>
                  <a:pt x="738859" y="5398315"/>
                  <a:pt x="730027" y="5412527"/>
                </a:cubicBezTo>
                <a:cubicBezTo>
                  <a:pt x="712168" y="5441332"/>
                  <a:pt x="679905" y="5441140"/>
                  <a:pt x="653212" y="5419824"/>
                </a:cubicBezTo>
                <a:cubicBezTo>
                  <a:pt x="625173" y="5397357"/>
                  <a:pt x="589839" y="5384106"/>
                  <a:pt x="557576" y="5367398"/>
                </a:cubicBezTo>
                <a:cubicBezTo>
                  <a:pt x="554888" y="5366054"/>
                  <a:pt x="549894" y="5367590"/>
                  <a:pt x="546629" y="5369126"/>
                </a:cubicBezTo>
                <a:cubicBezTo>
                  <a:pt x="493051" y="5394093"/>
                  <a:pt x="437553" y="5398701"/>
                  <a:pt x="378597" y="5394861"/>
                </a:cubicBezTo>
                <a:cubicBezTo>
                  <a:pt x="345184" y="5392747"/>
                  <a:pt x="310232" y="5408877"/>
                  <a:pt x="276241" y="5417328"/>
                </a:cubicBezTo>
                <a:cubicBezTo>
                  <a:pt x="272401" y="5418288"/>
                  <a:pt x="269137" y="5423090"/>
                  <a:pt x="266641" y="5426738"/>
                </a:cubicBezTo>
                <a:cubicBezTo>
                  <a:pt x="242634" y="5463033"/>
                  <a:pt x="210372" y="5473020"/>
                  <a:pt x="171195" y="5449399"/>
                </a:cubicBezTo>
                <a:cubicBezTo>
                  <a:pt x="145272" y="5433650"/>
                  <a:pt x="119539" y="5430004"/>
                  <a:pt x="90540" y="5429426"/>
                </a:cubicBezTo>
                <a:cubicBezTo>
                  <a:pt x="72105" y="5429042"/>
                  <a:pt x="53862" y="5419824"/>
                  <a:pt x="35041" y="5417136"/>
                </a:cubicBezTo>
                <a:lnTo>
                  <a:pt x="476" y="5413897"/>
                </a:lnTo>
                <a:lnTo>
                  <a:pt x="476" y="5946682"/>
                </a:lnTo>
                <a:lnTo>
                  <a:pt x="0" y="5946682"/>
                </a:lnTo>
                <a:lnTo>
                  <a:pt x="0" y="1335314"/>
                </a:lnTo>
                <a:lnTo>
                  <a:pt x="0" y="873938"/>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E3B76DC5-2CF3-4BFF-B497-027E8261FD47}"/>
              </a:ext>
            </a:extLst>
          </p:cNvPr>
          <p:cNvSpPr>
            <a:spLocks noGrp="1"/>
          </p:cNvSpPr>
          <p:nvPr>
            <p:ph type="title" hasCustomPrompt="1"/>
          </p:nvPr>
        </p:nvSpPr>
        <p:spPr>
          <a:xfrm>
            <a:off x="762000" y="1524000"/>
            <a:ext cx="5832475" cy="2017713"/>
          </a:xfrm>
        </p:spPr>
        <p:txBody>
          <a:bodyPr anchor="b">
            <a:noAutofit/>
          </a:bodyPr>
          <a:lstStyle>
            <a:lvl1pPr>
              <a:defRPr sz="7800">
                <a:effectLst>
                  <a:outerShdw blurRad="38100" dist="38100" dir="2700000" algn="tl">
                    <a:srgbClr val="000000">
                      <a:alpha val="43137"/>
                    </a:srgbClr>
                  </a:outerShdw>
                </a:effectLst>
              </a:defRPr>
            </a:lvl1pPr>
          </a:lstStyle>
          <a:p>
            <a:r>
              <a:rPr lang="en-US" dirty="0"/>
              <a:t>Edit Master title style</a:t>
            </a:r>
          </a:p>
        </p:txBody>
      </p:sp>
      <p:sp>
        <p:nvSpPr>
          <p:cNvPr id="8" name="Text Placeholder 7">
            <a:extLst>
              <a:ext uri="{FF2B5EF4-FFF2-40B4-BE49-F238E27FC236}">
                <a16:creationId xmlns:a16="http://schemas.microsoft.com/office/drawing/2014/main" id="{27BA932E-7322-4761-885B-145887E510D5}"/>
              </a:ext>
            </a:extLst>
          </p:cNvPr>
          <p:cNvSpPr>
            <a:spLocks noGrp="1"/>
          </p:cNvSpPr>
          <p:nvPr>
            <p:ph type="body" sz="quarter" idx="12"/>
          </p:nvPr>
        </p:nvSpPr>
        <p:spPr>
          <a:xfrm>
            <a:off x="762000" y="3808585"/>
            <a:ext cx="5832475" cy="598488"/>
          </a:xfrm>
        </p:spPr>
        <p:txBody>
          <a:bodyPr/>
          <a:lstStyle>
            <a:lvl1pPr>
              <a:buNone/>
              <a:defRPr lang="en-US" sz="2400" kern="1200" dirty="0" smtClean="0">
                <a:solidFill>
                  <a:srgbClr val="FFFFFF"/>
                </a:solidFill>
                <a:effectLst>
                  <a:outerShdw blurRad="38100" dist="38100" dir="2700000" algn="tl">
                    <a:srgbClr val="000000">
                      <a:alpha val="43137"/>
                    </a:srgbClr>
                  </a:outerShdw>
                </a:effectLst>
                <a:latin typeface="+mn-lt"/>
                <a:ea typeface="+mn-ea"/>
                <a:cs typeface="+mn-cs"/>
              </a:defRPr>
            </a:lvl1pPr>
          </a:lstStyle>
          <a:p>
            <a:pPr lvl="0"/>
            <a:r>
              <a:rPr lang="en-US"/>
              <a:t>Click to edit Master text styles</a:t>
            </a:r>
          </a:p>
        </p:txBody>
      </p:sp>
      <p:grpSp>
        <p:nvGrpSpPr>
          <p:cNvPr id="5" name="Group 4">
            <a:extLst>
              <a:ext uri="{FF2B5EF4-FFF2-40B4-BE49-F238E27FC236}">
                <a16:creationId xmlns:a16="http://schemas.microsoft.com/office/drawing/2014/main" id="{443D1974-72D6-4D53-B9AA-44A4143DEAEA}"/>
              </a:ext>
              <a:ext uri="{C183D7F6-B498-43B3-948B-1728B52AA6E4}">
                <adec:decorative xmlns:adec="http://schemas.microsoft.com/office/drawing/2017/decorative" val="1"/>
              </a:ext>
            </a:extLst>
          </p:cNvPr>
          <p:cNvGrpSpPr/>
          <p:nvPr userDrawn="1"/>
        </p:nvGrpSpPr>
        <p:grpSpPr>
          <a:xfrm>
            <a:off x="544" y="3296010"/>
            <a:ext cx="12191456" cy="2849976"/>
            <a:chOff x="476" y="-3923157"/>
            <a:chExt cx="10667524" cy="2493729"/>
          </a:xfrm>
        </p:grpSpPr>
        <p:sp>
          <p:nvSpPr>
            <p:cNvPr id="6" name="Freeform: Shape 5">
              <a:extLst>
                <a:ext uri="{FF2B5EF4-FFF2-40B4-BE49-F238E27FC236}">
                  <a16:creationId xmlns:a16="http://schemas.microsoft.com/office/drawing/2014/main" id="{821ACB5B-A456-4851-A2A6-D9CFFB579BE8}"/>
                </a:ext>
              </a:extLst>
            </p:cNvPr>
            <p:cNvSpPr/>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878A3F23-C995-47AD-A7C3-5B248C9D83C3}"/>
                </a:ext>
              </a:extLst>
            </p:cNvPr>
            <p:cNvSpPr/>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2"/>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766156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BC967-18DB-4664-9B4D-06177FB946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F7174-64B4-4D8F-BF44-3DD1F66CAD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D83D3-86C4-482F-A2DC-B4C55DBF3F7A}"/>
              </a:ext>
            </a:extLst>
          </p:cNvPr>
          <p:cNvSpPr>
            <a:spLocks noGrp="1"/>
          </p:cNvSpPr>
          <p:nvPr>
            <p:ph type="dt" sz="half" idx="10"/>
          </p:nvPr>
        </p:nvSpPr>
        <p:spPr/>
        <p:txBody>
          <a:bodyPr/>
          <a:lstStyle/>
          <a:p>
            <a:fld id="{5D6495F3-B757-4FAF-98AA-EDA7D1485485}" type="datetimeFigureOut">
              <a:rPr lang="en-US" smtClean="0"/>
              <a:t>10/3/2023</a:t>
            </a:fld>
            <a:endParaRPr lang="en-US"/>
          </a:p>
        </p:txBody>
      </p:sp>
      <p:sp>
        <p:nvSpPr>
          <p:cNvPr id="5" name="Footer Placeholder 4">
            <a:extLst>
              <a:ext uri="{FF2B5EF4-FFF2-40B4-BE49-F238E27FC236}">
                <a16:creationId xmlns:a16="http://schemas.microsoft.com/office/drawing/2014/main" id="{DCF05BE2-6C23-4CB4-A63E-457E635BF2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097965-24FE-4C07-BE16-69AE439950EF}"/>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275768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394D-04EF-440C-B08B-114464B315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EBE3F6-F021-4D6B-8B0D-EF74D7461F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96233C-6806-4593-91C0-CF4ECD84A601}"/>
              </a:ext>
            </a:extLst>
          </p:cNvPr>
          <p:cNvSpPr>
            <a:spLocks noGrp="1"/>
          </p:cNvSpPr>
          <p:nvPr>
            <p:ph type="dt" sz="half" idx="10"/>
          </p:nvPr>
        </p:nvSpPr>
        <p:spPr/>
        <p:txBody>
          <a:bodyPr/>
          <a:lstStyle/>
          <a:p>
            <a:fld id="{5D6495F3-B757-4FAF-98AA-EDA7D1485485}" type="datetimeFigureOut">
              <a:rPr lang="en-US" smtClean="0"/>
              <a:t>10/3/2023</a:t>
            </a:fld>
            <a:endParaRPr lang="en-US"/>
          </a:p>
        </p:txBody>
      </p:sp>
      <p:sp>
        <p:nvSpPr>
          <p:cNvPr id="5" name="Footer Placeholder 4">
            <a:extLst>
              <a:ext uri="{FF2B5EF4-FFF2-40B4-BE49-F238E27FC236}">
                <a16:creationId xmlns:a16="http://schemas.microsoft.com/office/drawing/2014/main" id="{963A761E-2D3A-4397-A82C-2F3B981DE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97E71-B59F-4260-B01B-2B7CEB0896BD}"/>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639326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DFCB-DD40-4637-9CAB-2BAF24231C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94065F-4B44-4622-98EE-166F936489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AF1249-B890-4466-9E24-84A2490700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0FA9B4-D282-452F-B78A-FF5873ACF45A}"/>
              </a:ext>
            </a:extLst>
          </p:cNvPr>
          <p:cNvSpPr>
            <a:spLocks noGrp="1"/>
          </p:cNvSpPr>
          <p:nvPr>
            <p:ph type="dt" sz="half" idx="10"/>
          </p:nvPr>
        </p:nvSpPr>
        <p:spPr/>
        <p:txBody>
          <a:bodyPr/>
          <a:lstStyle/>
          <a:p>
            <a:fld id="{5D6495F3-B757-4FAF-98AA-EDA7D1485485}" type="datetimeFigureOut">
              <a:rPr lang="en-US" smtClean="0"/>
              <a:t>10/3/2023</a:t>
            </a:fld>
            <a:endParaRPr lang="en-US"/>
          </a:p>
        </p:txBody>
      </p:sp>
      <p:sp>
        <p:nvSpPr>
          <p:cNvPr id="6" name="Footer Placeholder 5">
            <a:extLst>
              <a:ext uri="{FF2B5EF4-FFF2-40B4-BE49-F238E27FC236}">
                <a16:creationId xmlns:a16="http://schemas.microsoft.com/office/drawing/2014/main" id="{6E9B0F13-A139-4B66-9544-16480800F6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8791D0-EC30-4D8C-8764-475D8DB34F19}"/>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081502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3AA7D-15D2-4D5F-B1C4-501073416D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E80A0E-25B9-4E8E-8B0D-201E1C5640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89B111-0CA0-47CD-9F0B-DBCBA3AE3C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F0E02D-3176-4B85-ACB6-721F268274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7D9317-BBE1-4F36-82FE-E348F6F18A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37DDCB-69F8-49FA-A111-C8AB271389E7}"/>
              </a:ext>
            </a:extLst>
          </p:cNvPr>
          <p:cNvSpPr>
            <a:spLocks noGrp="1"/>
          </p:cNvSpPr>
          <p:nvPr>
            <p:ph type="dt" sz="half" idx="10"/>
          </p:nvPr>
        </p:nvSpPr>
        <p:spPr/>
        <p:txBody>
          <a:bodyPr/>
          <a:lstStyle/>
          <a:p>
            <a:fld id="{5D6495F3-B757-4FAF-98AA-EDA7D1485485}" type="datetimeFigureOut">
              <a:rPr lang="en-US" smtClean="0"/>
              <a:t>10/3/2023</a:t>
            </a:fld>
            <a:endParaRPr lang="en-US"/>
          </a:p>
        </p:txBody>
      </p:sp>
      <p:sp>
        <p:nvSpPr>
          <p:cNvPr id="8" name="Footer Placeholder 7">
            <a:extLst>
              <a:ext uri="{FF2B5EF4-FFF2-40B4-BE49-F238E27FC236}">
                <a16:creationId xmlns:a16="http://schemas.microsoft.com/office/drawing/2014/main" id="{4A18B0CD-1F68-412E-9232-F267114CA7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9B21FC-12CC-472D-BC38-EF413158CC5D}"/>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89414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F51AB-8384-4E67-914C-B39484AD23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909660-3861-4545-BF68-9ED039B5D0F0}"/>
              </a:ext>
            </a:extLst>
          </p:cNvPr>
          <p:cNvSpPr>
            <a:spLocks noGrp="1"/>
          </p:cNvSpPr>
          <p:nvPr>
            <p:ph type="dt" sz="half" idx="10"/>
          </p:nvPr>
        </p:nvSpPr>
        <p:spPr/>
        <p:txBody>
          <a:bodyPr/>
          <a:lstStyle/>
          <a:p>
            <a:fld id="{5D6495F3-B757-4FAF-98AA-EDA7D1485485}" type="datetimeFigureOut">
              <a:rPr lang="en-US" smtClean="0"/>
              <a:t>10/3/2023</a:t>
            </a:fld>
            <a:endParaRPr lang="en-US"/>
          </a:p>
        </p:txBody>
      </p:sp>
      <p:sp>
        <p:nvSpPr>
          <p:cNvPr id="4" name="Footer Placeholder 3">
            <a:extLst>
              <a:ext uri="{FF2B5EF4-FFF2-40B4-BE49-F238E27FC236}">
                <a16:creationId xmlns:a16="http://schemas.microsoft.com/office/drawing/2014/main" id="{FDDD5392-AC3A-4EAF-ADE6-B6CF4B50AC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679880-BF48-4F4D-B8B3-4E99FC415FF9}"/>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351489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F98E25-CF37-4F73-9E22-210238167867}"/>
              </a:ext>
            </a:extLst>
          </p:cNvPr>
          <p:cNvSpPr>
            <a:spLocks noGrp="1"/>
          </p:cNvSpPr>
          <p:nvPr>
            <p:ph type="dt" sz="half" idx="10"/>
          </p:nvPr>
        </p:nvSpPr>
        <p:spPr/>
        <p:txBody>
          <a:bodyPr/>
          <a:lstStyle/>
          <a:p>
            <a:fld id="{5D6495F3-B757-4FAF-98AA-EDA7D1485485}" type="datetimeFigureOut">
              <a:rPr lang="en-US" smtClean="0"/>
              <a:t>10/3/2023</a:t>
            </a:fld>
            <a:endParaRPr lang="en-US"/>
          </a:p>
        </p:txBody>
      </p:sp>
      <p:sp>
        <p:nvSpPr>
          <p:cNvPr id="3" name="Footer Placeholder 2">
            <a:extLst>
              <a:ext uri="{FF2B5EF4-FFF2-40B4-BE49-F238E27FC236}">
                <a16:creationId xmlns:a16="http://schemas.microsoft.com/office/drawing/2014/main" id="{89D7A0E1-38AB-4FDA-8EC1-2D7617909C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8E424-5A91-4557-9ADF-4A9422A0690D}"/>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497802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B935-0427-44CC-A384-333EAD8317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B9DCF6-55CF-43EE-B135-BFC4B4D403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37538E-A112-4E8F-A445-1A06B0C353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30D413-9505-4ED8-BFF1-5141BE9EE3C4}"/>
              </a:ext>
            </a:extLst>
          </p:cNvPr>
          <p:cNvSpPr>
            <a:spLocks noGrp="1"/>
          </p:cNvSpPr>
          <p:nvPr>
            <p:ph type="dt" sz="half" idx="10"/>
          </p:nvPr>
        </p:nvSpPr>
        <p:spPr/>
        <p:txBody>
          <a:bodyPr/>
          <a:lstStyle/>
          <a:p>
            <a:fld id="{5D6495F3-B757-4FAF-98AA-EDA7D1485485}" type="datetimeFigureOut">
              <a:rPr lang="en-US" smtClean="0"/>
              <a:t>10/3/2023</a:t>
            </a:fld>
            <a:endParaRPr lang="en-US"/>
          </a:p>
        </p:txBody>
      </p:sp>
      <p:sp>
        <p:nvSpPr>
          <p:cNvPr id="6" name="Footer Placeholder 5">
            <a:extLst>
              <a:ext uri="{FF2B5EF4-FFF2-40B4-BE49-F238E27FC236}">
                <a16:creationId xmlns:a16="http://schemas.microsoft.com/office/drawing/2014/main" id="{F60815B0-4528-4FA2-8472-8F19C0F165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C9FCEF-4406-4552-BFE4-6DA3761357F2}"/>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3754063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CE22C-69D4-49EC-8858-787B3C67B0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6A4341-3C0B-4025-AE17-8F0F8FABF5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EF5FF01-E0B6-419C-ABCC-70844E4EA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501218-FFD7-4F25-B220-F5DE5F70693C}"/>
              </a:ext>
            </a:extLst>
          </p:cNvPr>
          <p:cNvSpPr>
            <a:spLocks noGrp="1"/>
          </p:cNvSpPr>
          <p:nvPr>
            <p:ph type="dt" sz="half" idx="10"/>
          </p:nvPr>
        </p:nvSpPr>
        <p:spPr/>
        <p:txBody>
          <a:bodyPr/>
          <a:lstStyle/>
          <a:p>
            <a:fld id="{5D6495F3-B757-4FAF-98AA-EDA7D1485485}" type="datetimeFigureOut">
              <a:rPr lang="en-US" smtClean="0"/>
              <a:t>10/3/2023</a:t>
            </a:fld>
            <a:endParaRPr lang="en-US"/>
          </a:p>
        </p:txBody>
      </p:sp>
      <p:sp>
        <p:nvSpPr>
          <p:cNvPr id="6" name="Footer Placeholder 5">
            <a:extLst>
              <a:ext uri="{FF2B5EF4-FFF2-40B4-BE49-F238E27FC236}">
                <a16:creationId xmlns:a16="http://schemas.microsoft.com/office/drawing/2014/main" id="{9687CBFB-34A6-49D8-A1D2-45DF38876E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2726A4-D33A-486A-B120-648AF3D8BA76}"/>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2644743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07C8C3-4165-4353-ABF2-492454AF9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9AA46A-3C66-4E4A-9907-225E50ABB7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F8214-A11A-4309-9D51-44F35987D1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6495F3-B757-4FAF-98AA-EDA7D1485485}" type="datetimeFigureOut">
              <a:rPr lang="en-US" smtClean="0"/>
              <a:t>10/3/2023</a:t>
            </a:fld>
            <a:endParaRPr lang="en-US"/>
          </a:p>
        </p:txBody>
      </p:sp>
      <p:sp>
        <p:nvSpPr>
          <p:cNvPr id="5" name="Footer Placeholder 4">
            <a:extLst>
              <a:ext uri="{FF2B5EF4-FFF2-40B4-BE49-F238E27FC236}">
                <a16:creationId xmlns:a16="http://schemas.microsoft.com/office/drawing/2014/main" id="{D6A334EB-8260-4F13-9553-5A8593D9DC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C1EF96-E028-4E68-864E-9B77CF9F25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939C1-24D7-49E9-A58A-7960365209F5}" type="slidenum">
              <a:rPr lang="en-US" smtClean="0"/>
              <a:t>‹#›</a:t>
            </a:fld>
            <a:endParaRPr lang="en-US"/>
          </a:p>
        </p:txBody>
      </p:sp>
    </p:spTree>
    <p:extLst>
      <p:ext uri="{BB962C8B-B14F-4D97-AF65-F5344CB8AC3E}">
        <p14:creationId xmlns:p14="http://schemas.microsoft.com/office/powerpoint/2010/main" val="1148901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eg"/><Relationship Id="rId2" Type="http://schemas.openxmlformats.org/officeDocument/2006/relationships/image" Target="../media/image12.jpg"/><Relationship Id="rId1" Type="http://schemas.openxmlformats.org/officeDocument/2006/relationships/slideLayout" Target="../slideLayouts/slideLayout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8.jpeg"/><Relationship Id="rId1" Type="http://schemas.openxmlformats.org/officeDocument/2006/relationships/slideLayout" Target="../slideLayouts/slideLayout8.xml"/><Relationship Id="rId4" Type="http://schemas.openxmlformats.org/officeDocument/2006/relationships/hyperlink" Target="http://www.redlinefestival.i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uilding with bikes parked outside&#10;&#10;Description automatically generated">
            <a:extLst>
              <a:ext uri="{FF2B5EF4-FFF2-40B4-BE49-F238E27FC236}">
                <a16:creationId xmlns:a16="http://schemas.microsoft.com/office/drawing/2014/main" id="{9EC449DA-0EF7-8021-CAB3-8DF9A871E7EA}"/>
              </a:ext>
            </a:extLst>
          </p:cNvPr>
          <p:cNvPicPr>
            <a:picLocks noChangeAspect="1"/>
          </p:cNvPicPr>
          <p:nvPr/>
        </p:nvPicPr>
        <p:blipFill rotWithShape="1">
          <a:blip r:embed="rId3">
            <a:extLst>
              <a:ext uri="{28A0092B-C50C-407E-A947-70E740481C1C}">
                <a14:useLocalDpi xmlns:a14="http://schemas.microsoft.com/office/drawing/2010/main" val="0"/>
              </a:ext>
            </a:extLst>
          </a:blip>
          <a:srcRect t="20240" r="9089" b="7837"/>
          <a:stretch/>
        </p:blipFill>
        <p:spPr>
          <a:xfrm>
            <a:off x="3523488" y="10"/>
            <a:ext cx="8668512" cy="6857990"/>
          </a:xfrm>
          <a:prstGeom prst="rect">
            <a:avLst/>
          </a:prstGeom>
        </p:spPr>
      </p:pic>
      <p:sp>
        <p:nvSpPr>
          <p:cNvPr id="77" name="Rectangle 7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5">
            <a:extLst>
              <a:ext uri="{FF2B5EF4-FFF2-40B4-BE49-F238E27FC236}">
                <a16:creationId xmlns:a16="http://schemas.microsoft.com/office/drawing/2014/main" id="{F28F514C-A8D2-4213-AA57-8AC5EBC3D34E}"/>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2600" dirty="0"/>
              <a:t>Rathfarnham/Templeogue/ </a:t>
            </a:r>
            <a:r>
              <a:rPr lang="en-US" sz="2600" dirty="0" err="1"/>
              <a:t>Firhouse</a:t>
            </a:r>
            <a:r>
              <a:rPr lang="en-US" sz="2600" dirty="0"/>
              <a:t>/ </a:t>
            </a:r>
            <a:r>
              <a:rPr lang="en-US" sz="2600" dirty="0" err="1"/>
              <a:t>Bohernabreena</a:t>
            </a:r>
            <a:r>
              <a:rPr lang="en-US" sz="2600" dirty="0"/>
              <a:t> ACM</a:t>
            </a:r>
          </a:p>
        </p:txBody>
      </p:sp>
      <p:sp>
        <p:nvSpPr>
          <p:cNvPr id="5" name="Text Placeholder 4">
            <a:extLst>
              <a:ext uri="{FF2B5EF4-FFF2-40B4-BE49-F238E27FC236}">
                <a16:creationId xmlns:a16="http://schemas.microsoft.com/office/drawing/2014/main" id="{4EDE3ECF-413F-4A7C-A425-E9C1F7701CC4}"/>
              </a:ext>
            </a:extLst>
          </p:cNvPr>
          <p:cNvSpPr>
            <a:spLocks noGrp="1"/>
          </p:cNvSpPr>
          <p:nvPr>
            <p:ph type="body" sz="quarter" idx="12"/>
          </p:nvPr>
        </p:nvSpPr>
        <p:spPr>
          <a:xfrm>
            <a:off x="477980" y="4872922"/>
            <a:ext cx="4023359" cy="1208141"/>
          </a:xfrm>
        </p:spPr>
        <p:txBody>
          <a:bodyPr vert="horz" lIns="91440" tIns="45720" rIns="91440" bIns="45720" rtlCol="0">
            <a:normAutofit/>
          </a:bodyPr>
          <a:lstStyle/>
          <a:p>
            <a:pPr marL="0" indent="0"/>
            <a:r>
              <a:rPr lang="en-US" sz="2000" dirty="0">
                <a:solidFill>
                  <a:schemeClr val="tx1"/>
                </a:solidFill>
              </a:rPr>
              <a:t>Libraries Report |October 2023</a:t>
            </a:r>
          </a:p>
        </p:txBody>
      </p:sp>
      <p:sp>
        <p:nvSpPr>
          <p:cNvPr id="79"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76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6"/>
                                        </p:tgtEl>
                                        <p:attrNameLst>
                                          <p:attrName>style.visibility</p:attrName>
                                        </p:attrNameLst>
                                      </p:cBhvr>
                                      <p:to>
                                        <p:strVal val="visible"/>
                                      </p:to>
                                    </p:set>
                                    <p:animEffect transition="in" filter="fade">
                                      <p:cBhvr>
                                        <p:cTn id="7" dur="7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C47938-99E3-F5D6-486B-26D2A5148041}"/>
              </a:ext>
            </a:extLst>
          </p:cNvPr>
          <p:cNvSpPr>
            <a:spLocks noGrp="1"/>
          </p:cNvSpPr>
          <p:nvPr>
            <p:ph type="title"/>
          </p:nvPr>
        </p:nvSpPr>
        <p:spPr>
          <a:xfrm>
            <a:off x="838201" y="549249"/>
            <a:ext cx="4802249" cy="1671570"/>
          </a:xfrm>
        </p:spPr>
        <p:txBody>
          <a:bodyPr vert="horz" lIns="91440" tIns="45720" rIns="91440" bIns="45720" rtlCol="0" anchor="ctr">
            <a:normAutofit/>
          </a:bodyPr>
          <a:lstStyle/>
          <a:p>
            <a:r>
              <a:rPr lang="en-US" sz="2800" kern="1200" dirty="0">
                <a:solidFill>
                  <a:schemeClr val="tx1"/>
                </a:solidFill>
                <a:latin typeface="+mj-lt"/>
                <a:ea typeface="+mj-ea"/>
                <a:cs typeface="+mj-cs"/>
              </a:rPr>
              <a:t>Red Line Book Festival 16</a:t>
            </a:r>
            <a:r>
              <a:rPr lang="en-US" sz="2800" kern="1200" baseline="30000" dirty="0">
                <a:solidFill>
                  <a:schemeClr val="tx1"/>
                </a:solidFill>
                <a:latin typeface="+mj-lt"/>
                <a:ea typeface="+mj-ea"/>
                <a:cs typeface="+mj-cs"/>
              </a:rPr>
              <a:t>th</a:t>
            </a:r>
            <a:r>
              <a:rPr lang="en-US" sz="2800" kern="1200" dirty="0">
                <a:solidFill>
                  <a:schemeClr val="tx1"/>
                </a:solidFill>
                <a:latin typeface="+mj-lt"/>
                <a:ea typeface="+mj-ea"/>
                <a:cs typeface="+mj-cs"/>
              </a:rPr>
              <a:t>-22</a:t>
            </a:r>
            <a:r>
              <a:rPr lang="en-US" sz="2800" kern="1200" baseline="30000" dirty="0">
                <a:solidFill>
                  <a:schemeClr val="tx1"/>
                </a:solidFill>
                <a:latin typeface="+mj-lt"/>
                <a:ea typeface="+mj-ea"/>
                <a:cs typeface="+mj-cs"/>
              </a:rPr>
              <a:t>nd</a:t>
            </a:r>
            <a:r>
              <a:rPr lang="en-US" sz="2800" kern="1200" dirty="0">
                <a:solidFill>
                  <a:schemeClr val="tx1"/>
                </a:solidFill>
                <a:latin typeface="+mj-lt"/>
                <a:ea typeface="+mj-ea"/>
                <a:cs typeface="+mj-cs"/>
              </a:rPr>
              <a:t> October | Rathfarnham events</a:t>
            </a:r>
          </a:p>
        </p:txBody>
      </p:sp>
      <p:pic>
        <p:nvPicPr>
          <p:cNvPr id="6" name="Content Placeholder 5" descr="A person in a black shirt&#10;&#10;Description automatically generated">
            <a:extLst>
              <a:ext uri="{FF2B5EF4-FFF2-40B4-BE49-F238E27FC236}">
                <a16:creationId xmlns:a16="http://schemas.microsoft.com/office/drawing/2014/main" id="{3865084A-5623-2A19-4BD8-E50F52FACFD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524" b="44274"/>
          <a:stretch/>
        </p:blipFill>
        <p:spPr>
          <a:xfrm>
            <a:off x="5995436" y="1"/>
            <a:ext cx="3016307" cy="2223338"/>
          </a:xfrm>
          <a:prstGeom prst="rect">
            <a:avLst/>
          </a:prstGeom>
        </p:spPr>
      </p:pic>
      <p:pic>
        <p:nvPicPr>
          <p:cNvPr id="20" name="Picture 19" descr="A blue background with colorful books&#10;&#10;Description automatically generated">
            <a:extLst>
              <a:ext uri="{FF2B5EF4-FFF2-40B4-BE49-F238E27FC236}">
                <a16:creationId xmlns:a16="http://schemas.microsoft.com/office/drawing/2014/main" id="{EFFD7C37-B2DE-606F-F436-A220BF4EF9C4}"/>
              </a:ext>
            </a:extLst>
          </p:cNvPr>
          <p:cNvPicPr>
            <a:picLocks noChangeAspect="1"/>
          </p:cNvPicPr>
          <p:nvPr/>
        </p:nvPicPr>
        <p:blipFill rotWithShape="1">
          <a:blip r:embed="rId3">
            <a:extLst>
              <a:ext uri="{28A0092B-C50C-407E-A947-70E740481C1C}">
                <a14:useLocalDpi xmlns:a14="http://schemas.microsoft.com/office/drawing/2010/main" val="0"/>
              </a:ext>
            </a:extLst>
          </a:blip>
          <a:srcRect t="18517" r="3" b="19689"/>
          <a:stretch/>
        </p:blipFill>
        <p:spPr>
          <a:xfrm>
            <a:off x="9188878" y="10"/>
            <a:ext cx="3003123" cy="1679499"/>
          </a:xfrm>
          <a:prstGeom prst="rect">
            <a:avLst/>
          </a:prstGeom>
        </p:spPr>
      </p:pic>
      <p:sp>
        <p:nvSpPr>
          <p:cNvPr id="4" name="Text Placeholder 3">
            <a:extLst>
              <a:ext uri="{FF2B5EF4-FFF2-40B4-BE49-F238E27FC236}">
                <a16:creationId xmlns:a16="http://schemas.microsoft.com/office/drawing/2014/main" id="{C4F26B72-35A1-5A43-A66E-78C9C10AAD6B}"/>
              </a:ext>
            </a:extLst>
          </p:cNvPr>
          <p:cNvSpPr>
            <a:spLocks noGrp="1"/>
          </p:cNvSpPr>
          <p:nvPr>
            <p:ph type="body" sz="half" idx="2"/>
          </p:nvPr>
        </p:nvSpPr>
        <p:spPr>
          <a:xfrm>
            <a:off x="838201" y="2007476"/>
            <a:ext cx="4802249" cy="4487917"/>
          </a:xfrm>
        </p:spPr>
        <p:txBody>
          <a:bodyPr vert="horz" lIns="91440" tIns="45720" rIns="91440" bIns="45720" rtlCol="0">
            <a:normAutofit/>
          </a:bodyPr>
          <a:lstStyle/>
          <a:p>
            <a:pPr indent="-228600">
              <a:buFont typeface="Arial" panose="020B0604020202020204" pitchFamily="34" charset="0"/>
              <a:buChar char="•"/>
            </a:pPr>
            <a:r>
              <a:rPr lang="en-US" sz="1400" dirty="0"/>
              <a:t>Monday 16th October at 7pm – Ballyroan </a:t>
            </a:r>
            <a:r>
              <a:rPr lang="en-US" sz="1400" b="1" dirty="0"/>
              <a:t>Land of Milk and Honey: C Pam Zhang in conversation with Sinéad Cuddihy</a:t>
            </a:r>
          </a:p>
          <a:p>
            <a:pPr indent="-228600">
              <a:buFont typeface="Arial" panose="020B0604020202020204" pitchFamily="34" charset="0"/>
              <a:buChar char="•"/>
            </a:pPr>
            <a:r>
              <a:rPr lang="en-US" sz="1400" dirty="0"/>
              <a:t>Tuesday 17th October at 7pm – Ballyroan </a:t>
            </a:r>
            <a:r>
              <a:rPr lang="en-US" sz="1400" b="1" dirty="0"/>
              <a:t>Daring Debuts: who says men can't write romantic fiction?  Join host Claire Hennessy as she talks to debut authors J.F. Murray, Bryan Moriarty and Ryan Love about their debut novels.</a:t>
            </a:r>
          </a:p>
          <a:p>
            <a:pPr indent="-228600">
              <a:buFont typeface="Arial" panose="020B0604020202020204" pitchFamily="34" charset="0"/>
              <a:buChar char="•"/>
            </a:pPr>
            <a:r>
              <a:rPr lang="en-US" sz="1400" dirty="0"/>
              <a:t>Saturday 21st October at 12pm – Ballyroan </a:t>
            </a:r>
            <a:r>
              <a:rPr lang="en-US" sz="1400" b="1" dirty="0"/>
              <a:t>Writing Flash Fiction with Claire Hennessy</a:t>
            </a:r>
            <a:endParaRPr lang="en-US" sz="1400" dirty="0"/>
          </a:p>
          <a:p>
            <a:pPr indent="-228600">
              <a:buFont typeface="Arial" panose="020B0604020202020204" pitchFamily="34" charset="0"/>
              <a:buChar char="•"/>
            </a:pPr>
            <a:r>
              <a:rPr lang="en-US" sz="1400" dirty="0"/>
              <a:t>Exhibition – Month of October – Ballyroan </a:t>
            </a:r>
            <a:r>
              <a:rPr lang="en-US" sz="1400" b="1" dirty="0"/>
              <a:t>Quentin Blake: Book Covers. We will be hosting a touring exhibition from Quentin Blake Centre for Illustration features 60 of Blake’s book covers from the 1960s to the present for the month of October.</a:t>
            </a:r>
          </a:p>
          <a:p>
            <a:pPr indent="-228600">
              <a:buFont typeface="Arial" panose="020B0604020202020204" pitchFamily="34" charset="0"/>
              <a:buChar char="•"/>
            </a:pPr>
            <a:r>
              <a:rPr lang="en-US" sz="1400" dirty="0"/>
              <a:t>Wednesday 18</a:t>
            </a:r>
            <a:r>
              <a:rPr lang="en-US" sz="1400" baseline="30000" dirty="0"/>
              <a:t>th</a:t>
            </a:r>
            <a:r>
              <a:rPr lang="en-US" sz="1400" dirty="0"/>
              <a:t> October – Rathfarnham Castle – </a:t>
            </a:r>
            <a:r>
              <a:rPr lang="en-US" sz="1400" b="1" dirty="0"/>
              <a:t>John Banville in Conversation with Dermot Bolger</a:t>
            </a:r>
          </a:p>
          <a:p>
            <a:pPr indent="-228600">
              <a:buFont typeface="Arial" panose="020B0604020202020204" pitchFamily="34" charset="0"/>
              <a:buChar char="•"/>
            </a:pPr>
            <a:r>
              <a:rPr lang="en-US" sz="1400" b="1" dirty="0"/>
              <a:t>Thursday 19</a:t>
            </a:r>
            <a:r>
              <a:rPr lang="en-US" sz="1400" b="1" baseline="30000" dirty="0"/>
              <a:t>th</a:t>
            </a:r>
            <a:r>
              <a:rPr lang="en-US" sz="1400" b="1" dirty="0"/>
              <a:t> October – Pearse Museum </a:t>
            </a:r>
            <a:r>
              <a:rPr lang="en-US" sz="1400" dirty="0"/>
              <a:t>– Prison Notebooks: Showing of short film about revolutionary writer Dorothy McArdle, followed by a talk with Liz Gillis </a:t>
            </a:r>
          </a:p>
          <a:p>
            <a:pPr indent="-228600">
              <a:buFont typeface="Arial" panose="020B0604020202020204" pitchFamily="34" charset="0"/>
              <a:buChar char="•"/>
            </a:pPr>
            <a:endParaRPr lang="en-US" sz="1400" b="1" dirty="0"/>
          </a:p>
        </p:txBody>
      </p:sp>
      <p:pic>
        <p:nvPicPr>
          <p:cNvPr id="16" name="Picture 15" descr="A person in a brown sweater&#10;&#10;Description automatically generated">
            <a:extLst>
              <a:ext uri="{FF2B5EF4-FFF2-40B4-BE49-F238E27FC236}">
                <a16:creationId xmlns:a16="http://schemas.microsoft.com/office/drawing/2014/main" id="{8BD4FD4F-AAC4-0237-B688-4AC3ECFD00D6}"/>
              </a:ext>
            </a:extLst>
          </p:cNvPr>
          <p:cNvPicPr>
            <a:picLocks noChangeAspect="1"/>
          </p:cNvPicPr>
          <p:nvPr/>
        </p:nvPicPr>
        <p:blipFill rotWithShape="1">
          <a:blip r:embed="rId4">
            <a:extLst>
              <a:ext uri="{28A0092B-C50C-407E-A947-70E740481C1C}">
                <a14:useLocalDpi xmlns:a14="http://schemas.microsoft.com/office/drawing/2010/main" val="0"/>
              </a:ext>
            </a:extLst>
          </a:blip>
          <a:srcRect t="12404" b="38154"/>
          <a:stretch/>
        </p:blipFill>
        <p:spPr>
          <a:xfrm>
            <a:off x="5995437" y="2384215"/>
            <a:ext cx="3016307" cy="2234180"/>
          </a:xfrm>
          <a:prstGeom prst="rect">
            <a:avLst/>
          </a:prstGeom>
        </p:spPr>
      </p:pic>
      <p:pic>
        <p:nvPicPr>
          <p:cNvPr id="12" name="Picture 11" descr="A person standing in a street&#10;&#10;Description automatically generated">
            <a:extLst>
              <a:ext uri="{FF2B5EF4-FFF2-40B4-BE49-F238E27FC236}">
                <a16:creationId xmlns:a16="http://schemas.microsoft.com/office/drawing/2014/main" id="{25A3C695-58EA-B355-5CD9-F07FE22E6E7E}"/>
              </a:ext>
            </a:extLst>
          </p:cNvPr>
          <p:cNvPicPr>
            <a:picLocks noChangeAspect="1"/>
          </p:cNvPicPr>
          <p:nvPr/>
        </p:nvPicPr>
        <p:blipFill rotWithShape="1">
          <a:blip r:embed="rId5">
            <a:extLst>
              <a:ext uri="{28A0092B-C50C-407E-A947-70E740481C1C}">
                <a14:useLocalDpi xmlns:a14="http://schemas.microsoft.com/office/drawing/2010/main" val="0"/>
              </a:ext>
            </a:extLst>
          </a:blip>
          <a:srcRect t="20091" r="-4" b="28336"/>
          <a:stretch/>
        </p:blipFill>
        <p:spPr>
          <a:xfrm>
            <a:off x="9188877" y="1843285"/>
            <a:ext cx="3003123" cy="2064985"/>
          </a:xfrm>
          <a:prstGeom prst="rect">
            <a:avLst/>
          </a:prstGeom>
        </p:spPr>
      </p:pic>
      <p:pic>
        <p:nvPicPr>
          <p:cNvPr id="14" name="Picture 13" descr="A person with a beard and mustache wearing a checkered shirt&#10;&#10;Description automatically generated">
            <a:extLst>
              <a:ext uri="{FF2B5EF4-FFF2-40B4-BE49-F238E27FC236}">
                <a16:creationId xmlns:a16="http://schemas.microsoft.com/office/drawing/2014/main" id="{6A75557A-3350-A321-463F-CB24843C3170}"/>
              </a:ext>
            </a:extLst>
          </p:cNvPr>
          <p:cNvPicPr>
            <a:picLocks noChangeAspect="1"/>
          </p:cNvPicPr>
          <p:nvPr/>
        </p:nvPicPr>
        <p:blipFill rotWithShape="1">
          <a:blip r:embed="rId6">
            <a:extLst>
              <a:ext uri="{28A0092B-C50C-407E-A947-70E740481C1C}">
                <a14:useLocalDpi xmlns:a14="http://schemas.microsoft.com/office/drawing/2010/main" val="0"/>
              </a:ext>
            </a:extLst>
          </a:blip>
          <a:srcRect t="7504" r="-1" b="39878"/>
          <a:stretch/>
        </p:blipFill>
        <p:spPr>
          <a:xfrm>
            <a:off x="5995436" y="4790113"/>
            <a:ext cx="3016307" cy="2067887"/>
          </a:xfrm>
          <a:prstGeom prst="rect">
            <a:avLst/>
          </a:prstGeom>
        </p:spPr>
      </p:pic>
      <p:pic>
        <p:nvPicPr>
          <p:cNvPr id="10" name="Picture 9" descr="A person in a black shirt&#10;&#10;Description automatically generated">
            <a:extLst>
              <a:ext uri="{FF2B5EF4-FFF2-40B4-BE49-F238E27FC236}">
                <a16:creationId xmlns:a16="http://schemas.microsoft.com/office/drawing/2014/main" id="{3967B3BE-E73B-14D1-6E99-AAB4B167AFF2}"/>
              </a:ext>
            </a:extLst>
          </p:cNvPr>
          <p:cNvPicPr>
            <a:picLocks noChangeAspect="1"/>
          </p:cNvPicPr>
          <p:nvPr/>
        </p:nvPicPr>
        <p:blipFill rotWithShape="1">
          <a:blip r:embed="rId7">
            <a:extLst>
              <a:ext uri="{28A0092B-C50C-407E-A947-70E740481C1C}">
                <a14:useLocalDpi xmlns:a14="http://schemas.microsoft.com/office/drawing/2010/main" val="0"/>
              </a:ext>
            </a:extLst>
          </a:blip>
          <a:srcRect t="7377" r="3" b="30879"/>
          <a:stretch/>
        </p:blipFill>
        <p:spPr>
          <a:xfrm>
            <a:off x="9188878" y="4079988"/>
            <a:ext cx="3003123" cy="2778013"/>
          </a:xfrm>
          <a:prstGeom prst="rect">
            <a:avLst/>
          </a:prstGeom>
        </p:spPr>
      </p:pic>
    </p:spTree>
    <p:extLst>
      <p:ext uri="{BB962C8B-B14F-4D97-AF65-F5344CB8AC3E}">
        <p14:creationId xmlns:p14="http://schemas.microsoft.com/office/powerpoint/2010/main" val="556983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475CE4-390E-7F80-1417-0C6D76B024D0}"/>
              </a:ext>
            </a:extLst>
          </p:cNvPr>
          <p:cNvSpPr>
            <a:spLocks noGrp="1"/>
          </p:cNvSpPr>
          <p:nvPr>
            <p:ph type="title"/>
          </p:nvPr>
        </p:nvSpPr>
        <p:spPr>
          <a:xfrm>
            <a:off x="838201" y="345810"/>
            <a:ext cx="5120561" cy="1325563"/>
          </a:xfrm>
        </p:spPr>
        <p:txBody>
          <a:bodyPr vert="horz" lIns="91440" tIns="45720" rIns="91440" bIns="45720" rtlCol="0" anchor="ctr">
            <a:normAutofit/>
          </a:bodyPr>
          <a:lstStyle/>
          <a:p>
            <a:r>
              <a:rPr lang="en-US" sz="2800" kern="1200">
                <a:solidFill>
                  <a:schemeClr val="tx1"/>
                </a:solidFill>
                <a:latin typeface="+mj-lt"/>
                <a:ea typeface="+mj-ea"/>
                <a:cs typeface="+mj-cs"/>
              </a:rPr>
              <a:t>Red Line Book Festival 16</a:t>
            </a:r>
            <a:r>
              <a:rPr lang="en-US" sz="2800" kern="1200" baseline="30000">
                <a:solidFill>
                  <a:schemeClr val="tx1"/>
                </a:solidFill>
                <a:latin typeface="+mj-lt"/>
                <a:ea typeface="+mj-ea"/>
                <a:cs typeface="+mj-cs"/>
              </a:rPr>
              <a:t>th</a:t>
            </a:r>
            <a:r>
              <a:rPr lang="en-US" sz="2800" kern="1200">
                <a:solidFill>
                  <a:schemeClr val="tx1"/>
                </a:solidFill>
                <a:latin typeface="+mj-lt"/>
                <a:ea typeface="+mj-ea"/>
                <a:cs typeface="+mj-cs"/>
              </a:rPr>
              <a:t>-22</a:t>
            </a:r>
            <a:r>
              <a:rPr lang="en-US" sz="2800" kern="1200" baseline="30000">
                <a:solidFill>
                  <a:schemeClr val="tx1"/>
                </a:solidFill>
                <a:latin typeface="+mj-lt"/>
                <a:ea typeface="+mj-ea"/>
                <a:cs typeface="+mj-cs"/>
              </a:rPr>
              <a:t>nd</a:t>
            </a:r>
            <a:r>
              <a:rPr lang="en-US" sz="2800" kern="1200">
                <a:solidFill>
                  <a:schemeClr val="tx1"/>
                </a:solidFill>
                <a:latin typeface="+mj-lt"/>
                <a:ea typeface="+mj-ea"/>
                <a:cs typeface="+mj-cs"/>
              </a:rPr>
              <a:t> October | Castletymon events</a:t>
            </a:r>
          </a:p>
        </p:txBody>
      </p:sp>
      <p:sp>
        <p:nvSpPr>
          <p:cNvPr id="4" name="Text Placeholder 3">
            <a:extLst>
              <a:ext uri="{FF2B5EF4-FFF2-40B4-BE49-F238E27FC236}">
                <a16:creationId xmlns:a16="http://schemas.microsoft.com/office/drawing/2014/main" id="{E7CCAAC2-90DD-3292-D986-069228F2EE87}"/>
              </a:ext>
            </a:extLst>
          </p:cNvPr>
          <p:cNvSpPr>
            <a:spLocks noGrp="1"/>
          </p:cNvSpPr>
          <p:nvPr>
            <p:ph type="body" sz="half" idx="2"/>
          </p:nvPr>
        </p:nvSpPr>
        <p:spPr>
          <a:xfrm>
            <a:off x="838201" y="1825625"/>
            <a:ext cx="5092194" cy="4351338"/>
          </a:xfrm>
        </p:spPr>
        <p:txBody>
          <a:bodyPr vert="horz" lIns="91440" tIns="45720" rIns="91440" bIns="45720" rtlCol="0">
            <a:normAutofit/>
          </a:bodyPr>
          <a:lstStyle/>
          <a:p>
            <a:pPr indent="-228600">
              <a:buFont typeface="Arial" panose="020B0604020202020204" pitchFamily="34" charset="0"/>
              <a:buChar char="•"/>
            </a:pPr>
            <a:r>
              <a:rPr lang="en-IE" sz="1800" b="1" dirty="0">
                <a:effectLst/>
                <a:latin typeface="Calibri" panose="020F0502020204030204" pitchFamily="34" charset="0"/>
                <a:ea typeface="Calibri" panose="020F0502020204030204" pitchFamily="34" charset="0"/>
              </a:rPr>
              <a:t>Jen’s Journey</a:t>
            </a:r>
            <a:br>
              <a:rPr lang="en-IE" sz="1800" b="1" dirty="0">
                <a:effectLst/>
                <a:latin typeface="Calibri" panose="020F0502020204030204" pitchFamily="34" charset="0"/>
                <a:ea typeface="Calibri" panose="020F0502020204030204" pitchFamily="34" charset="0"/>
              </a:rPr>
            </a:br>
            <a:r>
              <a:rPr lang="en-IE" sz="1800" dirty="0">
                <a:effectLst/>
                <a:latin typeface="Calibri" panose="020F0502020204030204" pitchFamily="34" charset="0"/>
                <a:ea typeface="Calibri" panose="020F0502020204030204" pitchFamily="34" charset="0"/>
              </a:rPr>
              <a:t>Wednesday, 18th Oct - 7pm Instagram star and author of “Jen’s Journey”, Jennifer Carroll chats to host Fiona Brennan about her journey to healthier living, Instagram success and writing a book. </a:t>
            </a:r>
          </a:p>
          <a:p>
            <a:pPr indent="-228600">
              <a:buFont typeface="Arial" panose="020B0604020202020204" pitchFamily="34" charset="0"/>
              <a:buChar char="•"/>
            </a:pPr>
            <a:r>
              <a:rPr lang="en-IE" sz="1800" b="1" dirty="0">
                <a:effectLst/>
                <a:latin typeface="Calibri" panose="020F0502020204030204" pitchFamily="34" charset="0"/>
                <a:ea typeface="Calibri" panose="020F0502020204030204" pitchFamily="34" charset="0"/>
              </a:rPr>
              <a:t>Beginning to write with Claire Hennessy</a:t>
            </a:r>
            <a:br>
              <a:rPr lang="en-IE" sz="1800" dirty="0">
                <a:effectLst/>
                <a:latin typeface="Calibri" panose="020F0502020204030204" pitchFamily="34" charset="0"/>
                <a:ea typeface="Calibri" panose="020F0502020204030204" pitchFamily="34" charset="0"/>
              </a:rPr>
            </a:br>
            <a:r>
              <a:rPr lang="en-IE" sz="1800" dirty="0">
                <a:effectLst/>
                <a:latin typeface="Calibri" panose="020F0502020204030204" pitchFamily="34" charset="0"/>
                <a:ea typeface="Calibri" panose="020F0502020204030204" pitchFamily="34" charset="0"/>
              </a:rPr>
              <a:t>Thursday, 19th Oct - 6pm This workshop is for anyone looking to dip their toes into creative writing, or anyone who hasn’t put pen to paper since school. We’ll explore how to generate ideas and start getting material down on the page. </a:t>
            </a:r>
            <a:endParaRPr lang="en-US" dirty="0"/>
          </a:p>
        </p:txBody>
      </p:sp>
      <p:sp>
        <p:nvSpPr>
          <p:cNvPr id="15" name="Oval 1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descr="A person holding a bowl of salad&#10;&#10;Description automatically generated">
            <a:extLst>
              <a:ext uri="{FF2B5EF4-FFF2-40B4-BE49-F238E27FC236}">
                <a16:creationId xmlns:a16="http://schemas.microsoft.com/office/drawing/2014/main" id="{8374BD0C-6641-0D81-9045-11363D35D586}"/>
              </a:ext>
            </a:extLst>
          </p:cNvPr>
          <p:cNvPicPr>
            <a:picLocks noChangeAspect="1"/>
          </p:cNvPicPr>
          <p:nvPr/>
        </p:nvPicPr>
        <p:blipFill rotWithShape="1">
          <a:blip r:embed="rId2">
            <a:extLst>
              <a:ext uri="{28A0092B-C50C-407E-A947-70E740481C1C}">
                <a14:useLocalDpi xmlns:a14="http://schemas.microsoft.com/office/drawing/2010/main" val="0"/>
              </a:ext>
            </a:extLst>
          </a:blip>
          <a:srcRect t="249" r="-1" b="35497"/>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7" name="Arc 1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Content Placeholder 5" descr="A blue background with colorful books&#10;&#10;Description automatically generated">
            <a:extLst>
              <a:ext uri="{FF2B5EF4-FFF2-40B4-BE49-F238E27FC236}">
                <a16:creationId xmlns:a16="http://schemas.microsoft.com/office/drawing/2014/main" id="{87389F73-B745-842B-74E3-4CD3A8E9AEE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195" r="-3" b="3361"/>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9" name="TextBox 8">
            <a:extLst>
              <a:ext uri="{FF2B5EF4-FFF2-40B4-BE49-F238E27FC236}">
                <a16:creationId xmlns:a16="http://schemas.microsoft.com/office/drawing/2014/main" id="{4ADD340A-7734-78E6-B07E-5ADCF2F9D75D}"/>
              </a:ext>
            </a:extLst>
          </p:cNvPr>
          <p:cNvSpPr txBox="1"/>
          <p:nvPr/>
        </p:nvSpPr>
        <p:spPr>
          <a:xfrm>
            <a:off x="838201" y="5044966"/>
            <a:ext cx="4858093" cy="646331"/>
          </a:xfrm>
          <a:prstGeom prst="rect">
            <a:avLst/>
          </a:prstGeom>
          <a:noFill/>
        </p:spPr>
        <p:txBody>
          <a:bodyPr wrap="square" rtlCol="0">
            <a:spAutoFit/>
          </a:bodyPr>
          <a:lstStyle/>
          <a:p>
            <a:r>
              <a:rPr lang="en-GB" dirty="0"/>
              <a:t>All Red Line Book Festival event details are at </a:t>
            </a:r>
            <a:r>
              <a:rPr lang="en-GB" dirty="0">
                <a:hlinkClick r:id="rId4"/>
              </a:rPr>
              <a:t>www.redlinefestival.ie</a:t>
            </a:r>
            <a:r>
              <a:rPr lang="en-GB" dirty="0"/>
              <a:t> </a:t>
            </a:r>
            <a:endParaRPr lang="en-IE" dirty="0"/>
          </a:p>
        </p:txBody>
      </p:sp>
    </p:spTree>
    <p:extLst>
      <p:ext uri="{BB962C8B-B14F-4D97-AF65-F5344CB8AC3E}">
        <p14:creationId xmlns:p14="http://schemas.microsoft.com/office/powerpoint/2010/main" val="3394787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room with two chairs and a table with books&#10;&#10;Description automatically generated">
            <a:extLst>
              <a:ext uri="{FF2B5EF4-FFF2-40B4-BE49-F238E27FC236}">
                <a16:creationId xmlns:a16="http://schemas.microsoft.com/office/drawing/2014/main" id="{D4444704-BC81-209A-BB13-530FE8CF1010}"/>
              </a:ext>
            </a:extLst>
          </p:cNvPr>
          <p:cNvPicPr>
            <a:picLocks noChangeAspect="1"/>
          </p:cNvPicPr>
          <p:nvPr/>
        </p:nvPicPr>
        <p:blipFill rotWithShape="1">
          <a:blip r:embed="rId3">
            <a:extLst>
              <a:ext uri="{28A0092B-C50C-407E-A947-70E740481C1C}">
                <a14:useLocalDpi xmlns:a14="http://schemas.microsoft.com/office/drawing/2010/main" val="0"/>
              </a:ext>
            </a:extLst>
          </a:blip>
          <a:srcRect r="20689"/>
          <a:stretch/>
        </p:blipFill>
        <p:spPr>
          <a:xfrm>
            <a:off x="2522356" y="10"/>
            <a:ext cx="9669642" cy="6857990"/>
          </a:xfrm>
          <a:prstGeom prst="rect">
            <a:avLst/>
          </a:prstGeom>
        </p:spPr>
      </p:pic>
      <p:sp>
        <p:nvSpPr>
          <p:cNvPr id="104" name="Rectangle 10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365125"/>
            <a:ext cx="3822189" cy="1899912"/>
          </a:xfrm>
        </p:spPr>
        <p:txBody>
          <a:bodyPr>
            <a:normAutofit/>
          </a:bodyPr>
          <a:lstStyle/>
          <a:p>
            <a:r>
              <a:rPr lang="en-US" sz="4000" dirty="0"/>
              <a:t>September Statistics</a:t>
            </a:r>
          </a:p>
        </p:txBody>
      </p:sp>
      <p:sp>
        <p:nvSpPr>
          <p:cNvPr id="3" name="Content Placeholder 2"/>
          <p:cNvSpPr>
            <a:spLocks noGrp="1"/>
          </p:cNvSpPr>
          <p:nvPr>
            <p:ph idx="1"/>
          </p:nvPr>
        </p:nvSpPr>
        <p:spPr>
          <a:xfrm>
            <a:off x="838200" y="2434201"/>
            <a:ext cx="3822189" cy="3742762"/>
          </a:xfrm>
        </p:spPr>
        <p:txBody>
          <a:bodyPr>
            <a:normAutofit/>
          </a:bodyPr>
          <a:lstStyle/>
          <a:p>
            <a:r>
              <a:rPr lang="en-IE" sz="2000" dirty="0">
                <a:effectLst/>
                <a:latin typeface="Calibri" panose="020F0502020204030204" pitchFamily="34" charset="0"/>
                <a:ea typeface="Calibri" panose="020F0502020204030204" pitchFamily="34" charset="0"/>
                <a:cs typeface="Calibri" panose="020F0502020204030204" pitchFamily="34" charset="0"/>
              </a:rPr>
              <a:t>Ballyroan Library had </a:t>
            </a:r>
            <a:r>
              <a:rPr lang="en-IE" sz="2000" dirty="0">
                <a:effectLst/>
                <a:latin typeface="Calibri" panose="020F0502020204030204" pitchFamily="34" charset="0"/>
                <a:ea typeface="Calibri" panose="020F0502020204030204" pitchFamily="34" charset="0"/>
              </a:rPr>
              <a:t>17,649 </a:t>
            </a:r>
            <a:r>
              <a:rPr lang="en-IE" sz="2000" dirty="0">
                <a:effectLst/>
                <a:latin typeface="Calibri" panose="020F0502020204030204" pitchFamily="34" charset="0"/>
                <a:ea typeface="Calibri" panose="020F0502020204030204" pitchFamily="34" charset="0"/>
                <a:cs typeface="Calibri" panose="020F0502020204030204" pitchFamily="34" charset="0"/>
              </a:rPr>
              <a:t>visitors in September. We hosted 68 events with a total of 1,175 attendees. 15,107 items were issued and 478 new members joined the library. </a:t>
            </a:r>
            <a:endParaRPr lang="en-IE" sz="2000" dirty="0">
              <a:effectLst/>
              <a:latin typeface="Calibri" panose="020F0502020204030204" pitchFamily="34" charset="0"/>
              <a:ea typeface="Calibri" panose="020F0502020204030204" pitchFamily="34" charset="0"/>
            </a:endParaRPr>
          </a:p>
          <a:p>
            <a:pPr marL="0" indent="0">
              <a:buNone/>
            </a:pPr>
            <a:endParaRPr lang="en-IE" sz="2000" dirty="0">
              <a:effectLst/>
              <a:latin typeface="Calibri" panose="020F0502020204030204" pitchFamily="34" charset="0"/>
              <a:ea typeface="Calibri" panose="020F0502020204030204" pitchFamily="34" charset="0"/>
            </a:endParaRPr>
          </a:p>
          <a:p>
            <a:r>
              <a:rPr lang="en-IE" sz="2000" dirty="0">
                <a:effectLst/>
                <a:latin typeface="Calibri" panose="020F0502020204030204" pitchFamily="34" charset="0"/>
                <a:ea typeface="Calibri" panose="020F0502020204030204" pitchFamily="34" charset="0"/>
                <a:cs typeface="Calibri" panose="020F0502020204030204" pitchFamily="34" charset="0"/>
              </a:rPr>
              <a:t>Castletymon issued almost 3000 items and added 124 new members.</a:t>
            </a:r>
            <a:endParaRPr lang="en-IE" sz="2000" dirty="0">
              <a:effectLst/>
              <a:latin typeface="Calibri" panose="020F0502020204030204" pitchFamily="34" charset="0"/>
              <a:ea typeface="Calibri" panose="020F0502020204030204" pitchFamily="34" charset="0"/>
            </a:endParaRPr>
          </a:p>
          <a:p>
            <a:pPr marL="0" indent="0">
              <a:buNone/>
            </a:pPr>
            <a:endParaRPr lang="en-IE" sz="2000" dirty="0">
              <a:effectLst/>
              <a:latin typeface="Calibri" panose="020F0502020204030204" pitchFamily="34" charset="0"/>
              <a:ea typeface="Calibri" panose="020F0502020204030204" pitchFamily="34" charset="0"/>
            </a:endParaRPr>
          </a:p>
          <a:p>
            <a:pPr marL="0" indent="0">
              <a:buNone/>
            </a:pPr>
            <a:endParaRPr lang="en-US" sz="2000" dirty="0"/>
          </a:p>
        </p:txBody>
      </p:sp>
    </p:spTree>
    <p:extLst>
      <p:ext uri="{BB962C8B-B14F-4D97-AF65-F5344CB8AC3E}">
        <p14:creationId xmlns:p14="http://schemas.microsoft.com/office/powerpoint/2010/main" val="2871106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c 21">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p:cNvSpPr>
            <a:spLocks noGrp="1"/>
          </p:cNvSpPr>
          <p:nvPr>
            <p:ph type="title"/>
          </p:nvPr>
        </p:nvSpPr>
        <p:spPr>
          <a:xfrm>
            <a:off x="4184542" y="486184"/>
            <a:ext cx="7363990" cy="1325563"/>
          </a:xfrm>
        </p:spPr>
        <p:txBody>
          <a:bodyPr>
            <a:normAutofit/>
          </a:bodyPr>
          <a:lstStyle/>
          <a:p>
            <a:r>
              <a:rPr lang="en-US" dirty="0"/>
              <a:t>October Event Highlights Ballyroan</a:t>
            </a:r>
          </a:p>
        </p:txBody>
      </p:sp>
      <p:pic>
        <p:nvPicPr>
          <p:cNvPr id="10" name="Picture 9" descr="A person in a green apron&#10;&#10;Description automatically generated">
            <a:extLst>
              <a:ext uri="{FF2B5EF4-FFF2-40B4-BE49-F238E27FC236}">
                <a16:creationId xmlns:a16="http://schemas.microsoft.com/office/drawing/2014/main" id="{26E3D6DC-3B91-17DB-7E3B-D5F015322C53}"/>
              </a:ext>
            </a:extLst>
          </p:cNvPr>
          <p:cNvPicPr>
            <a:picLocks noChangeAspect="1"/>
          </p:cNvPicPr>
          <p:nvPr/>
        </p:nvPicPr>
        <p:blipFill rotWithShape="1">
          <a:blip r:embed="rId3">
            <a:extLst>
              <a:ext uri="{28A0092B-C50C-407E-A947-70E740481C1C}">
                <a14:useLocalDpi xmlns:a14="http://schemas.microsoft.com/office/drawing/2010/main" val="0"/>
              </a:ext>
            </a:extLst>
          </a:blip>
          <a:srcRect t="63" r="3" b="33190"/>
          <a:stretch/>
        </p:blipFill>
        <p:spPr>
          <a:xfrm>
            <a:off x="643468" y="3391824"/>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8" name="Picture 7" descr="A group of kids in clothing&#10;&#10;Description automatically generated">
            <a:extLst>
              <a:ext uri="{FF2B5EF4-FFF2-40B4-BE49-F238E27FC236}">
                <a16:creationId xmlns:a16="http://schemas.microsoft.com/office/drawing/2014/main" id="{6CE42BEA-3FD1-4EA4-1C37-E44C9C83E451}"/>
              </a:ext>
            </a:extLst>
          </p:cNvPr>
          <p:cNvPicPr>
            <a:picLocks noChangeAspect="1"/>
          </p:cNvPicPr>
          <p:nvPr/>
        </p:nvPicPr>
        <p:blipFill rotWithShape="1">
          <a:blip r:embed="rId4">
            <a:extLst>
              <a:ext uri="{28A0092B-C50C-407E-A947-70E740481C1C}">
                <a14:useLocalDpi xmlns:a14="http://schemas.microsoft.com/office/drawing/2010/main" val="0"/>
              </a:ext>
            </a:extLst>
          </a:blip>
          <a:srcRect r="3" b="3"/>
          <a:stretch/>
        </p:blipFill>
        <p:spPr>
          <a:xfrm>
            <a:off x="613832" y="189074"/>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3" name="Content Placeholder 2"/>
          <p:cNvSpPr>
            <a:spLocks noGrp="1"/>
          </p:cNvSpPr>
          <p:nvPr>
            <p:ph type="body" idx="1"/>
          </p:nvPr>
        </p:nvSpPr>
        <p:spPr>
          <a:xfrm>
            <a:off x="4184542" y="2159204"/>
            <a:ext cx="7363990" cy="4351338"/>
          </a:xfrm>
        </p:spPr>
        <p:txBody>
          <a:bodyPr>
            <a:normAutofit/>
          </a:bodyPr>
          <a:lstStyle/>
          <a:p>
            <a:pPr marL="0" indent="0">
              <a:buNone/>
            </a:pPr>
            <a:r>
              <a:rPr lang="en-IE" sz="20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Green in ’23</a:t>
            </a:r>
            <a:endParaRPr lang="en-IE" sz="2000" dirty="0">
              <a:solidFill>
                <a:srgbClr val="00B050"/>
              </a:solidFill>
              <a:effectLst/>
              <a:latin typeface="Calibri" panose="020F0502020204030204" pitchFamily="34" charset="0"/>
              <a:ea typeface="Calibri" panose="020F0502020204030204" pitchFamily="34" charset="0"/>
            </a:endParaRPr>
          </a:p>
          <a:p>
            <a:pPr marL="0" indent="0">
              <a:buNone/>
            </a:pPr>
            <a:r>
              <a:rPr lang="en-IE" sz="1500" i="1" dirty="0">
                <a:effectLst/>
                <a:latin typeface="Calibri" panose="020F0502020204030204" pitchFamily="34" charset="0"/>
                <a:ea typeface="Calibri" panose="020F0502020204030204" pitchFamily="34" charset="0"/>
              </a:rPr>
              <a:t>Tuesday 3rd October 6pm</a:t>
            </a:r>
            <a:r>
              <a:rPr lang="en-IE" sz="1500" i="1" dirty="0">
                <a:latin typeface="Calibri" panose="020F0502020204030204" pitchFamily="34" charset="0"/>
                <a:ea typeface="Calibri" panose="020F0502020204030204" pitchFamily="34" charset="0"/>
              </a:rPr>
              <a:t> </a:t>
            </a:r>
            <a:r>
              <a:rPr lang="en-IE" sz="1500" b="1" dirty="0">
                <a:effectLst/>
                <a:latin typeface="Calibri" panose="020F0502020204030204" pitchFamily="34" charset="0"/>
                <a:ea typeface="Calibri" panose="020F0502020204030204" pitchFamily="34" charset="0"/>
              </a:rPr>
              <a:t>Halloween Costume Swop</a:t>
            </a:r>
            <a:endParaRPr lang="en-IE" sz="1500" dirty="0">
              <a:effectLst/>
              <a:latin typeface="Calibri" panose="020F0502020204030204" pitchFamily="34" charset="0"/>
              <a:ea typeface="Calibri" panose="020F0502020204030204" pitchFamily="34" charset="0"/>
            </a:endParaRPr>
          </a:p>
          <a:p>
            <a:pPr marL="0" indent="0">
              <a:buNone/>
            </a:pPr>
            <a:r>
              <a:rPr lang="en-IE" sz="1500" dirty="0">
                <a:effectLst/>
                <a:latin typeface="Calibri" panose="020F0502020204030204" pitchFamily="34" charset="0"/>
                <a:ea typeface="Calibri" panose="020F0502020204030204" pitchFamily="34" charset="0"/>
              </a:rPr>
              <a:t>Bring along your old Halloween Costumes and receive a token per costume. Swap tokens for other costumes from 6:00-7:00pm on. Please ensure all costumes are clean and in good condition. </a:t>
            </a:r>
            <a:r>
              <a:rPr lang="en-IE" sz="1500" i="1" dirty="0">
                <a:effectLst/>
                <a:latin typeface="Calibri" panose="020F0502020204030204" pitchFamily="34" charset="0"/>
                <a:ea typeface="Calibri" panose="020F0502020204030204" pitchFamily="34" charset="0"/>
                <a:cs typeface="Calibri" panose="020F0502020204030204" pitchFamily="34" charset="0"/>
              </a:rPr>
              <a:t>Booking through Eventbrite</a:t>
            </a:r>
            <a:r>
              <a:rPr lang="en-IE" sz="1500" dirty="0">
                <a:effectLst/>
                <a:latin typeface="Calibri" panose="020F0502020204030204" pitchFamily="34" charset="0"/>
                <a:ea typeface="Calibri" panose="020F0502020204030204" pitchFamily="34" charset="0"/>
                <a:cs typeface="Calibri" panose="020F0502020204030204" pitchFamily="34" charset="0"/>
              </a:rPr>
              <a:t>.</a:t>
            </a:r>
            <a:endParaRPr lang="en-IE" sz="1500" dirty="0">
              <a:effectLst/>
              <a:latin typeface="Calibri" panose="020F0502020204030204" pitchFamily="34" charset="0"/>
              <a:ea typeface="Calibri" panose="020F0502020204030204" pitchFamily="34" charset="0"/>
            </a:endParaRPr>
          </a:p>
          <a:p>
            <a:pPr marL="0" indent="0">
              <a:buNone/>
            </a:pPr>
            <a:endParaRPr lang="en-IE" sz="1500" dirty="0">
              <a:effectLst/>
              <a:latin typeface="Calibri" panose="020F0502020204030204" pitchFamily="34" charset="0"/>
              <a:ea typeface="Calibri" panose="020F0502020204030204" pitchFamily="34" charset="0"/>
            </a:endParaRPr>
          </a:p>
          <a:p>
            <a:pPr marL="0" indent="0">
              <a:buNone/>
            </a:pPr>
            <a:r>
              <a:rPr lang="en-IE" sz="1500" i="1" dirty="0">
                <a:effectLst/>
                <a:latin typeface="Calibri" panose="020F0502020204030204" pitchFamily="34" charset="0"/>
                <a:ea typeface="Calibri" panose="020F0502020204030204" pitchFamily="34" charset="0"/>
              </a:rPr>
              <a:t>Tuesday 24</a:t>
            </a:r>
            <a:r>
              <a:rPr lang="en-IE" sz="1500" i="1" baseline="30000" dirty="0">
                <a:effectLst/>
                <a:latin typeface="Calibri" panose="020F0502020204030204" pitchFamily="34" charset="0"/>
                <a:ea typeface="Calibri" panose="020F0502020204030204" pitchFamily="34" charset="0"/>
              </a:rPr>
              <a:t>th</a:t>
            </a:r>
            <a:r>
              <a:rPr lang="en-IE" sz="1500" i="1" dirty="0">
                <a:effectLst/>
                <a:latin typeface="Calibri" panose="020F0502020204030204" pitchFamily="34" charset="0"/>
                <a:ea typeface="Calibri" panose="020F0502020204030204" pitchFamily="34" charset="0"/>
              </a:rPr>
              <a:t> October 6.30pm</a:t>
            </a:r>
            <a:r>
              <a:rPr lang="en-IE" sz="1500" i="1" dirty="0">
                <a:latin typeface="Calibri" panose="020F0502020204030204" pitchFamily="34" charset="0"/>
                <a:ea typeface="Calibri" panose="020F0502020204030204" pitchFamily="34" charset="0"/>
              </a:rPr>
              <a:t> </a:t>
            </a:r>
            <a:r>
              <a:rPr lang="en-IE" sz="1500" b="1" dirty="0">
                <a:effectLst/>
                <a:latin typeface="Calibri" panose="020F0502020204030204" pitchFamily="34" charset="0"/>
                <a:ea typeface="Times New Roman" panose="02020603050405020304" pitchFamily="18" charset="0"/>
              </a:rPr>
              <a:t>Finding Magic &amp; Medicine in Your Garden with Feebee Foran</a:t>
            </a:r>
            <a:endParaRPr lang="en-IE" sz="1500" dirty="0">
              <a:effectLst/>
              <a:latin typeface="Calibri" panose="020F0502020204030204" pitchFamily="34" charset="0"/>
              <a:ea typeface="Calibri" panose="020F0502020204030204" pitchFamily="34" charset="0"/>
            </a:endParaRPr>
          </a:p>
          <a:p>
            <a:pPr marL="0" indent="0">
              <a:buNone/>
            </a:pPr>
            <a:r>
              <a:rPr lang="en-IE" sz="1500" dirty="0">
                <a:effectLst/>
                <a:latin typeface="Calibri" panose="020F0502020204030204" pitchFamily="34" charset="0"/>
                <a:ea typeface="Times New Roman" panose="02020603050405020304" pitchFamily="18" charset="0"/>
              </a:rPr>
              <a:t>Join us for a fun, interactive and educational talk with Feebee Foran as she delves into the plants that grow around us in abundance. She'll be exploring their medicinal properties as well as their folkloric and historical background. It will be a mix of visual and interactive elements, as she brings plants along for the audience to touch and feel. </a:t>
            </a:r>
            <a:r>
              <a:rPr lang="en-IE" sz="1500" i="1" dirty="0">
                <a:effectLst/>
                <a:latin typeface="Calibri" panose="020F0502020204030204" pitchFamily="34" charset="0"/>
                <a:ea typeface="Calibri" panose="020F0502020204030204" pitchFamily="34" charset="0"/>
                <a:cs typeface="Calibri" panose="020F0502020204030204" pitchFamily="34" charset="0"/>
              </a:rPr>
              <a:t>Booking through Eventbrite</a:t>
            </a:r>
            <a:r>
              <a:rPr lang="en-IE" sz="1500" dirty="0">
                <a:effectLst/>
                <a:latin typeface="Calibri" panose="020F0502020204030204" pitchFamily="34" charset="0"/>
                <a:ea typeface="Calibri" panose="020F0502020204030204" pitchFamily="34" charset="0"/>
                <a:cs typeface="Calibri" panose="020F0502020204030204" pitchFamily="34" charset="0"/>
              </a:rPr>
              <a:t>.</a:t>
            </a:r>
            <a:endParaRPr lang="en-IE" sz="15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280383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C25642-F1CB-0807-6740-1302BC261F42}"/>
              </a:ext>
            </a:extLst>
          </p:cNvPr>
          <p:cNvSpPr txBox="1"/>
          <p:nvPr/>
        </p:nvSpPr>
        <p:spPr>
          <a:xfrm>
            <a:off x="481011" y="327025"/>
            <a:ext cx="5324477" cy="163036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dirty="0">
                <a:latin typeface="+mj-lt"/>
                <a:ea typeface="+mj-ea"/>
                <a:cs typeface="+mj-cs"/>
              </a:rPr>
              <a:t>October Event Highlights Ballyroan - adults</a:t>
            </a:r>
          </a:p>
        </p:txBody>
      </p:sp>
      <p:sp>
        <p:nvSpPr>
          <p:cNvPr id="5" name="Content Placeholder 4">
            <a:extLst>
              <a:ext uri="{FF2B5EF4-FFF2-40B4-BE49-F238E27FC236}">
                <a16:creationId xmlns:a16="http://schemas.microsoft.com/office/drawing/2014/main" id="{317F2291-CFE9-C57F-E3E3-A47A81036E89}"/>
              </a:ext>
            </a:extLst>
          </p:cNvPr>
          <p:cNvSpPr>
            <a:spLocks noGrp="1"/>
          </p:cNvSpPr>
          <p:nvPr>
            <p:ph idx="1"/>
          </p:nvPr>
        </p:nvSpPr>
        <p:spPr>
          <a:xfrm>
            <a:off x="481013" y="2286001"/>
            <a:ext cx="5324475" cy="3919538"/>
          </a:xfrm>
        </p:spPr>
        <p:txBody>
          <a:bodyPr vert="horz" lIns="91440" tIns="45720" rIns="91440" bIns="45720" rtlCol="0" anchor="t">
            <a:normAutofit/>
          </a:bodyPr>
          <a:lstStyle/>
          <a:p>
            <a:pPr marL="0"/>
            <a:endParaRPr lang="en-US" sz="1300" dirty="0"/>
          </a:p>
          <a:p>
            <a:pPr marL="0" indent="0">
              <a:buNone/>
            </a:pPr>
            <a:r>
              <a:rPr lang="en-US" sz="1800" b="1" dirty="0">
                <a:effectLst/>
              </a:rPr>
              <a:t>The Pendulum Project</a:t>
            </a:r>
            <a:endParaRPr lang="en-US" sz="1800" dirty="0">
              <a:effectLst/>
            </a:endParaRPr>
          </a:p>
          <a:p>
            <a:pPr marL="0" indent="0">
              <a:buNone/>
            </a:pPr>
            <a:r>
              <a:rPr lang="en-US" sz="1300" dirty="0">
                <a:effectLst/>
              </a:rPr>
              <a:t>This is an exciting new art project especially for older people which explores themes of memory using various art media. The project is made up of a series of workshops focusing on different forms of art – Drawing, Creative Writing, Painting and Textiles. Each participant is guided by an expert through 4 weekly sessions after which everyone will have completed a piece of work based on a specific theme. All pieces will be linked through the theme of memory. Completed pieces will be exhibited at Ballyroan library in January. The course was created in Ballyroan library and is being funded through the Community Department.</a:t>
            </a:r>
          </a:p>
          <a:p>
            <a:r>
              <a:rPr lang="en-US" sz="1300" dirty="0">
                <a:effectLst/>
              </a:rPr>
              <a:t>Creative Writing – Martin Byrne – Oct 4, 11, 18, 25 at 10am – 12pm</a:t>
            </a:r>
          </a:p>
          <a:p>
            <a:r>
              <a:rPr lang="en-US" sz="1300" dirty="0">
                <a:effectLst/>
              </a:rPr>
              <a:t>Drawing - Christine Lennon Cary – Oct 10, 17, 24, 31 at 2-4pm</a:t>
            </a:r>
          </a:p>
          <a:p>
            <a:r>
              <a:rPr lang="en-US" sz="1300" dirty="0">
                <a:effectLst/>
              </a:rPr>
              <a:t>Painting – Christine Lennon Carey – Nov – Tuesdays at 10am – 12pm</a:t>
            </a:r>
          </a:p>
          <a:p>
            <a:r>
              <a:rPr lang="en-US" sz="1300" dirty="0">
                <a:effectLst/>
              </a:rPr>
              <a:t>Textiles – Marie Dunne – Nov – Tuesdays 2-4pm.</a:t>
            </a:r>
          </a:p>
          <a:p>
            <a:endParaRPr lang="en-US" sz="1300" dirty="0"/>
          </a:p>
        </p:txBody>
      </p:sp>
      <p:pic>
        <p:nvPicPr>
          <p:cNvPr id="2" name="Picture 1">
            <a:extLst>
              <a:ext uri="{FF2B5EF4-FFF2-40B4-BE49-F238E27FC236}">
                <a16:creationId xmlns:a16="http://schemas.microsoft.com/office/drawing/2014/main" id="{9557D7FA-76FD-6331-F442-68183815938F}"/>
              </a:ext>
            </a:extLst>
          </p:cNvPr>
          <p:cNvPicPr>
            <a:picLocks noChangeAspect="1"/>
          </p:cNvPicPr>
          <p:nvPr/>
        </p:nvPicPr>
        <p:blipFill rotWithShape="1">
          <a:blip r:embed="rId3"/>
          <a:srcRect l="26114" r="16001"/>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extLst>
      <p:ext uri="{BB962C8B-B14F-4D97-AF65-F5344CB8AC3E}">
        <p14:creationId xmlns:p14="http://schemas.microsoft.com/office/powerpoint/2010/main" val="151141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4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944" y="333038"/>
            <a:ext cx="5120561" cy="1325563"/>
          </a:xfrm>
        </p:spPr>
        <p:txBody>
          <a:bodyPr>
            <a:normAutofit/>
          </a:bodyPr>
          <a:lstStyle/>
          <a:p>
            <a:r>
              <a:rPr lang="en-US" sz="3200" b="1" dirty="0"/>
              <a:t>October Event Highlights </a:t>
            </a:r>
            <a:br>
              <a:rPr lang="en-US" sz="3200" b="1" dirty="0"/>
            </a:br>
            <a:r>
              <a:rPr lang="en-US" sz="3200" b="1" dirty="0"/>
              <a:t>Ballyroan - adults</a:t>
            </a:r>
          </a:p>
        </p:txBody>
      </p:sp>
      <p:sp>
        <p:nvSpPr>
          <p:cNvPr id="3" name="Content Placeholder 2"/>
          <p:cNvSpPr>
            <a:spLocks noGrp="1"/>
          </p:cNvSpPr>
          <p:nvPr>
            <p:ph type="body" idx="1"/>
          </p:nvPr>
        </p:nvSpPr>
        <p:spPr>
          <a:xfrm>
            <a:off x="838201" y="1533525"/>
            <a:ext cx="5092194" cy="4643438"/>
          </a:xfrm>
        </p:spPr>
        <p:txBody>
          <a:bodyPr>
            <a:normAutofit/>
          </a:bodyPr>
          <a:lstStyle/>
          <a:p>
            <a:pPr marL="0" indent="0">
              <a:buNone/>
            </a:pPr>
            <a:endParaRPr lang="en-GB" sz="1600" dirty="0"/>
          </a:p>
          <a:p>
            <a:endParaRPr lang="en-GB" sz="1100" dirty="0"/>
          </a:p>
          <a:p>
            <a:endParaRPr lang="en-GB" sz="1100" dirty="0"/>
          </a:p>
          <a:p>
            <a:endParaRPr lang="en-GB" sz="1100" dirty="0"/>
          </a:p>
        </p:txBody>
      </p:sp>
      <p:sp>
        <p:nvSpPr>
          <p:cNvPr id="53" name="Oval 4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Arc 5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A6A86581-A1A9-A9AC-3974-07A3A83D2753}"/>
              </a:ext>
            </a:extLst>
          </p:cNvPr>
          <p:cNvSpPr txBox="1"/>
          <p:nvPr/>
        </p:nvSpPr>
        <p:spPr>
          <a:xfrm>
            <a:off x="424890" y="1658601"/>
            <a:ext cx="5698398" cy="4524315"/>
          </a:xfrm>
          <a:prstGeom prst="rect">
            <a:avLst/>
          </a:prstGeom>
          <a:noFill/>
        </p:spPr>
        <p:txBody>
          <a:bodyPr wrap="square" rtlCol="0">
            <a:spAutoFit/>
          </a:bodyPr>
          <a:lstStyle/>
          <a:p>
            <a:r>
              <a:rPr lang="en-IE" sz="1600" i="1" dirty="0">
                <a:effectLst/>
                <a:latin typeface="Calibri" panose="020F0502020204030204" pitchFamily="34" charset="0"/>
                <a:ea typeface="Calibri" panose="020F0502020204030204" pitchFamily="34" charset="0"/>
              </a:rPr>
              <a:t>Thursday 26</a:t>
            </a:r>
            <a:r>
              <a:rPr lang="en-IE" sz="1600" i="1" baseline="30000" dirty="0">
                <a:effectLst/>
                <a:latin typeface="Calibri" panose="020F0502020204030204" pitchFamily="34" charset="0"/>
                <a:ea typeface="Calibri" panose="020F0502020204030204" pitchFamily="34" charset="0"/>
              </a:rPr>
              <a:t>th</a:t>
            </a:r>
            <a:r>
              <a:rPr lang="en-IE" sz="1600" i="1" dirty="0">
                <a:effectLst/>
                <a:latin typeface="Calibri" panose="020F0502020204030204" pitchFamily="34" charset="0"/>
                <a:ea typeface="Calibri" panose="020F0502020204030204" pitchFamily="34" charset="0"/>
              </a:rPr>
              <a:t> October at 7pm</a:t>
            </a:r>
            <a:endParaRPr lang="en-IE" sz="1600" dirty="0">
              <a:effectLst/>
              <a:latin typeface="Calibri" panose="020F0502020204030204" pitchFamily="34" charset="0"/>
              <a:ea typeface="Calibri" panose="020F0502020204030204" pitchFamily="34" charset="0"/>
            </a:endParaRPr>
          </a:p>
          <a:p>
            <a:r>
              <a:rPr lang="en-IE" sz="1600" b="1" dirty="0">
                <a:effectLst/>
                <a:latin typeface="Calibri" panose="020F0502020204030204" pitchFamily="34" charset="0"/>
                <a:ea typeface="Calibri" panose="020F0502020204030204" pitchFamily="34" charset="0"/>
              </a:rPr>
              <a:t>The Shared Reading Experience</a:t>
            </a:r>
            <a:endParaRPr lang="en-IE" sz="1600" dirty="0">
              <a:effectLst/>
              <a:latin typeface="Calibri" panose="020F0502020204030204" pitchFamily="34" charset="0"/>
              <a:ea typeface="Calibri" panose="020F0502020204030204" pitchFamily="34" charset="0"/>
            </a:endParaRPr>
          </a:p>
          <a:p>
            <a:r>
              <a:rPr lang="en-IE" sz="1600" dirty="0">
                <a:effectLst/>
                <a:latin typeface="Calibri" panose="020F0502020204030204" pitchFamily="34" charset="0"/>
                <a:ea typeface="Calibri" panose="020F0502020204030204" pitchFamily="34" charset="0"/>
              </a:rPr>
              <a:t>Shared Reading offers a welcoming space for individuals to forms real connections with the literature and themselves.  </a:t>
            </a:r>
          </a:p>
          <a:p>
            <a:r>
              <a:rPr lang="en-IE" sz="1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IE" sz="1600" dirty="0">
              <a:effectLst/>
              <a:latin typeface="Calibri" panose="020F0502020204030204" pitchFamily="34" charset="0"/>
              <a:ea typeface="Calibri" panose="020F0502020204030204" pitchFamily="34" charset="0"/>
            </a:endParaRPr>
          </a:p>
          <a:p>
            <a:r>
              <a:rPr lang="en-IE" sz="1600" i="1" dirty="0">
                <a:effectLst/>
                <a:latin typeface="Calibri" panose="020F0502020204030204" pitchFamily="34" charset="0"/>
                <a:ea typeface="Calibri" panose="020F0502020204030204" pitchFamily="34" charset="0"/>
                <a:cs typeface="Calibri" panose="020F0502020204030204" pitchFamily="34" charset="0"/>
              </a:rPr>
              <a:t>Tuesday 10</a:t>
            </a:r>
            <a:r>
              <a:rPr lang="en-IE" sz="1600" i="1" baseline="30000" dirty="0">
                <a:effectLst/>
                <a:latin typeface="Calibri" panose="020F0502020204030204" pitchFamily="34" charset="0"/>
                <a:ea typeface="Calibri" panose="020F0502020204030204" pitchFamily="34" charset="0"/>
                <a:cs typeface="Calibri" panose="020F0502020204030204" pitchFamily="34" charset="0"/>
              </a:rPr>
              <a:t>th</a:t>
            </a:r>
            <a:r>
              <a:rPr lang="en-IE" sz="1600" i="1" dirty="0">
                <a:effectLst/>
                <a:latin typeface="Calibri" panose="020F0502020204030204" pitchFamily="34" charset="0"/>
                <a:ea typeface="Calibri" panose="020F0502020204030204" pitchFamily="34" charset="0"/>
                <a:cs typeface="Calibri" panose="020F0502020204030204" pitchFamily="34" charset="0"/>
              </a:rPr>
              <a:t> October at 18.30pm</a:t>
            </a:r>
            <a:endParaRPr lang="en-IE" sz="1600" dirty="0">
              <a:effectLst/>
              <a:latin typeface="Calibri" panose="020F0502020204030204" pitchFamily="34" charset="0"/>
              <a:ea typeface="Calibri" panose="020F0502020204030204" pitchFamily="34" charset="0"/>
            </a:endParaRPr>
          </a:p>
          <a:p>
            <a:pPr marR="1905"/>
            <a:r>
              <a:rPr lang="en-IE" sz="1600" b="1" dirty="0">
                <a:effectLst/>
                <a:latin typeface="Calibri" panose="020F0502020204030204" pitchFamily="34" charset="0"/>
                <a:ea typeface="Calibri" panose="020F0502020204030204" pitchFamily="34" charset="0"/>
              </a:rPr>
              <a:t>Local History Talk by Tony Duffy</a:t>
            </a:r>
            <a:r>
              <a:rPr lang="en-IE" sz="1600" i="1" dirty="0">
                <a:effectLst/>
                <a:latin typeface="Calibri" panose="020F0502020204030204" pitchFamily="34" charset="0"/>
                <a:ea typeface="Calibri" panose="020F0502020204030204" pitchFamily="34" charset="0"/>
                <a:cs typeface="Calibri" panose="020F0502020204030204" pitchFamily="34" charset="0"/>
              </a:rPr>
              <a:t> </a:t>
            </a:r>
            <a:endParaRPr lang="en-IE" sz="1600" dirty="0">
              <a:effectLst/>
              <a:latin typeface="Calibri" panose="020F0502020204030204" pitchFamily="34" charset="0"/>
              <a:ea typeface="Calibri" panose="020F0502020204030204" pitchFamily="34" charset="0"/>
            </a:endParaRPr>
          </a:p>
          <a:p>
            <a:r>
              <a:rPr lang="en-IE" sz="1600" dirty="0">
                <a:solidFill>
                  <a:srgbClr val="000000"/>
                </a:solidFill>
                <a:effectLst/>
                <a:latin typeface="Calibri" panose="020F0502020204030204" pitchFamily="34" charset="0"/>
                <a:ea typeface="Times New Roman" panose="02020603050405020304" pitchFamily="18" charset="0"/>
              </a:rPr>
              <a:t> </a:t>
            </a:r>
            <a:endParaRPr lang="en-IE" sz="1600" dirty="0">
              <a:effectLst/>
              <a:latin typeface="Calibri" panose="020F0502020204030204" pitchFamily="34" charset="0"/>
              <a:ea typeface="Calibri" panose="020F0502020204030204" pitchFamily="34" charset="0"/>
            </a:endParaRPr>
          </a:p>
          <a:p>
            <a:r>
              <a:rPr lang="en-IE" sz="1600" i="1" dirty="0">
                <a:solidFill>
                  <a:srgbClr val="000000"/>
                </a:solidFill>
                <a:effectLst/>
                <a:latin typeface="Calibri" panose="020F0502020204030204" pitchFamily="34" charset="0"/>
                <a:ea typeface="Times New Roman" panose="02020603050405020304" pitchFamily="18" charset="0"/>
              </a:rPr>
              <a:t>Thursday 26</a:t>
            </a:r>
            <a:r>
              <a:rPr lang="en-IE" sz="1600" i="1" baseline="30000" dirty="0">
                <a:solidFill>
                  <a:srgbClr val="000000"/>
                </a:solidFill>
                <a:effectLst/>
                <a:latin typeface="Calibri" panose="020F0502020204030204" pitchFamily="34" charset="0"/>
                <a:ea typeface="Times New Roman" panose="02020603050405020304" pitchFamily="18" charset="0"/>
              </a:rPr>
              <a:t>th</a:t>
            </a:r>
            <a:r>
              <a:rPr lang="en-IE" sz="1600" i="1" dirty="0">
                <a:solidFill>
                  <a:srgbClr val="000000"/>
                </a:solidFill>
                <a:effectLst/>
                <a:latin typeface="Calibri" panose="020F0502020204030204" pitchFamily="34" charset="0"/>
                <a:ea typeface="Times New Roman" panose="02020603050405020304" pitchFamily="18" charset="0"/>
              </a:rPr>
              <a:t> October from 2-3pm</a:t>
            </a:r>
            <a:endParaRPr lang="en-IE" sz="1600" dirty="0">
              <a:effectLst/>
              <a:latin typeface="Calibri" panose="020F0502020204030204" pitchFamily="34" charset="0"/>
              <a:ea typeface="Calibri" panose="020F0502020204030204" pitchFamily="34" charset="0"/>
            </a:endParaRPr>
          </a:p>
          <a:p>
            <a:r>
              <a:rPr lang="en-IE" sz="1600" b="1" dirty="0" err="1">
                <a:effectLst/>
                <a:latin typeface="Calibri" panose="020F0502020204030204" pitchFamily="34" charset="0"/>
                <a:ea typeface="Times New Roman" panose="02020603050405020304" pitchFamily="18" charset="0"/>
              </a:rPr>
              <a:t>Ciorcal</a:t>
            </a:r>
            <a:r>
              <a:rPr lang="en-IE" sz="1600" b="1" dirty="0">
                <a:effectLst/>
                <a:latin typeface="Calibri" panose="020F0502020204030204" pitchFamily="34" charset="0"/>
                <a:ea typeface="Times New Roman" panose="02020603050405020304" pitchFamily="18" charset="0"/>
              </a:rPr>
              <a:t> </a:t>
            </a:r>
            <a:r>
              <a:rPr lang="en-IE" sz="1600" b="1" dirty="0" err="1">
                <a:effectLst/>
                <a:latin typeface="Calibri" panose="020F0502020204030204" pitchFamily="34" charset="0"/>
                <a:ea typeface="Times New Roman" panose="02020603050405020304" pitchFamily="18" charset="0"/>
              </a:rPr>
              <a:t>Comhra</a:t>
            </a:r>
            <a:endParaRPr lang="en-IE" sz="1600" dirty="0">
              <a:effectLst/>
              <a:latin typeface="Calibri" panose="020F0502020204030204" pitchFamily="34" charset="0"/>
              <a:ea typeface="Calibri" panose="020F0502020204030204" pitchFamily="34" charset="0"/>
            </a:endParaRPr>
          </a:p>
          <a:p>
            <a:r>
              <a:rPr lang="en-IE" sz="1600" dirty="0">
                <a:effectLst/>
                <a:latin typeface="Calibri" panose="020F0502020204030204" pitchFamily="34" charset="0"/>
                <a:ea typeface="Times New Roman" panose="02020603050405020304" pitchFamily="18" charset="0"/>
              </a:rPr>
              <a:t>Tomás  Maher will facilitate at this informal Irish conversation class, where people of all abilities are welcome to converse with each other. </a:t>
            </a:r>
          </a:p>
          <a:p>
            <a:r>
              <a:rPr lang="en-IE" sz="1600" dirty="0">
                <a:effectLst/>
                <a:latin typeface="Calibri" panose="020F0502020204030204" pitchFamily="34" charset="0"/>
                <a:ea typeface="Calibri" panose="020F0502020204030204" pitchFamily="34" charset="0"/>
              </a:rPr>
              <a:t> </a:t>
            </a:r>
          </a:p>
          <a:p>
            <a:r>
              <a:rPr lang="en-IE" sz="1600" i="1" dirty="0">
                <a:effectLst/>
                <a:latin typeface="Calibri" panose="020F0502020204030204" pitchFamily="34" charset="0"/>
                <a:ea typeface="Calibri" panose="020F0502020204030204" pitchFamily="34" charset="0"/>
              </a:rPr>
              <a:t>Monday 23</a:t>
            </a:r>
            <a:r>
              <a:rPr lang="en-IE" sz="1600" i="1" baseline="30000" dirty="0">
                <a:effectLst/>
                <a:latin typeface="Calibri" panose="020F0502020204030204" pitchFamily="34" charset="0"/>
                <a:ea typeface="Calibri" panose="020F0502020204030204" pitchFamily="34" charset="0"/>
              </a:rPr>
              <a:t>rd</a:t>
            </a:r>
            <a:r>
              <a:rPr lang="en-IE" sz="1600" i="1" dirty="0">
                <a:effectLst/>
                <a:latin typeface="Calibri" panose="020F0502020204030204" pitchFamily="34" charset="0"/>
                <a:ea typeface="Calibri" panose="020F0502020204030204" pitchFamily="34" charset="0"/>
              </a:rPr>
              <a:t> October at 2pm</a:t>
            </a:r>
            <a:endParaRPr lang="en-IE" sz="1600" dirty="0">
              <a:effectLst/>
              <a:latin typeface="Calibri" panose="020F0502020204030204" pitchFamily="34" charset="0"/>
              <a:ea typeface="Calibri" panose="020F0502020204030204" pitchFamily="34" charset="0"/>
            </a:endParaRPr>
          </a:p>
          <a:p>
            <a:r>
              <a:rPr lang="en-IE" sz="1600" b="1" dirty="0">
                <a:effectLst/>
                <a:latin typeface="Calibri" panose="020F0502020204030204" pitchFamily="34" charset="0"/>
                <a:ea typeface="Calibri" panose="020F0502020204030204" pitchFamily="34" charset="0"/>
              </a:rPr>
              <a:t>Golden Moments:  Creating Your Family Memoir: How to Begin?</a:t>
            </a:r>
            <a:endParaRPr lang="en-IE" sz="1600" dirty="0">
              <a:effectLst/>
              <a:latin typeface="Calibri" panose="020F0502020204030204" pitchFamily="34" charset="0"/>
              <a:ea typeface="Calibri" panose="020F0502020204030204" pitchFamily="34" charset="0"/>
            </a:endParaRPr>
          </a:p>
          <a:p>
            <a:r>
              <a:rPr lang="en-IE" sz="1600" dirty="0">
                <a:solidFill>
                  <a:srgbClr val="000000"/>
                </a:solidFill>
                <a:effectLst/>
                <a:latin typeface="Calibri" panose="020F0502020204030204" pitchFamily="34" charset="0"/>
                <a:ea typeface="Times New Roman" panose="02020603050405020304" pitchFamily="18" charset="0"/>
              </a:rPr>
              <a:t>Michael Fewer presents an illustrated talk on how to approach writing a memoir or a family history.  </a:t>
            </a:r>
            <a:endParaRPr lang="en-IE" sz="1600" dirty="0">
              <a:effectLst/>
              <a:latin typeface="Calibri" panose="020F050202020403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D8553B8E-F8CB-737A-6160-965B1994C2EA}"/>
              </a:ext>
            </a:extLst>
          </p:cNvPr>
          <p:cNvSpPr txBox="1"/>
          <p:nvPr/>
        </p:nvSpPr>
        <p:spPr>
          <a:xfrm>
            <a:off x="6548178" y="3046378"/>
            <a:ext cx="5244769" cy="3600986"/>
          </a:xfrm>
          <a:prstGeom prst="rect">
            <a:avLst/>
          </a:prstGeom>
          <a:noFill/>
        </p:spPr>
        <p:txBody>
          <a:bodyPr wrap="square" rtlCol="0">
            <a:spAutoFit/>
          </a:bodyPr>
          <a:lstStyle/>
          <a:p>
            <a:r>
              <a:rPr lang="en-IE"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Regular Adult Events</a:t>
            </a:r>
            <a:endParaRPr lang="en-IE" sz="1800" dirty="0">
              <a:effectLst/>
              <a:latin typeface="Calibri" panose="020F0502020204030204" pitchFamily="34" charset="0"/>
              <a:ea typeface="Calibri" panose="020F0502020204030204" pitchFamily="34" charset="0"/>
            </a:endParaRPr>
          </a:p>
          <a:p>
            <a:r>
              <a:rPr lang="en-IE" sz="1400" dirty="0">
                <a:effectLst/>
                <a:latin typeface="Calibri" panose="020F0502020204030204" pitchFamily="34" charset="0"/>
                <a:ea typeface="Calibri" panose="020F0502020204030204" pitchFamily="34" charset="0"/>
                <a:cs typeface="Calibri" panose="020F0502020204030204" pitchFamily="34" charset="0"/>
              </a:rPr>
              <a:t>Every Monday at from 11am until 12.30pm and every Thursday from 6.30 until 8pm</a:t>
            </a:r>
            <a:endParaRPr lang="en-IE" sz="1400" dirty="0">
              <a:effectLst/>
              <a:latin typeface="Calibri" panose="020F0502020204030204" pitchFamily="34" charset="0"/>
              <a:ea typeface="Calibri" panose="020F0502020204030204" pitchFamily="34" charset="0"/>
            </a:endParaRPr>
          </a:p>
          <a:p>
            <a:r>
              <a:rPr lang="en-IE" sz="1400" b="1" dirty="0">
                <a:effectLst/>
                <a:latin typeface="Calibri" panose="020F0502020204030204" pitchFamily="34" charset="0"/>
                <a:ea typeface="Calibri" panose="020F0502020204030204" pitchFamily="34" charset="0"/>
                <a:cs typeface="Calibri" panose="020F0502020204030204" pitchFamily="34" charset="0"/>
              </a:rPr>
              <a:t>Stitched Together – Our Self-Helping Crafting Group </a:t>
            </a:r>
            <a:r>
              <a:rPr lang="en-IE" sz="1400" dirty="0">
                <a:effectLst/>
                <a:latin typeface="Calibri" panose="020F0502020204030204" pitchFamily="34" charset="0"/>
                <a:ea typeface="Calibri" panose="020F0502020204030204" pitchFamily="34" charset="0"/>
                <a:cs typeface="Calibri" panose="020F0502020204030204" pitchFamily="34" charset="0"/>
              </a:rPr>
              <a:t> </a:t>
            </a:r>
            <a:endParaRPr lang="en-IE" sz="1400" dirty="0">
              <a:effectLst/>
              <a:latin typeface="Calibri" panose="020F0502020204030204" pitchFamily="34" charset="0"/>
              <a:ea typeface="Calibri" panose="020F0502020204030204" pitchFamily="34" charset="0"/>
            </a:endParaRPr>
          </a:p>
          <a:p>
            <a:pPr algn="just"/>
            <a:r>
              <a:rPr lang="en-IE" sz="1400" i="1" dirty="0">
                <a:effectLst/>
                <a:latin typeface="Calibri" panose="020F0502020204030204" pitchFamily="34" charset="0"/>
                <a:ea typeface="Calibri" panose="020F0502020204030204" pitchFamily="34" charset="0"/>
                <a:cs typeface="Calibri" panose="020F0502020204030204" pitchFamily="34" charset="0"/>
              </a:rPr>
              <a:t>Wednesday 4</a:t>
            </a:r>
            <a:r>
              <a:rPr lang="en-IE" sz="1400" i="1" baseline="30000" dirty="0">
                <a:effectLst/>
                <a:latin typeface="Calibri" panose="020F0502020204030204" pitchFamily="34" charset="0"/>
                <a:ea typeface="Calibri" panose="020F0502020204030204" pitchFamily="34" charset="0"/>
                <a:cs typeface="Calibri" panose="020F0502020204030204" pitchFamily="34" charset="0"/>
              </a:rPr>
              <a:t>th</a:t>
            </a:r>
            <a:r>
              <a:rPr lang="en-IE" sz="1400" i="1" dirty="0">
                <a:effectLst/>
                <a:latin typeface="Calibri" panose="020F0502020204030204" pitchFamily="34" charset="0"/>
                <a:ea typeface="Calibri" panose="020F0502020204030204" pitchFamily="34" charset="0"/>
                <a:cs typeface="Calibri" panose="020F0502020204030204" pitchFamily="34" charset="0"/>
              </a:rPr>
              <a:t> and 18</a:t>
            </a:r>
            <a:r>
              <a:rPr lang="en-IE" sz="1400" i="1" baseline="30000" dirty="0">
                <a:effectLst/>
                <a:latin typeface="Calibri" panose="020F0502020204030204" pitchFamily="34" charset="0"/>
                <a:ea typeface="Calibri" panose="020F0502020204030204" pitchFamily="34" charset="0"/>
                <a:cs typeface="Calibri" panose="020F0502020204030204" pitchFamily="34" charset="0"/>
              </a:rPr>
              <a:t>th</a:t>
            </a:r>
            <a:r>
              <a:rPr lang="en-IE" sz="1400" i="1" dirty="0">
                <a:effectLst/>
                <a:latin typeface="Calibri" panose="020F0502020204030204" pitchFamily="34" charset="0"/>
                <a:ea typeface="Calibri" panose="020F0502020204030204" pitchFamily="34" charset="0"/>
                <a:cs typeface="Calibri" panose="020F0502020204030204" pitchFamily="34" charset="0"/>
              </a:rPr>
              <a:t> October at 11am</a:t>
            </a:r>
            <a:endParaRPr lang="en-IE" sz="1400" dirty="0">
              <a:effectLst/>
              <a:latin typeface="Calibri" panose="020F0502020204030204" pitchFamily="34" charset="0"/>
              <a:ea typeface="Calibri" panose="020F0502020204030204" pitchFamily="34" charset="0"/>
            </a:endParaRPr>
          </a:p>
          <a:p>
            <a:pPr algn="just"/>
            <a:r>
              <a:rPr lang="en-IE" sz="1400" b="1" dirty="0">
                <a:effectLst/>
                <a:latin typeface="Calibri" panose="020F0502020204030204" pitchFamily="34" charset="0"/>
                <a:ea typeface="Calibri" panose="020F0502020204030204" pitchFamily="34" charset="0"/>
                <a:cs typeface="Calibri" panose="020F0502020204030204" pitchFamily="34" charset="0"/>
              </a:rPr>
              <a:t>Scrabble Club </a:t>
            </a:r>
            <a:r>
              <a:rPr lang="en-IE" sz="1400" dirty="0">
                <a:effectLst/>
                <a:latin typeface="Calibri" panose="020F0502020204030204" pitchFamily="34" charset="0"/>
                <a:ea typeface="Calibri" panose="020F0502020204030204" pitchFamily="34" charset="0"/>
              </a:rPr>
              <a:t> </a:t>
            </a:r>
          </a:p>
          <a:p>
            <a:r>
              <a:rPr lang="en-IE" sz="1400" i="1" dirty="0">
                <a:effectLst/>
                <a:latin typeface="Calibri" panose="020F0502020204030204" pitchFamily="34" charset="0"/>
                <a:ea typeface="Calibri" panose="020F0502020204030204" pitchFamily="34" charset="0"/>
              </a:rPr>
              <a:t>Friday 6</a:t>
            </a:r>
            <a:r>
              <a:rPr lang="en-IE" sz="1400" i="1" baseline="30000" dirty="0">
                <a:effectLst/>
                <a:latin typeface="Calibri" panose="020F0502020204030204" pitchFamily="34" charset="0"/>
                <a:ea typeface="Calibri" panose="020F0502020204030204" pitchFamily="34" charset="0"/>
              </a:rPr>
              <a:t>th</a:t>
            </a:r>
            <a:r>
              <a:rPr lang="en-IE" sz="1400" i="1" dirty="0">
                <a:effectLst/>
                <a:latin typeface="Calibri" panose="020F0502020204030204" pitchFamily="34" charset="0"/>
                <a:ea typeface="Calibri" panose="020F0502020204030204" pitchFamily="34" charset="0"/>
              </a:rPr>
              <a:t> October at 10am</a:t>
            </a:r>
            <a:endParaRPr lang="en-IE" sz="1400" dirty="0">
              <a:effectLst/>
              <a:latin typeface="Calibri" panose="020F0502020204030204" pitchFamily="34" charset="0"/>
              <a:ea typeface="Calibri" panose="020F0502020204030204" pitchFamily="34" charset="0"/>
            </a:endParaRPr>
          </a:p>
          <a:p>
            <a:pPr algn="just"/>
            <a:r>
              <a:rPr lang="en-IE" sz="1400" b="1" dirty="0">
                <a:effectLst/>
                <a:latin typeface="Calibri" panose="020F0502020204030204" pitchFamily="34" charset="0"/>
                <a:ea typeface="Calibri" panose="020F0502020204030204" pitchFamily="34" charset="0"/>
                <a:cs typeface="Calibri" panose="020F0502020204030204" pitchFamily="34" charset="0"/>
              </a:rPr>
              <a:t>Ballyroan Gardening Group </a:t>
            </a:r>
            <a:r>
              <a:rPr lang="en-IE" sz="1400" i="1" dirty="0">
                <a:effectLst/>
                <a:latin typeface="Calibri" panose="020F0502020204030204" pitchFamily="34" charset="0"/>
                <a:ea typeface="Calibri" panose="020F0502020204030204" pitchFamily="34" charset="0"/>
                <a:cs typeface="Calibri" panose="020F0502020204030204" pitchFamily="34" charset="0"/>
              </a:rPr>
              <a:t>Gardeners of all ages welcome. </a:t>
            </a:r>
            <a:endParaRPr lang="en-IE" sz="1400" dirty="0">
              <a:effectLst/>
              <a:latin typeface="Calibri" panose="020F0502020204030204" pitchFamily="34" charset="0"/>
              <a:ea typeface="Calibri" panose="020F0502020204030204" pitchFamily="34" charset="0"/>
            </a:endParaRPr>
          </a:p>
          <a:p>
            <a:pPr algn="just"/>
            <a:r>
              <a:rPr lang="en-IE" sz="1400" i="1" dirty="0">
                <a:effectLst/>
                <a:latin typeface="Calibri" panose="020F0502020204030204" pitchFamily="34" charset="0"/>
                <a:ea typeface="Calibri" panose="020F0502020204030204" pitchFamily="34" charset="0"/>
                <a:cs typeface="Calibri" panose="020F0502020204030204" pitchFamily="34" charset="0"/>
              </a:rPr>
              <a:t>Thursdays at 10.30am</a:t>
            </a:r>
            <a:endParaRPr lang="en-IE" sz="1400" dirty="0">
              <a:effectLst/>
              <a:latin typeface="Calibri" panose="020F0502020204030204" pitchFamily="34" charset="0"/>
              <a:ea typeface="Calibri" panose="020F0502020204030204" pitchFamily="34" charset="0"/>
            </a:endParaRPr>
          </a:p>
          <a:p>
            <a:pPr algn="just"/>
            <a:r>
              <a:rPr lang="en-IE" sz="1400" b="1" dirty="0">
                <a:effectLst/>
                <a:latin typeface="Calibri" panose="020F0502020204030204" pitchFamily="34" charset="0"/>
                <a:ea typeface="Calibri" panose="020F0502020204030204" pitchFamily="34" charset="0"/>
                <a:cs typeface="Calibri" panose="020F0502020204030204" pitchFamily="34" charset="0"/>
              </a:rPr>
              <a:t>Age Action Computer Classes</a:t>
            </a:r>
            <a:endParaRPr lang="en-IE" sz="1400" dirty="0">
              <a:effectLst/>
              <a:latin typeface="Calibri" panose="020F0502020204030204" pitchFamily="34" charset="0"/>
              <a:ea typeface="Calibri" panose="020F0502020204030204" pitchFamily="34" charset="0"/>
            </a:endParaRPr>
          </a:p>
          <a:p>
            <a:pPr algn="just"/>
            <a:r>
              <a:rPr lang="en-IE" sz="1400" dirty="0">
                <a:effectLst/>
                <a:latin typeface="Calibri" panose="020F0502020204030204" pitchFamily="34" charset="0"/>
                <a:ea typeface="Calibri" panose="020F0502020204030204" pitchFamily="34" charset="0"/>
                <a:cs typeface="Calibri" panose="020F0502020204030204" pitchFamily="34" charset="0"/>
              </a:rPr>
              <a:t>These are one-to-one classes for older people facilitated by Age Action every Thursday. </a:t>
            </a:r>
            <a:endParaRPr lang="en-IE" sz="1400" dirty="0">
              <a:effectLst/>
              <a:latin typeface="Calibri" panose="020F0502020204030204" pitchFamily="34" charset="0"/>
              <a:ea typeface="Calibri" panose="020F0502020204030204" pitchFamily="34" charset="0"/>
            </a:endParaRPr>
          </a:p>
          <a:p>
            <a:pPr algn="just"/>
            <a:r>
              <a:rPr lang="en-IE" sz="1400" dirty="0">
                <a:effectLst/>
                <a:latin typeface="Calibri" panose="020F0502020204030204" pitchFamily="34" charset="0"/>
                <a:ea typeface="Calibri" panose="020F0502020204030204" pitchFamily="34" charset="0"/>
                <a:cs typeface="Calibri" panose="020F0502020204030204" pitchFamily="34" charset="0"/>
              </a:rPr>
              <a:t> </a:t>
            </a:r>
            <a:r>
              <a:rPr lang="en-IE" sz="1400" i="1" dirty="0">
                <a:effectLst/>
                <a:latin typeface="Calibri" panose="020F0502020204030204" pitchFamily="34" charset="0"/>
                <a:ea typeface="Calibri" panose="020F0502020204030204" pitchFamily="34" charset="0"/>
                <a:cs typeface="Calibri" panose="020F0502020204030204" pitchFamily="34" charset="0"/>
              </a:rPr>
              <a:t>Saturday 21</a:t>
            </a:r>
            <a:r>
              <a:rPr lang="en-IE" sz="1400" i="1" baseline="30000" dirty="0">
                <a:effectLst/>
                <a:latin typeface="Calibri" panose="020F0502020204030204" pitchFamily="34" charset="0"/>
                <a:ea typeface="Calibri" panose="020F0502020204030204" pitchFamily="34" charset="0"/>
                <a:cs typeface="Calibri" panose="020F0502020204030204" pitchFamily="34" charset="0"/>
              </a:rPr>
              <a:t>st</a:t>
            </a:r>
            <a:r>
              <a:rPr lang="en-IE" sz="1400" i="1" dirty="0">
                <a:effectLst/>
                <a:latin typeface="Calibri" panose="020F0502020204030204" pitchFamily="34" charset="0"/>
                <a:ea typeface="Calibri" panose="020F0502020204030204" pitchFamily="34" charset="0"/>
                <a:cs typeface="Calibri" panose="020F0502020204030204" pitchFamily="34" charset="0"/>
              </a:rPr>
              <a:t> October at 11am</a:t>
            </a:r>
            <a:endParaRPr lang="en-IE" sz="1400" dirty="0">
              <a:effectLst/>
              <a:latin typeface="Calibri" panose="020F0502020204030204" pitchFamily="34" charset="0"/>
              <a:ea typeface="Calibri" panose="020F0502020204030204" pitchFamily="34" charset="0"/>
            </a:endParaRPr>
          </a:p>
          <a:p>
            <a:pPr algn="just"/>
            <a:r>
              <a:rPr lang="en-IE" sz="1400" b="1" dirty="0">
                <a:solidFill>
                  <a:srgbClr val="000000"/>
                </a:solidFill>
                <a:effectLst/>
                <a:latin typeface="Calibri" panose="020F0502020204030204" pitchFamily="34" charset="0"/>
                <a:ea typeface="Times New Roman" panose="02020603050405020304" pitchFamily="18" charset="0"/>
              </a:rPr>
              <a:t>The Ulysses Reading Group</a:t>
            </a:r>
            <a:endParaRPr lang="en-IE" sz="1400" dirty="0">
              <a:effectLst/>
              <a:latin typeface="Calibri" panose="020F0502020204030204" pitchFamily="34" charset="0"/>
              <a:ea typeface="Calibri" panose="020F0502020204030204" pitchFamily="34" charset="0"/>
            </a:endParaRPr>
          </a:p>
          <a:p>
            <a:pPr algn="just"/>
            <a:r>
              <a:rPr lang="en-IE" sz="1400" dirty="0">
                <a:solidFill>
                  <a:srgbClr val="000000"/>
                </a:solidFill>
                <a:effectLst/>
                <a:latin typeface="Calibri" panose="020F0502020204030204" pitchFamily="34" charset="0"/>
                <a:ea typeface="Times New Roman" panose="02020603050405020304" pitchFamily="18" charset="0"/>
              </a:rPr>
              <a:t>This monthly meet-up is dedicated to reading and discussing extracts from Ulysses.  </a:t>
            </a:r>
            <a:endParaRPr lang="en-IE" sz="1400" dirty="0">
              <a:effectLst/>
              <a:latin typeface="Calibri" panose="020F0502020204030204" pitchFamily="34" charset="0"/>
              <a:ea typeface="Calibri" panose="020F0502020204030204" pitchFamily="34" charset="0"/>
            </a:endParaRPr>
          </a:p>
        </p:txBody>
      </p:sp>
      <p:pic>
        <p:nvPicPr>
          <p:cNvPr id="16" name="Picture 15" descr="A person holding a football and waving&#10;&#10;Description automatically generated">
            <a:extLst>
              <a:ext uri="{FF2B5EF4-FFF2-40B4-BE49-F238E27FC236}">
                <a16:creationId xmlns:a16="http://schemas.microsoft.com/office/drawing/2014/main" id="{5BFBE70D-3FA1-C7BF-97E1-3241EBE6C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2730" y="48679"/>
            <a:ext cx="3865906" cy="2940958"/>
          </a:xfrm>
          <a:prstGeom prst="rect">
            <a:avLst/>
          </a:prstGeom>
        </p:spPr>
      </p:pic>
    </p:spTree>
    <p:extLst>
      <p:ext uri="{BB962C8B-B14F-4D97-AF65-F5344CB8AC3E}">
        <p14:creationId xmlns:p14="http://schemas.microsoft.com/office/powerpoint/2010/main" val="3945966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D5DAC0-9FAE-C8E6-CBB4-1A4BDC516F73}"/>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dirty="0"/>
              <a:t>Ballyroan October Event Highlights – children and teens</a:t>
            </a:r>
          </a:p>
        </p:txBody>
      </p:sp>
      <p:sp>
        <p:nvSpPr>
          <p:cNvPr id="4" name="Text Placeholder 3">
            <a:extLst>
              <a:ext uri="{FF2B5EF4-FFF2-40B4-BE49-F238E27FC236}">
                <a16:creationId xmlns:a16="http://schemas.microsoft.com/office/drawing/2014/main" id="{687B0D5C-3E39-BB99-BA1B-3B366767C6BC}"/>
              </a:ext>
            </a:extLst>
          </p:cNvPr>
          <p:cNvSpPr>
            <a:spLocks noGrp="1"/>
          </p:cNvSpPr>
          <p:nvPr>
            <p:ph type="body" sz="half" idx="2"/>
          </p:nvPr>
        </p:nvSpPr>
        <p:spPr>
          <a:xfrm>
            <a:off x="838200" y="2333297"/>
            <a:ext cx="5257800" cy="3843666"/>
          </a:xfrm>
        </p:spPr>
        <p:txBody>
          <a:bodyPr vert="horz" lIns="91440" tIns="45720" rIns="91440" bIns="45720" rtlCol="0">
            <a:normAutofit fontScale="85000" lnSpcReduction="20000"/>
          </a:bodyPr>
          <a:lstStyle/>
          <a:p>
            <a:r>
              <a:rPr lang="en-US" sz="1400" i="1" dirty="0">
                <a:effectLst/>
              </a:rPr>
              <a:t>Thursdays 5</a:t>
            </a:r>
            <a:r>
              <a:rPr lang="en-US" sz="1400" i="1" baseline="30000" dirty="0">
                <a:effectLst/>
              </a:rPr>
              <a:t>th</a:t>
            </a:r>
            <a:r>
              <a:rPr lang="en-US" sz="1400" i="1" dirty="0">
                <a:effectLst/>
              </a:rPr>
              <a:t>+ 19</a:t>
            </a:r>
            <a:r>
              <a:rPr lang="en-US" sz="1400" i="1" baseline="30000" dirty="0">
                <a:effectLst/>
              </a:rPr>
              <a:t>th</a:t>
            </a:r>
            <a:r>
              <a:rPr lang="en-US" sz="1400" i="1" dirty="0">
                <a:effectLst/>
              </a:rPr>
              <a:t> October from 4 to 7pm</a:t>
            </a:r>
            <a:r>
              <a:rPr lang="en-US" sz="1400" i="1" dirty="0"/>
              <a:t> </a:t>
            </a:r>
            <a:r>
              <a:rPr lang="en-US" sz="1400" b="1" dirty="0">
                <a:effectLst/>
              </a:rPr>
              <a:t>Teen Lounge @Ballyroan Library</a:t>
            </a:r>
            <a:endParaRPr lang="en-US" sz="1400" dirty="0">
              <a:effectLst/>
            </a:endParaRPr>
          </a:p>
          <a:p>
            <a:r>
              <a:rPr lang="en-US" sz="1400" i="1" dirty="0">
                <a:effectLst/>
              </a:rPr>
              <a:t>Saturday 14</a:t>
            </a:r>
            <a:r>
              <a:rPr lang="en-US" sz="1400" i="1" baseline="30000" dirty="0">
                <a:effectLst/>
              </a:rPr>
              <a:t>th</a:t>
            </a:r>
            <a:r>
              <a:rPr lang="en-US" sz="1400" i="1" dirty="0">
                <a:effectLst/>
              </a:rPr>
              <a:t> October from 2.30pm to 4pm </a:t>
            </a:r>
            <a:r>
              <a:rPr lang="en-US" sz="1400" b="1" dirty="0">
                <a:effectLst/>
              </a:rPr>
              <a:t>Game Zone – Sticker Swap</a:t>
            </a:r>
          </a:p>
          <a:p>
            <a:pPr indent="-228600">
              <a:buFont typeface="Arial" panose="020B0604020202020204" pitchFamily="34" charset="0"/>
              <a:buChar char="•"/>
            </a:pPr>
            <a:endParaRPr lang="en-US" sz="1400" b="1" dirty="0">
              <a:effectLst/>
            </a:endParaRPr>
          </a:p>
          <a:p>
            <a:r>
              <a:rPr lang="en-US" sz="1400" b="1" dirty="0">
                <a:effectLst/>
              </a:rPr>
              <a:t>Halloween Mid Term Break</a:t>
            </a:r>
          </a:p>
          <a:p>
            <a:r>
              <a:rPr lang="en-US" sz="1400" i="1" dirty="0">
                <a:effectLst/>
              </a:rPr>
              <a:t>Tuesday 31</a:t>
            </a:r>
            <a:r>
              <a:rPr lang="en-US" sz="1400" i="1" baseline="30000" dirty="0">
                <a:effectLst/>
              </a:rPr>
              <a:t>st</a:t>
            </a:r>
            <a:r>
              <a:rPr lang="en-US" sz="1400" i="1" dirty="0">
                <a:effectLst/>
              </a:rPr>
              <a:t> October </a:t>
            </a:r>
            <a:endParaRPr lang="en-US" sz="1400" dirty="0">
              <a:effectLst/>
            </a:endParaRPr>
          </a:p>
          <a:p>
            <a:r>
              <a:rPr lang="en-US" sz="1400" b="1" dirty="0">
                <a:effectLst/>
              </a:rPr>
              <a:t>Design your own trick or treat bag (11.30am)</a:t>
            </a:r>
            <a:endParaRPr lang="en-US" sz="1400" dirty="0">
              <a:effectLst/>
            </a:endParaRPr>
          </a:p>
          <a:p>
            <a:r>
              <a:rPr lang="en-US" sz="1400" b="1" dirty="0">
                <a:effectLst/>
              </a:rPr>
              <a:t>Halloween Fancy Dress Storytime (3.30pm)</a:t>
            </a:r>
            <a:endParaRPr lang="en-US" sz="1400" dirty="0">
              <a:effectLst/>
            </a:endParaRPr>
          </a:p>
          <a:p>
            <a:r>
              <a:rPr lang="en-US" sz="1400" i="1" dirty="0">
                <a:effectLst/>
              </a:rPr>
              <a:t>Wednesday 1</a:t>
            </a:r>
            <a:r>
              <a:rPr lang="en-US" sz="1400" i="1" baseline="30000" dirty="0">
                <a:effectLst/>
              </a:rPr>
              <a:t>st</a:t>
            </a:r>
            <a:r>
              <a:rPr lang="en-US" sz="1400" i="1" dirty="0">
                <a:effectLst/>
              </a:rPr>
              <a:t> November </a:t>
            </a:r>
            <a:endParaRPr lang="en-US" sz="1400" dirty="0">
              <a:effectLst/>
            </a:endParaRPr>
          </a:p>
          <a:p>
            <a:r>
              <a:rPr lang="en-US" sz="1400" b="1" dirty="0">
                <a:effectLst/>
              </a:rPr>
              <a:t>Erupting Pumpkins Science Workshop (10am)</a:t>
            </a:r>
            <a:endParaRPr lang="en-US" sz="1400" dirty="0">
              <a:effectLst/>
            </a:endParaRPr>
          </a:p>
          <a:p>
            <a:r>
              <a:rPr lang="en-US" sz="1400" b="1" dirty="0">
                <a:effectLst/>
              </a:rPr>
              <a:t>Halloween Potions Science Workshop (11am)</a:t>
            </a:r>
            <a:endParaRPr lang="en-US" sz="1400" b="1" dirty="0"/>
          </a:p>
          <a:p>
            <a:r>
              <a:rPr lang="en-US" sz="1400" dirty="0">
                <a:effectLst/>
              </a:rPr>
              <a:t> </a:t>
            </a:r>
          </a:p>
          <a:p>
            <a:r>
              <a:rPr lang="en-US" sz="1400" i="1" dirty="0">
                <a:effectLst/>
              </a:rPr>
              <a:t>Thursday 2</a:t>
            </a:r>
            <a:r>
              <a:rPr lang="en-US" sz="1400" i="1" baseline="30000" dirty="0">
                <a:effectLst/>
              </a:rPr>
              <a:t>nd</a:t>
            </a:r>
            <a:r>
              <a:rPr lang="en-US" sz="1400" i="1" dirty="0">
                <a:effectLst/>
              </a:rPr>
              <a:t> November</a:t>
            </a:r>
            <a:endParaRPr lang="en-US" sz="1400" dirty="0">
              <a:effectLst/>
            </a:endParaRPr>
          </a:p>
          <a:p>
            <a:r>
              <a:rPr lang="en-US" sz="1400" dirty="0">
                <a:effectLst/>
              </a:rPr>
              <a:t>Two Poetry Workshops funded through 300k Have Your Say </a:t>
            </a:r>
          </a:p>
          <a:p>
            <a:r>
              <a:rPr lang="en-US" sz="1400" b="1" dirty="0">
                <a:effectLst/>
              </a:rPr>
              <a:t>Animal Antics! Poetry workshop Age 8-9              </a:t>
            </a:r>
            <a:endParaRPr lang="en-US" sz="1400" dirty="0">
              <a:effectLst/>
            </a:endParaRPr>
          </a:p>
          <a:p>
            <a:r>
              <a:rPr lang="en-US" sz="1400" b="1" dirty="0">
                <a:effectLst/>
              </a:rPr>
              <a:t>The Poetry Machine Age 10-12  </a:t>
            </a:r>
            <a:endParaRPr lang="en-US" sz="1400" dirty="0">
              <a:effectLst/>
            </a:endParaRPr>
          </a:p>
          <a:p>
            <a:pPr indent="-228600">
              <a:buFont typeface="Arial" panose="020B0604020202020204" pitchFamily="34" charset="0"/>
              <a:buChar char="•"/>
            </a:pPr>
            <a:endParaRPr lang="en-US" sz="800" dirty="0">
              <a:effectLst/>
            </a:endParaRPr>
          </a:p>
          <a:p>
            <a:pPr indent="-228600">
              <a:buFont typeface="Arial" panose="020B0604020202020204" pitchFamily="34" charset="0"/>
              <a:buChar char="•"/>
            </a:pPr>
            <a:endParaRPr lang="en-US" sz="800" dirty="0"/>
          </a:p>
        </p:txBody>
      </p:sp>
      <p:pic>
        <p:nvPicPr>
          <p:cNvPr id="9" name="Picture 8" descr="Child making Halloween origami">
            <a:extLst>
              <a:ext uri="{FF2B5EF4-FFF2-40B4-BE49-F238E27FC236}">
                <a16:creationId xmlns:a16="http://schemas.microsoft.com/office/drawing/2014/main" id="{C5953469-975C-C970-3BA7-65030105A67D}"/>
              </a:ext>
            </a:extLst>
          </p:cNvPr>
          <p:cNvPicPr>
            <a:picLocks noChangeAspect="1"/>
          </p:cNvPicPr>
          <p:nvPr/>
        </p:nvPicPr>
        <p:blipFill rotWithShape="1">
          <a:blip r:embed="rId2">
            <a:extLst>
              <a:ext uri="{28A0092B-C50C-407E-A947-70E740481C1C}">
                <a14:useLocalDpi xmlns:a14="http://schemas.microsoft.com/office/drawing/2010/main" val="0"/>
              </a:ext>
            </a:extLst>
          </a:blip>
          <a:srcRect l="35910" r="6052"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725879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B91F6E-C8BB-9D80-08B5-B3D5CC3282A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dirty="0"/>
              <a:t>Castletymon Library October Highlights</a:t>
            </a:r>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B641B50-B44B-A418-98FF-7529D3C88F84}"/>
              </a:ext>
            </a:extLst>
          </p:cNvPr>
          <p:cNvSpPr txBox="1"/>
          <p:nvPr/>
        </p:nvSpPr>
        <p:spPr>
          <a:xfrm>
            <a:off x="640080" y="2872899"/>
            <a:ext cx="4243589" cy="3320668"/>
          </a:xfrm>
          <a:prstGeom prst="rect">
            <a:avLst/>
          </a:prstGeom>
        </p:spPr>
        <p:txBody>
          <a:bodyPr vert="horz" lIns="91440" tIns="45720" rIns="91440" bIns="45720" rtlCol="0">
            <a:noAutofit/>
          </a:bodyPr>
          <a:lstStyle/>
          <a:p>
            <a:pPr>
              <a:lnSpc>
                <a:spcPct val="90000"/>
              </a:lnSpc>
              <a:spcAft>
                <a:spcPts val="600"/>
              </a:spcAft>
            </a:pPr>
            <a:r>
              <a:rPr lang="en-US" sz="1400" b="1" u="sng" dirty="0">
                <a:effectLst/>
              </a:rPr>
              <a:t>STEAM </a:t>
            </a:r>
            <a:br>
              <a:rPr lang="en-US" sz="1400" dirty="0">
                <a:effectLst/>
              </a:rPr>
            </a:br>
            <a:r>
              <a:rPr lang="en-US" sz="1400" dirty="0">
                <a:effectLst/>
              </a:rPr>
              <a:t>Monday 16th October - 6pm ENGINO Creative Builder. Suitable for ages 8+. Booking on Eventbrite Mon 9th Oct -10am</a:t>
            </a:r>
          </a:p>
          <a:p>
            <a:pPr>
              <a:lnSpc>
                <a:spcPct val="90000"/>
              </a:lnSpc>
              <a:spcAft>
                <a:spcPts val="600"/>
              </a:spcAft>
            </a:pPr>
            <a:r>
              <a:rPr lang="en-US" sz="1400" b="1" u="sng" dirty="0">
                <a:effectLst/>
              </a:rPr>
              <a:t>Drumming workshop</a:t>
            </a:r>
            <a:br>
              <a:rPr lang="en-US" sz="1400" dirty="0">
                <a:effectLst/>
              </a:rPr>
            </a:br>
            <a:r>
              <a:rPr lang="en-US" sz="1400" dirty="0">
                <a:effectLst/>
              </a:rPr>
              <a:t>Saturday 7th October - 2pm Join Thomas </a:t>
            </a:r>
            <a:r>
              <a:rPr lang="en-US" sz="1400" dirty="0" err="1">
                <a:effectLst/>
              </a:rPr>
              <a:t>Annang</a:t>
            </a:r>
            <a:r>
              <a:rPr lang="en-US" sz="1400" dirty="0">
                <a:effectLst/>
              </a:rPr>
              <a:t> for some joy as he brings his wonderful rhythmic &amp; musical drumming workshop to Castletymon. </a:t>
            </a:r>
          </a:p>
          <a:p>
            <a:r>
              <a:rPr lang="en-IE" sz="1400" b="1" u="sng" dirty="0">
                <a:effectLst/>
                <a:ea typeface="Calibri" panose="020F0502020204030204" pitchFamily="34" charset="0"/>
              </a:rPr>
              <a:t>Rob's Radical Readers </a:t>
            </a:r>
            <a:r>
              <a:rPr lang="en-IE" sz="1400" dirty="0">
                <a:effectLst/>
                <a:ea typeface="Calibri" panose="020F0502020204030204" pitchFamily="34" charset="0"/>
              </a:rPr>
              <a:t>Tuesday 10th October - 3:30pm</a:t>
            </a:r>
          </a:p>
          <a:p>
            <a:r>
              <a:rPr lang="en-IE" sz="1400" dirty="0">
                <a:effectLst/>
                <a:ea typeface="Calibri" panose="020F0502020204030204" pitchFamily="34" charset="0"/>
              </a:rPr>
              <a:t>Rob hosts our children's book club in a relaxed, fun and encouraging environment. </a:t>
            </a:r>
            <a:br>
              <a:rPr lang="en-IE" sz="1400" dirty="0">
                <a:effectLst/>
                <a:ea typeface="Calibri" panose="020F0502020204030204" pitchFamily="34" charset="0"/>
              </a:rPr>
            </a:br>
            <a:br>
              <a:rPr lang="en-IE" sz="1400" dirty="0">
                <a:effectLst/>
                <a:ea typeface="Calibri" panose="020F0502020204030204" pitchFamily="34" charset="0"/>
              </a:rPr>
            </a:br>
            <a:r>
              <a:rPr lang="en-IE" sz="1400" b="1" u="sng" dirty="0">
                <a:effectLst/>
                <a:ea typeface="Calibri" panose="020F0502020204030204" pitchFamily="34" charset="0"/>
              </a:rPr>
              <a:t>Beginner's Irish - 6 weeks</a:t>
            </a:r>
            <a:endParaRPr lang="en-IE" sz="1400" dirty="0">
              <a:effectLst/>
              <a:ea typeface="Calibri" panose="020F0502020204030204" pitchFamily="34" charset="0"/>
            </a:endParaRPr>
          </a:p>
          <a:p>
            <a:r>
              <a:rPr lang="en-IE" sz="1400" dirty="0">
                <a:effectLst/>
                <a:ea typeface="Calibri" panose="020F0502020204030204" pitchFamily="34" charset="0"/>
              </a:rPr>
              <a:t>Beginning Tue 26th Sept - 6.30pm Join us for a relaxed approach to learning the Irish language with Tomás Maher! This 6 week series will take you through the basics so you'll be speaking </a:t>
            </a:r>
            <a:r>
              <a:rPr lang="en-IE" sz="1400" dirty="0" err="1">
                <a:effectLst/>
                <a:ea typeface="Calibri" panose="020F0502020204030204" pitchFamily="34" charset="0"/>
              </a:rPr>
              <a:t>cuplá</a:t>
            </a:r>
            <a:r>
              <a:rPr lang="en-IE" sz="1400" dirty="0">
                <a:effectLst/>
                <a:ea typeface="Calibri" panose="020F0502020204030204" pitchFamily="34" charset="0"/>
              </a:rPr>
              <a:t> focal in no time at all! Suitable for adults. </a:t>
            </a:r>
            <a:endParaRPr lang="en-US" sz="1400" i="1" dirty="0"/>
          </a:p>
        </p:txBody>
      </p:sp>
      <p:pic>
        <p:nvPicPr>
          <p:cNvPr id="5" name="Picture 4" descr="A group of people sitting in a room&#10;&#10;Description automatically generated">
            <a:extLst>
              <a:ext uri="{FF2B5EF4-FFF2-40B4-BE49-F238E27FC236}">
                <a16:creationId xmlns:a16="http://schemas.microsoft.com/office/drawing/2014/main" id="{94ED92B5-A311-4352-3112-45BC665E9237}"/>
              </a:ext>
            </a:extLst>
          </p:cNvPr>
          <p:cNvPicPr>
            <a:picLocks noChangeAspect="1"/>
          </p:cNvPicPr>
          <p:nvPr/>
        </p:nvPicPr>
        <p:blipFill rotWithShape="1">
          <a:blip r:embed="rId2">
            <a:extLst>
              <a:ext uri="{28A0092B-C50C-407E-A947-70E740481C1C}">
                <a14:useLocalDpi xmlns:a14="http://schemas.microsoft.com/office/drawing/2010/main" val="0"/>
              </a:ext>
            </a:extLst>
          </a:blip>
          <a:srcRect l="17937" r="683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3845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CB897DB-DCAA-4CBB-E164-C15A0DF486AA}"/>
              </a:ext>
            </a:extLst>
          </p:cNvPr>
          <p:cNvSpPr txBox="1"/>
          <p:nvPr/>
        </p:nvSpPr>
        <p:spPr>
          <a:xfrm>
            <a:off x="838201" y="365125"/>
            <a:ext cx="5251316" cy="18073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a:latin typeface="+mj-lt"/>
                <a:ea typeface="+mj-ea"/>
                <a:cs typeface="+mj-cs"/>
              </a:rPr>
              <a:t>Castletymon Library October Highlights</a:t>
            </a:r>
          </a:p>
        </p:txBody>
      </p:sp>
      <p:sp>
        <p:nvSpPr>
          <p:cNvPr id="4" name="TextBox 3">
            <a:extLst>
              <a:ext uri="{FF2B5EF4-FFF2-40B4-BE49-F238E27FC236}">
                <a16:creationId xmlns:a16="http://schemas.microsoft.com/office/drawing/2014/main" id="{5467F281-0151-7A1C-03D8-CD9CD73ECC51}"/>
              </a:ext>
            </a:extLst>
          </p:cNvPr>
          <p:cNvSpPr txBox="1"/>
          <p:nvPr/>
        </p:nvSpPr>
        <p:spPr>
          <a:xfrm>
            <a:off x="574819" y="2057994"/>
            <a:ext cx="5387967" cy="3843666"/>
          </a:xfrm>
          <a:prstGeom prst="rect">
            <a:avLst/>
          </a:prstGeom>
        </p:spPr>
        <p:txBody>
          <a:bodyPr vert="horz" lIns="91440" tIns="45720" rIns="91440" bIns="45720" rtlCol="0">
            <a:noAutofit/>
          </a:bodyPr>
          <a:lstStyle/>
          <a:p>
            <a:pPr>
              <a:lnSpc>
                <a:spcPct val="90000"/>
              </a:lnSpc>
            </a:pPr>
            <a:r>
              <a:rPr lang="en-US" sz="1400" b="1" u="sng" dirty="0">
                <a:effectLst/>
              </a:rPr>
              <a:t>Steam For children with additional needs</a:t>
            </a:r>
            <a:endParaRPr lang="en-US" sz="1400" dirty="0">
              <a:effectLst/>
            </a:endParaRPr>
          </a:p>
          <a:p>
            <a:pPr>
              <a:lnSpc>
                <a:spcPct val="90000"/>
              </a:lnSpc>
            </a:pPr>
            <a:r>
              <a:rPr lang="en-US" sz="1400" dirty="0">
                <a:effectLst/>
              </a:rPr>
              <a:t>Saturday, 27th October - 12pm A fun, relaxed STEAM workshop for children with additional needs to get the creative brains moving! </a:t>
            </a:r>
          </a:p>
          <a:p>
            <a:pPr>
              <a:lnSpc>
                <a:spcPct val="90000"/>
              </a:lnSpc>
            </a:pPr>
            <a:endParaRPr lang="en-US" sz="1400" dirty="0">
              <a:effectLst/>
            </a:endParaRPr>
          </a:p>
          <a:p>
            <a:pPr>
              <a:lnSpc>
                <a:spcPct val="90000"/>
              </a:lnSpc>
            </a:pPr>
            <a:r>
              <a:rPr lang="en-US" sz="1400" b="1" u="sng" dirty="0">
                <a:effectLst/>
              </a:rPr>
              <a:t>The Tymon Sessions</a:t>
            </a:r>
            <a:endParaRPr lang="en-US" sz="1400" dirty="0">
              <a:effectLst/>
            </a:endParaRPr>
          </a:p>
          <a:p>
            <a:pPr>
              <a:lnSpc>
                <a:spcPct val="90000"/>
              </a:lnSpc>
            </a:pPr>
            <a:r>
              <a:rPr lang="en-US" sz="1400" dirty="0">
                <a:effectLst/>
              </a:rPr>
              <a:t>Wednesday 25th October - 6:30pm Some trad and tunes with Mick and Co; bring your instrument and play a song for us, or just come along with your ears! </a:t>
            </a:r>
          </a:p>
          <a:p>
            <a:pPr>
              <a:lnSpc>
                <a:spcPct val="90000"/>
              </a:lnSpc>
            </a:pPr>
            <a:endParaRPr lang="en-US" sz="1400" dirty="0">
              <a:effectLst/>
            </a:endParaRPr>
          </a:p>
          <a:p>
            <a:pPr>
              <a:lnSpc>
                <a:spcPct val="90000"/>
              </a:lnSpc>
            </a:pPr>
            <a:r>
              <a:rPr lang="en-US" sz="1400" b="1" u="sng" dirty="0">
                <a:effectLst/>
              </a:rPr>
              <a:t>Borrow Box Clinic</a:t>
            </a:r>
            <a:br>
              <a:rPr lang="en-US" sz="1400" b="1" u="sng" dirty="0">
                <a:effectLst/>
              </a:rPr>
            </a:br>
            <a:r>
              <a:rPr lang="en-US" sz="1400" dirty="0">
                <a:effectLst/>
              </a:rPr>
              <a:t>Thursday 19th October - 10:30am Did you know you can download and read/listen to free audiobooks, e-books and magazines onto your phone or tablet? Bring your device to the library where we'll show you how!</a:t>
            </a:r>
          </a:p>
          <a:p>
            <a:pPr>
              <a:lnSpc>
                <a:spcPct val="90000"/>
              </a:lnSpc>
            </a:pPr>
            <a:r>
              <a:rPr lang="en-US" sz="1400" dirty="0">
                <a:effectLst/>
              </a:rPr>
              <a:t> </a:t>
            </a:r>
          </a:p>
          <a:p>
            <a:pPr>
              <a:lnSpc>
                <a:spcPct val="90000"/>
              </a:lnSpc>
            </a:pPr>
            <a:r>
              <a:rPr lang="en-US" sz="1400" b="1" u="sng" dirty="0">
                <a:effectLst/>
              </a:rPr>
              <a:t>Halloween Party!</a:t>
            </a:r>
            <a:br>
              <a:rPr lang="en-US" sz="1400" b="1" u="sng" dirty="0">
                <a:effectLst/>
              </a:rPr>
            </a:br>
            <a:r>
              <a:rPr lang="en-US" sz="1400" dirty="0">
                <a:effectLst/>
              </a:rPr>
              <a:t>Tuesday 31st Oct</a:t>
            </a:r>
            <a:r>
              <a:rPr lang="en-US" sz="1400" b="1" dirty="0"/>
              <a:t>: </a:t>
            </a:r>
            <a:r>
              <a:rPr lang="en-US" sz="1400" dirty="0">
                <a:effectLst/>
              </a:rPr>
              <a:t>Fancy Dress Party and competition, spooky </a:t>
            </a:r>
            <a:r>
              <a:rPr lang="en-US" sz="1400" dirty="0" err="1">
                <a:effectLst/>
              </a:rPr>
              <a:t>colouring</a:t>
            </a:r>
            <a:r>
              <a:rPr lang="en-US" sz="1400" dirty="0">
                <a:effectLst/>
              </a:rPr>
              <a:t>, and chilling tunes, Spooky Halloween Crafting and Fairly Scary Story, Frightfully fun Face painting. </a:t>
            </a:r>
          </a:p>
          <a:p>
            <a:pPr>
              <a:lnSpc>
                <a:spcPct val="90000"/>
              </a:lnSpc>
            </a:pPr>
            <a:endParaRPr lang="en-US" sz="1400" dirty="0">
              <a:effectLst/>
            </a:endParaRPr>
          </a:p>
          <a:p>
            <a:pPr>
              <a:lnSpc>
                <a:spcPct val="90000"/>
              </a:lnSpc>
            </a:pPr>
            <a:r>
              <a:rPr lang="en-US" sz="1400" b="1" u="sng" dirty="0">
                <a:effectLst/>
              </a:rPr>
              <a:t>Beginner </a:t>
            </a:r>
            <a:r>
              <a:rPr lang="en-US" sz="1400" b="1" u="sng" dirty="0" err="1">
                <a:effectLst/>
              </a:rPr>
              <a:t>watercolours</a:t>
            </a:r>
            <a:r>
              <a:rPr lang="en-US" sz="1400" b="1" u="sng" dirty="0">
                <a:effectLst/>
              </a:rPr>
              <a:t>: create a spooky scene</a:t>
            </a:r>
            <a:endParaRPr lang="en-US" sz="1400" dirty="0">
              <a:effectLst/>
            </a:endParaRPr>
          </a:p>
          <a:p>
            <a:pPr>
              <a:lnSpc>
                <a:spcPct val="90000"/>
              </a:lnSpc>
              <a:spcAft>
                <a:spcPts val="1200"/>
              </a:spcAft>
            </a:pPr>
            <a:r>
              <a:rPr lang="en-US" sz="1400" dirty="0">
                <a:effectLst/>
              </a:rPr>
              <a:t>Mon, 23rd Oct - 12pm &amp; Wed, 25th Oct - 12pm </a:t>
            </a:r>
            <a:br>
              <a:rPr lang="en-US" sz="1400" dirty="0">
                <a:effectLst/>
              </a:rPr>
            </a:br>
            <a:r>
              <a:rPr lang="en-US" sz="1400" dirty="0">
                <a:effectLst/>
              </a:rPr>
              <a:t>Create a spookily atmospheric </a:t>
            </a:r>
            <a:r>
              <a:rPr lang="en-US" sz="1400" dirty="0" err="1">
                <a:effectLst/>
              </a:rPr>
              <a:t>watercolour</a:t>
            </a:r>
            <a:r>
              <a:rPr lang="en-US" sz="1400" dirty="0">
                <a:effectLst/>
              </a:rPr>
              <a:t> landscape in this 2 part beginner’s workshop.</a:t>
            </a:r>
            <a:r>
              <a:rPr lang="en-US" sz="1400" dirty="0"/>
              <a:t> </a:t>
            </a:r>
            <a:r>
              <a:rPr lang="en-US" sz="1400" dirty="0">
                <a:effectLst/>
              </a:rPr>
              <a:t>Suitable for Adults. </a:t>
            </a:r>
          </a:p>
        </p:txBody>
      </p:sp>
      <p:pic>
        <p:nvPicPr>
          <p:cNvPr id="3074" name="Picture 2" descr="No photo description available.">
            <a:extLst>
              <a:ext uri="{FF2B5EF4-FFF2-40B4-BE49-F238E27FC236}">
                <a16:creationId xmlns:a16="http://schemas.microsoft.com/office/drawing/2014/main" id="{1592894C-98E7-3D9B-1108-6B59A500A0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522" b="218"/>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518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anchor="b">
            <a:normAutofit/>
          </a:bodyPr>
          <a:lstStyle/>
          <a:p>
            <a:r>
              <a:rPr lang="en-US" sz="5400" dirty="0"/>
              <a:t>Mobile Libraries Highlights</a:t>
            </a:r>
          </a:p>
        </p:txBody>
      </p:sp>
      <p:sp>
        <p:nvSpPr>
          <p:cNvPr id="5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type="body" idx="1"/>
          </p:nvPr>
        </p:nvSpPr>
        <p:spPr>
          <a:xfrm>
            <a:off x="572493" y="2071316"/>
            <a:ext cx="6713552" cy="4119172"/>
          </a:xfrm>
        </p:spPr>
        <p:txBody>
          <a:bodyPr anchor="t">
            <a:normAutofit/>
          </a:bodyPr>
          <a:lstStyle/>
          <a:p>
            <a:pPr marL="0" indent="0">
              <a:buNone/>
            </a:pPr>
            <a:r>
              <a:rPr lang="en-GB" sz="2200" dirty="0"/>
              <a:t>In September, the Mobile Library service made 152 public stops and outreach visits, with 2,496 people availing of the service. </a:t>
            </a:r>
          </a:p>
          <a:p>
            <a:pPr marL="0" indent="0">
              <a:buNone/>
            </a:pPr>
            <a:endParaRPr lang="en-GB" sz="2200" dirty="0"/>
          </a:p>
          <a:p>
            <a:pPr marL="0" indent="0">
              <a:buNone/>
            </a:pPr>
            <a:r>
              <a:rPr lang="en-GB" sz="2200" dirty="0"/>
              <a:t>Since the beginning of September, the usual morning service to schools has resumed.</a:t>
            </a:r>
          </a:p>
          <a:p>
            <a:pPr marL="0" indent="0">
              <a:buNone/>
            </a:pPr>
            <a:endParaRPr lang="en-GB" sz="2200" dirty="0"/>
          </a:p>
          <a:p>
            <a:pPr marL="0" indent="0">
              <a:buNone/>
            </a:pPr>
            <a:r>
              <a:rPr lang="en-GB" sz="2200" dirty="0"/>
              <a:t>101 home deliveries were made to housebound patrons. </a:t>
            </a:r>
          </a:p>
          <a:p>
            <a:pPr marL="0" indent="0">
              <a:buNone/>
            </a:pPr>
            <a:endParaRPr lang="en-GB" sz="2200" dirty="0"/>
          </a:p>
        </p:txBody>
      </p:sp>
      <p:pic>
        <p:nvPicPr>
          <p:cNvPr id="6" name="Picture 5" descr="A group of orange buses parked in a parking lot&#10;&#10;Description automatically generated">
            <a:extLst>
              <a:ext uri="{FF2B5EF4-FFF2-40B4-BE49-F238E27FC236}">
                <a16:creationId xmlns:a16="http://schemas.microsoft.com/office/drawing/2014/main" id="{ADFE74C5-9804-1397-DF0D-B7611CB7A61B}"/>
              </a:ext>
            </a:extLst>
          </p:cNvPr>
          <p:cNvPicPr>
            <a:picLocks noChangeAspect="1"/>
          </p:cNvPicPr>
          <p:nvPr/>
        </p:nvPicPr>
        <p:blipFill rotWithShape="1">
          <a:blip r:embed="rId2">
            <a:extLst>
              <a:ext uri="{28A0092B-C50C-407E-A947-70E740481C1C}">
                <a14:useLocalDpi xmlns:a14="http://schemas.microsoft.com/office/drawing/2010/main" val="0"/>
              </a:ext>
            </a:extLst>
          </a:blip>
          <a:srcRect l="16161" r="12167" b="2"/>
          <a:stretch/>
        </p:blipFill>
        <p:spPr>
          <a:xfrm>
            <a:off x="7675658" y="2093976"/>
            <a:ext cx="3941064" cy="4096512"/>
          </a:xfrm>
          <a:prstGeom prst="rect">
            <a:avLst/>
          </a:prstGeom>
        </p:spPr>
      </p:pic>
    </p:spTree>
    <p:extLst>
      <p:ext uri="{BB962C8B-B14F-4D97-AF65-F5344CB8AC3E}">
        <p14:creationId xmlns:p14="http://schemas.microsoft.com/office/powerpoint/2010/main" val="27400388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Web6766</Template>
  <TotalTime>747</TotalTime>
  <Words>1395</Words>
  <Application>Microsoft Office PowerPoint</Application>
  <PresentationFormat>Widescreen</PresentationFormat>
  <Paragraphs>109</Paragraphs>
  <Slides>11</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Rathfarnham/Templeogue/ Firhouse/ Bohernabreena ACM</vt:lpstr>
      <vt:lpstr>September Statistics</vt:lpstr>
      <vt:lpstr>October Event Highlights Ballyroan</vt:lpstr>
      <vt:lpstr>PowerPoint Presentation</vt:lpstr>
      <vt:lpstr>October Event Highlights  Ballyroan - adults</vt:lpstr>
      <vt:lpstr>Ballyroan October Event Highlights – children and teens</vt:lpstr>
      <vt:lpstr>Castletymon Library October Highlights</vt:lpstr>
      <vt:lpstr>PowerPoint Presentation</vt:lpstr>
      <vt:lpstr>Mobile Libraries Highlights</vt:lpstr>
      <vt:lpstr>Red Line Book Festival 16th-22nd October | Rathfarnham events</vt:lpstr>
      <vt:lpstr>Red Line Book Festival 16th-22nd October | Castletymon events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Clondalkin Library</dc:title>
  <dc:creator>Emma Perry</dc:creator>
  <cp:lastModifiedBy>Sile Coleman</cp:lastModifiedBy>
  <cp:revision>22</cp:revision>
  <dcterms:created xsi:type="dcterms:W3CDTF">2023-05-03T17:18:10Z</dcterms:created>
  <dcterms:modified xsi:type="dcterms:W3CDTF">2023-10-03T15:16:12Z</dcterms:modified>
</cp:coreProperties>
</file>