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62" r:id="rId5"/>
    <p:sldId id="261" r:id="rId6"/>
    <p:sldId id="25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512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682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74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672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857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039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680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926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164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725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439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678E1-01A9-4610-A295-DC433C6237ED}" type="datetimeFigureOut">
              <a:rPr lang="en-IE" smtClean="0"/>
              <a:t>05/10/2023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30C56-5B68-4F0D-A639-80F86850E2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963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7D66F6-E732-1003-22AA-7099A998733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25432" y="55659"/>
            <a:ext cx="5685183" cy="6742706"/>
          </a:xfrm>
        </p:spPr>
      </p:pic>
    </p:spTree>
    <p:extLst>
      <p:ext uri="{BB962C8B-B14F-4D97-AF65-F5344CB8AC3E}">
        <p14:creationId xmlns:p14="http://schemas.microsoft.com/office/powerpoint/2010/main" val="378001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FD972-3E84-6160-5FF8-DAD245F2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3" y="263179"/>
            <a:ext cx="3593990" cy="722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6D274-C4A3-B830-58F8-A76CCE30C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6063"/>
            <a:ext cx="9144000" cy="55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C86DC-63E9-FEBC-A83D-505D76CB1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64" y="801797"/>
            <a:ext cx="5375081" cy="2943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45CE9-6EAA-D2EA-03BA-2EB301B6C279}"/>
              </a:ext>
            </a:extLst>
          </p:cNvPr>
          <p:cNvSpPr txBox="1"/>
          <p:nvPr/>
        </p:nvSpPr>
        <p:spPr>
          <a:xfrm>
            <a:off x="1168842" y="4301877"/>
            <a:ext cx="743447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Last Submissions Accepted: 26 September 2023</a:t>
            </a:r>
          </a:p>
          <a:p>
            <a:endParaRPr lang="en-GB" dirty="0"/>
          </a:p>
          <a:p>
            <a:r>
              <a:rPr lang="en-GB" dirty="0"/>
              <a:t>SDCC made a submission on the proposals through Environment Section.</a:t>
            </a:r>
          </a:p>
          <a:p>
            <a:endParaRPr lang="en-GB" dirty="0"/>
          </a:p>
          <a:p>
            <a:r>
              <a:rPr lang="en-GB" dirty="0"/>
              <a:t>Following Review of all Submissions a final Guidelines Document will be published on the Government’s Webpage in December 2023.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959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1C554-720A-8267-0410-A22F6419A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90" y="1415333"/>
            <a:ext cx="7760473" cy="4683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838B0-5DD5-BA21-5596-26B65F42C266}"/>
              </a:ext>
            </a:extLst>
          </p:cNvPr>
          <p:cNvSpPr txBox="1"/>
          <p:nvPr/>
        </p:nvSpPr>
        <p:spPr>
          <a:xfrm>
            <a:off x="230588" y="397565"/>
            <a:ext cx="8062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Steps Undertaken to arrive at these Draft Guidelines: 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245117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FB9652-5EA7-75D1-4429-2F183E36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46" y="1598213"/>
            <a:ext cx="8476090" cy="4269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94E51-8AE9-6AB0-BCD6-FD4BADF02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6" y="693150"/>
            <a:ext cx="5231957" cy="5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7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FBC35-298B-ADC9-2BE8-ECA404A31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0" y="493767"/>
            <a:ext cx="5999840" cy="961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F266A-48A2-1CAB-51CB-29F2838E8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1" y="2202511"/>
            <a:ext cx="8833898" cy="3315694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30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9850F-7FDE-386C-D961-3165550F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13" y="-2448"/>
            <a:ext cx="9223513" cy="68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3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546C4-360B-ADEA-2D44-FC717D97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4" y="122142"/>
            <a:ext cx="7490128" cy="66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8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72E19-19FD-B207-C8A6-563C5C7B5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60" y="508883"/>
            <a:ext cx="4509756" cy="75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1A5FC-B308-D5E9-1F8B-16BB56ABA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6509"/>
            <a:ext cx="9143999" cy="4981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0E714-D3F5-1045-6502-AA7342770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011" y="111317"/>
            <a:ext cx="3040630" cy="1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9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520A2-84E2-4721-4593-1B150838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318052"/>
            <a:ext cx="3037025" cy="842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00A469-0885-238E-5DAD-071DE1FE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46" y="6438"/>
            <a:ext cx="3140764" cy="1742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C8FD6-84E4-C874-B759-1C917B573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8" y="1876507"/>
            <a:ext cx="9128471" cy="49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1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C6A5B-4D8D-5B41-DEBF-A6F6D770C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51075"/>
            <a:ext cx="4674373" cy="1287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AED5E7-94C4-96D0-E74E-F3820578D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6022"/>
            <a:ext cx="9144000" cy="4901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C2B2F-6717-80B2-2956-1E06AD9E8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912" y="214685"/>
            <a:ext cx="3371354" cy="16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0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180</TotalTime>
  <Words>48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Governments Draft Electric Vehicle Charging Strategy </dc:title>
  <dc:creator>John Hegarty</dc:creator>
  <cp:lastModifiedBy>John Hegarty</cp:lastModifiedBy>
  <cp:revision>6</cp:revision>
  <dcterms:created xsi:type="dcterms:W3CDTF">2023-09-27T14:24:47Z</dcterms:created>
  <dcterms:modified xsi:type="dcterms:W3CDTF">2023-10-05T16:07:22Z</dcterms:modified>
</cp:coreProperties>
</file>