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0" r:id="rId3"/>
    <p:sldId id="258" r:id="rId4"/>
    <p:sldId id="262" r:id="rId5"/>
    <p:sldId id="261" r:id="rId6"/>
    <p:sldId id="259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8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678E1-01A9-4610-A295-DC433C6237ED}" type="datetimeFigureOut">
              <a:rPr lang="en-IE" smtClean="0"/>
              <a:t>05/10/2023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0C56-5B68-4F0D-A639-80F86850E2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85128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678E1-01A9-4610-A295-DC433C6237ED}" type="datetimeFigureOut">
              <a:rPr lang="en-IE" smtClean="0"/>
              <a:t>05/10/2023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0C56-5B68-4F0D-A639-80F86850E2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56820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678E1-01A9-4610-A295-DC433C6237ED}" type="datetimeFigureOut">
              <a:rPr lang="en-IE" smtClean="0"/>
              <a:t>05/10/2023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0C56-5B68-4F0D-A639-80F86850E2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47749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678E1-01A9-4610-A295-DC433C6237ED}" type="datetimeFigureOut">
              <a:rPr lang="en-IE" smtClean="0"/>
              <a:t>05/10/2023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0C56-5B68-4F0D-A639-80F86850E2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96722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678E1-01A9-4610-A295-DC433C6237ED}" type="datetimeFigureOut">
              <a:rPr lang="en-IE" smtClean="0"/>
              <a:t>05/10/2023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0C56-5B68-4F0D-A639-80F86850E2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38572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678E1-01A9-4610-A295-DC433C6237ED}" type="datetimeFigureOut">
              <a:rPr lang="en-IE" smtClean="0"/>
              <a:t>05/10/2023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0C56-5B68-4F0D-A639-80F86850E2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0397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678E1-01A9-4610-A295-DC433C6237ED}" type="datetimeFigureOut">
              <a:rPr lang="en-IE" smtClean="0"/>
              <a:t>05/10/2023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0C56-5B68-4F0D-A639-80F86850E2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56802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678E1-01A9-4610-A295-DC433C6237ED}" type="datetimeFigureOut">
              <a:rPr lang="en-IE" smtClean="0"/>
              <a:t>05/10/2023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0C56-5B68-4F0D-A639-80F86850E2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89268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678E1-01A9-4610-A295-DC433C6237ED}" type="datetimeFigureOut">
              <a:rPr lang="en-IE" smtClean="0"/>
              <a:t>05/10/2023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0C56-5B68-4F0D-A639-80F86850E2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91641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678E1-01A9-4610-A295-DC433C6237ED}" type="datetimeFigureOut">
              <a:rPr lang="en-IE" smtClean="0"/>
              <a:t>05/10/2023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0C56-5B68-4F0D-A639-80F86850E2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8725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678E1-01A9-4610-A295-DC433C6237ED}" type="datetimeFigureOut">
              <a:rPr lang="en-IE" smtClean="0"/>
              <a:t>05/10/2023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0C56-5B68-4F0D-A639-80F86850E2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64398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4678E1-01A9-4610-A295-DC433C6237ED}" type="datetimeFigureOut">
              <a:rPr lang="en-IE" smtClean="0"/>
              <a:t>05/10/2023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30C56-5B68-4F0D-A639-80F86850E2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69637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57D66F6-E732-1003-22AA-7099A9987334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725432" y="55659"/>
            <a:ext cx="5685183" cy="6742706"/>
          </a:xfrm>
        </p:spPr>
      </p:pic>
    </p:spTree>
    <p:extLst>
      <p:ext uri="{BB962C8B-B14F-4D97-AF65-F5344CB8AC3E}">
        <p14:creationId xmlns:p14="http://schemas.microsoft.com/office/powerpoint/2010/main" val="3780012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8FD972-3E84-6160-5FF8-DAD245F2FE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663" y="263179"/>
            <a:ext cx="3593990" cy="7227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56D274-C4A3-B830-58F8-A76CCE30CD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96063"/>
            <a:ext cx="9144000" cy="5561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865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AC86DC-63E9-FEBC-A83D-505D76CB1B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6164" y="801797"/>
            <a:ext cx="5375081" cy="29432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F45CE9-6EAA-D2EA-03BA-2EB301B6C279}"/>
              </a:ext>
            </a:extLst>
          </p:cNvPr>
          <p:cNvSpPr txBox="1"/>
          <p:nvPr/>
        </p:nvSpPr>
        <p:spPr>
          <a:xfrm>
            <a:off x="1168842" y="4301877"/>
            <a:ext cx="7434470" cy="20313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Last Submissions Accepted: 26 September 2023</a:t>
            </a:r>
          </a:p>
          <a:p>
            <a:endParaRPr lang="en-GB" dirty="0"/>
          </a:p>
          <a:p>
            <a:r>
              <a:rPr lang="en-GB" dirty="0"/>
              <a:t>SDCC made a submission on the proposals through Environment Section.</a:t>
            </a:r>
          </a:p>
          <a:p>
            <a:endParaRPr lang="en-GB" dirty="0"/>
          </a:p>
          <a:p>
            <a:r>
              <a:rPr lang="en-GB" dirty="0"/>
              <a:t>Following Review of all Submissions a final Guidelines Document will be published on the Government’s Webpage in December 2023.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789591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941C554-720A-8267-0410-A22F6419A4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790" y="1415333"/>
            <a:ext cx="7760473" cy="46833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C6838B0-5DD5-BA21-5596-26B65F42C266}"/>
              </a:ext>
            </a:extLst>
          </p:cNvPr>
          <p:cNvSpPr txBox="1"/>
          <p:nvPr/>
        </p:nvSpPr>
        <p:spPr>
          <a:xfrm>
            <a:off x="230588" y="397565"/>
            <a:ext cx="80626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The Steps Undertaken to arrive at these Draft Guidelines: </a:t>
            </a:r>
            <a:endParaRPr lang="en-IE" sz="3200" b="1" dirty="0"/>
          </a:p>
        </p:txBody>
      </p:sp>
    </p:spTree>
    <p:extLst>
      <p:ext uri="{BB962C8B-B14F-4D97-AF65-F5344CB8AC3E}">
        <p14:creationId xmlns:p14="http://schemas.microsoft.com/office/powerpoint/2010/main" val="2451174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AFB9652-5EA7-75D1-4429-2F183E36B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446" y="1598213"/>
            <a:ext cx="8476090" cy="42698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8D94E51-8AE9-6AB0-BCD6-FD4BADF02B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056" y="693150"/>
            <a:ext cx="5231957" cy="59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473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CFBC35-298B-ADC9-2BE8-ECA404A31B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230" y="493767"/>
            <a:ext cx="5999840" cy="9613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18F266A-48A2-1CAB-51CB-29F2838E82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271" y="2202511"/>
            <a:ext cx="8833898" cy="3315694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24303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09850F-7FDE-386C-D961-3165550F18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513" y="-2448"/>
            <a:ext cx="9223513" cy="686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232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D546C4-360B-ADEA-2D44-FC717D9734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914" y="122142"/>
            <a:ext cx="7490128" cy="6613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486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672E19-19FD-B207-C8A6-563C5C7B5F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360" y="508883"/>
            <a:ext cx="4509756" cy="7573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761A5FC-B308-D5E9-1F8B-16BB56ABA4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76509"/>
            <a:ext cx="9143999" cy="49814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40E714-D3F5-1045-6502-AA73427702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0011" y="111317"/>
            <a:ext cx="3040630" cy="164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196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4520A2-84E2-4721-4593-1B150838D4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426" y="318052"/>
            <a:ext cx="3037025" cy="8428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00A469-0885-238E-5DAD-071DE1FEA3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2446" y="6438"/>
            <a:ext cx="3140764" cy="17428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EFC8FD6-84E4-C874-B759-1C917B5733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28" y="1876507"/>
            <a:ext cx="9128471" cy="4981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819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DC6A5B-4D8D-5B41-DEBF-A6F6D770C8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39" y="151075"/>
            <a:ext cx="4674373" cy="12876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CAED5E7-94C4-96D0-E74E-F3820578DD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56022"/>
            <a:ext cx="9144000" cy="49019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0C2B2F-6717-80B2-2956-1E06AD9E82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2912" y="214685"/>
            <a:ext cx="3371354" cy="1685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202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180</TotalTime>
  <Words>48</Words>
  <Application>Microsoft Office PowerPoint</Application>
  <PresentationFormat>On-screen Show (4:3)</PresentationFormat>
  <Paragraphs>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Update on the Governments Draft Electric Vehicle Charging Strategy </dc:title>
  <dc:creator>John Hegarty</dc:creator>
  <cp:lastModifiedBy>John Hegarty</cp:lastModifiedBy>
  <cp:revision>6</cp:revision>
  <dcterms:created xsi:type="dcterms:W3CDTF">2023-09-27T14:24:47Z</dcterms:created>
  <dcterms:modified xsi:type="dcterms:W3CDTF">2023-10-05T16:07:22Z</dcterms:modified>
</cp:coreProperties>
</file>