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303" r:id="rId4"/>
    <p:sldId id="306" r:id="rId5"/>
    <p:sldId id="30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1A07D-93E3-4B76-A8AD-E60E11ECA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47D84-7AF8-4A82-837D-26AE8F754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1FB24-37D8-49C1-A1C6-A3BB76EB6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8B5-F284-419F-918A-88689E196703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4C01D-CC12-4D0E-B0C0-50CFEAEC0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09385-7656-4C6F-B3A6-864D82517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03B-164B-4353-9CBD-D3BA0FF453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954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9E1CF-0F0B-48B5-8AA1-A42BF9B42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B6871-7EB6-43D0-9260-E716595652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5CBF2-75E5-4F8B-AF0B-C8CBAAF5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8B5-F284-419F-918A-88689E196703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11C86-D5B8-4C84-806B-D4AED87BE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DD891-EAA3-4232-9074-FB5A789B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03B-164B-4353-9CBD-D3BA0FF453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7962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3DC33-6F4E-4799-ABEE-E1090942C3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CAD728-260F-4CBC-9211-BF6A7A042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C7A86-26D8-4219-9EA3-2E5F7AB01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8B5-F284-419F-918A-88689E196703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F4484-2E29-4E9E-9CF7-793F33CBA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05303-D766-46CB-9EA4-BB12D1C3B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03B-164B-4353-9CBD-D3BA0FF453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166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0E11F-662B-483B-B65A-920DA3DDA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5D260-4419-412E-911E-AE9ADE9F6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BFBDA-B8FB-4D50-9105-7D0602393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8B5-F284-419F-918A-88689E196703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A4D10-4F72-4B62-AAFD-8DD4D3FE5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74933-8E7C-4A81-94D0-EE3D41B7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03B-164B-4353-9CBD-D3BA0FF453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189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2A269-7DA1-48AC-B960-E67FB50FD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FFED0-68F5-4B8F-AFD1-C41F65190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E350E-DAA6-489C-B9AA-4282050AD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8B5-F284-419F-918A-88689E196703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01C00-A8DD-45AF-AA75-B3F1ECBC6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BB83B-4ED6-4D20-8342-D34467538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03B-164B-4353-9CBD-D3BA0FF453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142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CB4C2-147F-4028-9414-64EFAE3D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1C5E7-DA02-41BB-86BB-EBFCBAFEA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D278BB-F0B2-4D59-A84A-6707D6C7E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D00C6-8587-4B1F-8132-E974D7C8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8B5-F284-419F-918A-88689E196703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F6BA9-EE62-466B-A6B4-F04311D3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E7146-86F3-4E13-9E85-9F90F9ED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03B-164B-4353-9CBD-D3BA0FF453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818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3A371-8E27-48BF-B065-BACFBE47F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8FA16-6FB1-4F1D-A0AA-FB502FF30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A9742-0D29-4E54-BD9D-C04E66DA0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C12EDE-919A-4DF9-8404-1089B1FC49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E1C343-89B2-4FFD-A74D-F4628DD603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C12994-73CC-417D-9B55-52EBC1AE5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8B5-F284-419F-918A-88689E196703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5F1B3B-721C-466B-8BA1-F2D2B0AD4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D35221-894A-4A6A-BDD7-FCEDBA860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03B-164B-4353-9CBD-D3BA0FF453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229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32D39-7B11-4589-92EE-236E0F0DA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73AA5-08F1-49A4-8CB0-17F760ABD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8B5-F284-419F-918A-88689E196703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2F1CFE-46AB-45EB-A276-D43007E4C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95818B-091A-4C33-95FD-0CB4B5070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03B-164B-4353-9CBD-D3BA0FF453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933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74AE47-DA35-4FFE-89B3-059093805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8B5-F284-419F-918A-88689E196703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149763-B064-4072-B8FD-A76E1AEC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A6FBB-2324-4A9A-8A47-9B020274C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03B-164B-4353-9CBD-D3BA0FF453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528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02BFE-232B-404D-8722-1944EAE01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B3E87-B9FA-4709-8EBF-FC01F0A00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31DD90-78A0-48F6-839B-828EA891C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18492-2CD2-4569-9093-E07158F2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8B5-F284-419F-918A-88689E196703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AA2A1-9C1F-4AFE-8949-DC6F74807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BE812-EAB5-4168-B94A-5E4E29B34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03B-164B-4353-9CBD-D3BA0FF453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096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9D5B2-553E-43A4-B74C-33A25CFEC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D97741-FECC-4692-95A4-81DD9BE86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BE195-42E7-4694-9135-F09912609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C2314-4278-4B85-8BC3-431B5D20E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8B5-F284-419F-918A-88689E196703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0260F-4337-4C45-BFFF-5B3D0D480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FBA3D-7D29-458B-BC96-18AADF04A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403B-164B-4353-9CBD-D3BA0FF453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5301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F7C249-ED52-497C-B3F0-5D835196D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2124F-2D86-4EAA-BE42-C395DD266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E72B5-943D-4AE6-A8A1-87BE8870B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318B5-F284-419F-918A-88689E196703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658A-9C9A-4DFF-8EDC-066D6A06DD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78558-96D8-4E23-9033-124192A21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2403B-164B-4353-9CBD-D3BA0FF453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835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rishstatutebook.ie/eli/isbc/2023_16.html#commencem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896125-0D01-4BF9-959E-904EE93D4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689" y="2558144"/>
            <a:ext cx="9201340" cy="1513114"/>
          </a:xfrm>
        </p:spPr>
        <p:txBody>
          <a:bodyPr anchor="t">
            <a:normAutofit fontScale="90000"/>
          </a:bodyPr>
          <a:lstStyle/>
          <a:p>
            <a:br>
              <a:rPr lang="en-IE" sz="4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IE" sz="4400" b="1" dirty="0">
                <a:solidFill>
                  <a:schemeClr val="accent1">
                    <a:lumMod val="75000"/>
                  </a:schemeClr>
                </a:solidFill>
              </a:rPr>
              <a:t>Road Traffic &amp; Roads Act 2023</a:t>
            </a:r>
            <a:br>
              <a:rPr lang="en-IE" sz="44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IE" sz="44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IE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3BB060-6C41-4572-87A1-9BDF53D1C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690" y="857156"/>
            <a:ext cx="9910295" cy="1281733"/>
          </a:xfrm>
        </p:spPr>
        <p:txBody>
          <a:bodyPr anchor="b">
            <a:normAutofit/>
          </a:bodyPr>
          <a:lstStyle/>
          <a:p>
            <a:pPr algn="l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LUPT SPC, 5</a:t>
            </a:r>
            <a:r>
              <a:rPr lang="en-GB" b="1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October 2023</a:t>
            </a:r>
            <a:endParaRPr lang="en-I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8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25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27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39" name="Rectangle 28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29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C9949-D60C-4EC0-94CA-CB4818012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599" y="908464"/>
            <a:ext cx="2725172" cy="5153342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IE" sz="3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Act to provide for several measures to improve safety on our roads</a:t>
            </a:r>
            <a:endParaRPr lang="en-IE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46848-07AB-4BE9-840D-B6643F6AEA51}"/>
              </a:ext>
            </a:extLst>
          </p:cNvPr>
          <p:cNvSpPr txBox="1"/>
          <p:nvPr/>
        </p:nvSpPr>
        <p:spPr>
          <a:xfrm>
            <a:off x="4474029" y="614161"/>
            <a:ext cx="6927329" cy="5632311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endParaRPr lang="en-IE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I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This Act will have implications for all </a:t>
            </a:r>
            <a:r>
              <a:rPr lang="en-IE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drivers.</a:t>
            </a:r>
          </a:p>
          <a:p>
            <a:endParaRPr lang="en-IE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Measures to enable linkage of driver licence records and vehicle records;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Measures to enable completion of Motor Third Party Liability (MTPL) database;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Transport Infrastructure Ireland will be empowered to set variable speed limits and use gantry displays for signage in order to manage traffic on motorways;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Legislation on medical fitness to drive revised to align better with EU law;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Measures to provide for the legal use of powered personal transporters, including </a:t>
            </a:r>
            <a:r>
              <a:rPr lang="en-IE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escooters</a:t>
            </a:r>
            <a:r>
              <a:rPr lang="en-I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Amendments to legal definitions to provide for </a:t>
            </a:r>
            <a:r>
              <a:rPr lang="en-IE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ebikes</a:t>
            </a:r>
            <a:r>
              <a:rPr lang="en-I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Measures to address the anti-social use of scramblers;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legislative basis for fixed charge notices issued by traffic wardens will be amended to allow for a ‘third payment option’ on the same lines as that for notices issued by the Garda;</a:t>
            </a:r>
          </a:p>
          <a:p>
            <a:endParaRPr lang="en-IE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453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25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27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39" name="Rectangle 28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29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C9949-D60C-4EC0-94CA-CB4818012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599" y="908464"/>
            <a:ext cx="2779601" cy="5153342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IE" sz="3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Act to provide for several measures to improve safety on our roads</a:t>
            </a:r>
            <a:endParaRPr lang="en-IE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46848-07AB-4BE9-840D-B6643F6AEA51}"/>
              </a:ext>
            </a:extLst>
          </p:cNvPr>
          <p:cNvSpPr txBox="1"/>
          <p:nvPr/>
        </p:nvSpPr>
        <p:spPr>
          <a:xfrm>
            <a:off x="4741519" y="530480"/>
            <a:ext cx="5407982" cy="5909310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Minister will be empowered to extend emergency driver provisions to cover those giving training to emergency drivers;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Minister will be empowered to add national codes to driving licences in addition to the EU codes already permitted;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Motor insurers’ access to penalty point records will be extended to cover disqualifications, and to allow access when a policy is being changed and not only when it is being issued/renewed;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 new offence will be introduced of making false declarations in application for certain kinds of permits under the Road Traffic Act 1994 – this is intended to address false applications for disabled parking permits in particular;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Amendments will be made to the regulation of driving instruction to provide criteria for a ‘fit and proper person’ to be an Approved Driving Instructor (ADI).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en-I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number of minor and technical amendments.</a:t>
            </a:r>
          </a:p>
          <a:p>
            <a:endParaRPr lang="en-IE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24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>
            <a:extLst>
              <a:ext uri="{FF2B5EF4-FFF2-40B4-BE49-F238E27FC236}">
                <a16:creationId xmlns:a16="http://schemas.microsoft.com/office/drawing/2014/main" id="{92399565-C6D9-62C0-A20A-4964FD5A8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 flipV="1">
            <a:off x="10667999" y="5257799"/>
            <a:ext cx="47625" cy="47625"/>
          </a:xfrm>
        </p:spPr>
        <p:txBody>
          <a:bodyPr>
            <a:normAutofit fontScale="25000" lnSpcReduction="20000"/>
          </a:bodyPr>
          <a:lstStyle/>
          <a:p>
            <a:endParaRPr lang="en-IE" dirty="0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896125-0D01-4BF9-959E-904EE93D4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689" y="2558144"/>
            <a:ext cx="9201340" cy="1513114"/>
          </a:xfrm>
        </p:spPr>
        <p:txBody>
          <a:bodyPr anchor="t">
            <a:normAutofit fontScale="90000"/>
          </a:bodyPr>
          <a:lstStyle/>
          <a:p>
            <a:br>
              <a:rPr lang="en-IE" sz="44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IE" sz="44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IE" sz="44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IE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F0CFC6-7F3B-0CBA-C641-57D79CCEB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45" y="-630"/>
            <a:ext cx="10169295" cy="642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28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25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27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39" name="Rectangle 28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29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C9949-D60C-4EC0-94CA-CB4818012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599" y="908464"/>
            <a:ext cx="2779601" cy="5153342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IE" sz="3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Act to provide for </a:t>
            </a:r>
            <a:r>
              <a:rPr lang="en-IE" sz="36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severl</a:t>
            </a:r>
            <a:r>
              <a:rPr lang="en-IE" sz="3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measures to improve safety on our roads</a:t>
            </a:r>
            <a:endParaRPr lang="en-IE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46848-07AB-4BE9-840D-B6643F6AEA51}"/>
              </a:ext>
            </a:extLst>
          </p:cNvPr>
          <p:cNvSpPr txBox="1"/>
          <p:nvPr/>
        </p:nvSpPr>
        <p:spPr>
          <a:xfrm>
            <a:off x="4741519" y="530480"/>
            <a:ext cx="6949738" cy="5909310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IE" sz="1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E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E" sz="1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E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E" sz="1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E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E" sz="1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E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E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IE" sz="3600" dirty="0">
                <a:solidFill>
                  <a:schemeClr val="accent1">
                    <a:lumMod val="75000"/>
                  </a:schemeClr>
                </a:solidFill>
              </a:rPr>
              <a:t>Signed into law on 23</a:t>
            </a:r>
            <a:r>
              <a:rPr lang="en-IE" sz="3600" baseline="30000" dirty="0">
                <a:solidFill>
                  <a:schemeClr val="accent1">
                    <a:lumMod val="75000"/>
                  </a:schemeClr>
                </a:solidFill>
              </a:rPr>
              <a:t>rd</a:t>
            </a:r>
            <a:r>
              <a:rPr lang="en-IE" sz="3600" dirty="0">
                <a:solidFill>
                  <a:schemeClr val="accent1">
                    <a:lumMod val="75000"/>
                  </a:schemeClr>
                </a:solidFill>
              </a:rPr>
              <a:t> June 2023</a:t>
            </a:r>
            <a:br>
              <a:rPr lang="en-IE" sz="3600" dirty="0">
                <a:solidFill>
                  <a:schemeClr val="accent1">
                    <a:lumMod val="75000"/>
                  </a:schemeClr>
                </a:solidFill>
              </a:rPr>
            </a:br>
            <a:endParaRPr lang="en-IE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IE" sz="3600" dirty="0">
                <a:solidFill>
                  <a:schemeClr val="accent1">
                    <a:lumMod val="75000"/>
                  </a:schemeClr>
                </a:solidFill>
              </a:rPr>
              <a:t>Not all sections commenced</a:t>
            </a:r>
          </a:p>
          <a:p>
            <a:pPr algn="ctr"/>
            <a:r>
              <a:rPr lang="en-IE" sz="36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hlinkClick r:id="rId2"/>
              </a:rPr>
              <a:t>https://www.irishstatutebook.ie/eli/isbc/2023_16.html#commencement</a:t>
            </a:r>
            <a:endParaRPr lang="en-IE" sz="360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endParaRPr lang="en-IE" sz="360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534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3119</TotalTime>
  <Words>378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Road Traffic &amp; Roads Act 2023  </vt:lpstr>
      <vt:lpstr>PowerPoint Presentation</vt:lpstr>
      <vt:lpstr>PowerPoint Presentation</vt:lpstr>
      <vt:lpstr>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Heritage Plan Report</dc:title>
  <dc:creator>Rosaleen Dwyer</dc:creator>
  <cp:lastModifiedBy>Eimear O Sullivan</cp:lastModifiedBy>
  <cp:revision>86</cp:revision>
  <dcterms:created xsi:type="dcterms:W3CDTF">2020-11-25T09:58:36Z</dcterms:created>
  <dcterms:modified xsi:type="dcterms:W3CDTF">2023-10-02T13:48:47Z</dcterms:modified>
</cp:coreProperties>
</file>