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85" r:id="rId5"/>
    <p:sldId id="287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F2E"/>
    <a:srgbClr val="D95E00"/>
    <a:srgbClr val="E5E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E2A66-139B-4765-A35D-73B04BC9CA7B}" v="16" dt="2023-09-18T15:48:13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el Clancy" userId="c65c7add-c5ac-4789-a722-ed76ef6e9f60" providerId="ADAL" clId="{B4EE2A66-139B-4765-A35D-73B04BC9CA7B}"/>
    <pc:docChg chg="undo custSel addSld delSld modSld sldOrd">
      <pc:chgData name="Edel Clancy" userId="c65c7add-c5ac-4789-a722-ed76ef6e9f60" providerId="ADAL" clId="{B4EE2A66-139B-4765-A35D-73B04BC9CA7B}" dt="2023-09-18T15:51:07.168" v="509" actId="27636"/>
      <pc:docMkLst>
        <pc:docMk/>
      </pc:docMkLst>
      <pc:sldChg chg="del">
        <pc:chgData name="Edel Clancy" userId="c65c7add-c5ac-4789-a722-ed76ef6e9f60" providerId="ADAL" clId="{B4EE2A66-139B-4765-A35D-73B04BC9CA7B}" dt="2023-09-18T15:00:58.458" v="36" actId="2696"/>
        <pc:sldMkLst>
          <pc:docMk/>
          <pc:sldMk cId="2297494591" sldId="259"/>
        </pc:sldMkLst>
      </pc:sldChg>
      <pc:sldChg chg="modSp mod">
        <pc:chgData name="Edel Clancy" userId="c65c7add-c5ac-4789-a722-ed76ef6e9f60" providerId="ADAL" clId="{B4EE2A66-139B-4765-A35D-73B04BC9CA7B}" dt="2023-09-18T15:00:45.683" v="35" actId="1076"/>
        <pc:sldMkLst>
          <pc:docMk/>
          <pc:sldMk cId="4216875885" sldId="285"/>
        </pc:sldMkLst>
        <pc:spChg chg="mod">
          <ac:chgData name="Edel Clancy" userId="c65c7add-c5ac-4789-a722-ed76ef6e9f60" providerId="ADAL" clId="{B4EE2A66-139B-4765-A35D-73B04BC9CA7B}" dt="2023-09-18T15:00:45.683" v="35" actId="1076"/>
          <ac:spMkLst>
            <pc:docMk/>
            <pc:sldMk cId="4216875885" sldId="285"/>
            <ac:spMk id="3" creationId="{8B3C68FC-518A-4EDA-8126-6FD0EA169D73}"/>
          </ac:spMkLst>
        </pc:spChg>
      </pc:sldChg>
      <pc:sldChg chg="modSp del mod">
        <pc:chgData name="Edel Clancy" userId="c65c7add-c5ac-4789-a722-ed76ef6e9f60" providerId="ADAL" clId="{B4EE2A66-139B-4765-A35D-73B04BC9CA7B}" dt="2023-09-18T15:07:22.266" v="383" actId="2696"/>
        <pc:sldMkLst>
          <pc:docMk/>
          <pc:sldMk cId="2846422939" sldId="286"/>
        </pc:sldMkLst>
        <pc:spChg chg="mod">
          <ac:chgData name="Edel Clancy" userId="c65c7add-c5ac-4789-a722-ed76ef6e9f60" providerId="ADAL" clId="{B4EE2A66-139B-4765-A35D-73B04BC9CA7B}" dt="2023-09-18T15:03:25.325" v="364" actId="313"/>
          <ac:spMkLst>
            <pc:docMk/>
            <pc:sldMk cId="2846422939" sldId="286"/>
            <ac:spMk id="2" creationId="{715097B7-58DB-4CE0-B0E2-B51959F4AF72}"/>
          </ac:spMkLst>
        </pc:spChg>
        <pc:spChg chg="mod">
          <ac:chgData name="Edel Clancy" userId="c65c7add-c5ac-4789-a722-ed76ef6e9f60" providerId="ADAL" clId="{B4EE2A66-139B-4765-A35D-73B04BC9CA7B}" dt="2023-09-18T15:01:23.825" v="66" actId="20577"/>
          <ac:spMkLst>
            <pc:docMk/>
            <pc:sldMk cId="2846422939" sldId="286"/>
            <ac:spMk id="7" creationId="{EA69B20A-53DB-444A-9D5D-D57713E6469A}"/>
          </ac:spMkLst>
        </pc:spChg>
      </pc:sldChg>
      <pc:sldChg chg="del">
        <pc:chgData name="Edel Clancy" userId="c65c7add-c5ac-4789-a722-ed76ef6e9f60" providerId="ADAL" clId="{B4EE2A66-139B-4765-A35D-73B04BC9CA7B}" dt="2023-09-18T15:01:07.710" v="37" actId="2696"/>
        <pc:sldMkLst>
          <pc:docMk/>
          <pc:sldMk cId="490954397" sldId="287"/>
        </pc:sldMkLst>
      </pc:sldChg>
      <pc:sldChg chg="addSp delSp modSp new mod setBg">
        <pc:chgData name="Edel Clancy" userId="c65c7add-c5ac-4789-a722-ed76ef6e9f60" providerId="ADAL" clId="{B4EE2A66-139B-4765-A35D-73B04BC9CA7B}" dt="2023-09-18T15:49:12.764" v="500" actId="27636"/>
        <pc:sldMkLst>
          <pc:docMk/>
          <pc:sldMk cId="1521152222" sldId="287"/>
        </pc:sldMkLst>
        <pc:spChg chg="mod">
          <ac:chgData name="Edel Clancy" userId="c65c7add-c5ac-4789-a722-ed76ef6e9f60" providerId="ADAL" clId="{B4EE2A66-139B-4765-A35D-73B04BC9CA7B}" dt="2023-09-18T15:04:34.261" v="368"/>
          <ac:spMkLst>
            <pc:docMk/>
            <pc:sldMk cId="1521152222" sldId="287"/>
            <ac:spMk id="2" creationId="{CCC32088-3581-C55B-C022-F6E265CFE2AC}"/>
          </ac:spMkLst>
        </pc:spChg>
        <pc:spChg chg="del">
          <ac:chgData name="Edel Clancy" userId="c65c7add-c5ac-4789-a722-ed76ef6e9f60" providerId="ADAL" clId="{B4EE2A66-139B-4765-A35D-73B04BC9CA7B}" dt="2023-09-18T15:04:08.829" v="366"/>
          <ac:spMkLst>
            <pc:docMk/>
            <pc:sldMk cId="1521152222" sldId="287"/>
            <ac:spMk id="3" creationId="{948A75B8-C9A9-DB3F-6EE1-0C0324CD4D38}"/>
          </ac:spMkLst>
        </pc:spChg>
        <pc:spChg chg="add mod">
          <ac:chgData name="Edel Clancy" userId="c65c7add-c5ac-4789-a722-ed76ef6e9f60" providerId="ADAL" clId="{B4EE2A66-139B-4765-A35D-73B04BC9CA7B}" dt="2023-09-18T15:49:12.764" v="500" actId="27636"/>
          <ac:spMkLst>
            <pc:docMk/>
            <pc:sldMk cId="1521152222" sldId="287"/>
            <ac:spMk id="1030" creationId="{13317FC5-A97D-9EA6-942B-EA2778840937}"/>
          </ac:spMkLst>
        </pc:spChg>
        <pc:spChg chg="add">
          <ac:chgData name="Edel Clancy" userId="c65c7add-c5ac-4789-a722-ed76ef6e9f60" providerId="ADAL" clId="{B4EE2A66-139B-4765-A35D-73B04BC9CA7B}" dt="2023-09-18T15:04:23.005" v="367" actId="26606"/>
          <ac:spMkLst>
            <pc:docMk/>
            <pc:sldMk cId="1521152222" sldId="287"/>
            <ac:spMk id="1033" creationId="{F13C74B1-5B17-4795-BED0-7140497B445A}"/>
          </ac:spMkLst>
        </pc:spChg>
        <pc:spChg chg="add">
          <ac:chgData name="Edel Clancy" userId="c65c7add-c5ac-4789-a722-ed76ef6e9f60" providerId="ADAL" clId="{B4EE2A66-139B-4765-A35D-73B04BC9CA7B}" dt="2023-09-18T15:04:23.005" v="367" actId="26606"/>
          <ac:spMkLst>
            <pc:docMk/>
            <pc:sldMk cId="1521152222" sldId="287"/>
            <ac:spMk id="1035" creationId="{D4974D33-8DC5-464E-8C6D-BE58F0669C17}"/>
          </ac:spMkLst>
        </pc:spChg>
        <pc:picChg chg="add mod">
          <ac:chgData name="Edel Clancy" userId="c65c7add-c5ac-4789-a722-ed76ef6e9f60" providerId="ADAL" clId="{B4EE2A66-139B-4765-A35D-73B04BC9CA7B}" dt="2023-09-18T15:04:23.005" v="367" actId="26606"/>
          <ac:picMkLst>
            <pc:docMk/>
            <pc:sldMk cId="1521152222" sldId="287"/>
            <ac:picMk id="1026" creationId="{DC0E4553-C6B0-B250-2F08-69F33089E55B}"/>
          </ac:picMkLst>
        </pc:picChg>
      </pc:sldChg>
      <pc:sldChg chg="addSp delSp modSp new del mod ord setBg">
        <pc:chgData name="Edel Clancy" userId="c65c7add-c5ac-4789-a722-ed76ef6e9f60" providerId="ADAL" clId="{B4EE2A66-139B-4765-A35D-73B04BC9CA7B}" dt="2023-09-18T15:50:44.552" v="506" actId="2696"/>
        <pc:sldMkLst>
          <pc:docMk/>
          <pc:sldMk cId="222991738" sldId="288"/>
        </pc:sldMkLst>
        <pc:spChg chg="mod ord">
          <ac:chgData name="Edel Clancy" userId="c65c7add-c5ac-4789-a722-ed76ef6e9f60" providerId="ADAL" clId="{B4EE2A66-139B-4765-A35D-73B04BC9CA7B}" dt="2023-09-18T15:45:22.127" v="474"/>
          <ac:spMkLst>
            <pc:docMk/>
            <pc:sldMk cId="222991738" sldId="288"/>
            <ac:spMk id="2" creationId="{A8DC939A-F061-604D-1624-1D5F4D37A636}"/>
          </ac:spMkLst>
        </pc:spChg>
        <pc:spChg chg="mod ord">
          <ac:chgData name="Edel Clancy" userId="c65c7add-c5ac-4789-a722-ed76ef6e9f60" providerId="ADAL" clId="{B4EE2A66-139B-4765-A35D-73B04BC9CA7B}" dt="2023-09-18T15:37:07.546" v="388" actId="26606"/>
          <ac:spMkLst>
            <pc:docMk/>
            <pc:sldMk cId="222991738" sldId="288"/>
            <ac:spMk id="3" creationId="{068CE5B4-F588-8EBA-6AE0-68A37CEFB8A9}"/>
          </ac:spMkLst>
        </pc:spChg>
        <pc:spChg chg="add del">
          <ac:chgData name="Edel Clancy" userId="c65c7add-c5ac-4789-a722-ed76ef6e9f60" providerId="ADAL" clId="{B4EE2A66-139B-4765-A35D-73B04BC9CA7B}" dt="2023-09-18T15:06:18.152" v="376" actId="26606"/>
          <ac:spMkLst>
            <pc:docMk/>
            <pc:sldMk cId="222991738" sldId="288"/>
            <ac:spMk id="2057" creationId="{8870DEF6-46A2-D4F8-8BE6-91165D93ECC4}"/>
          </ac:spMkLst>
        </pc:spChg>
        <pc:spChg chg="add del">
          <ac:chgData name="Edel Clancy" userId="c65c7add-c5ac-4789-a722-ed76ef6e9f60" providerId="ADAL" clId="{B4EE2A66-139B-4765-A35D-73B04BC9CA7B}" dt="2023-09-18T15:36:58.402" v="386" actId="26606"/>
          <ac:spMkLst>
            <pc:docMk/>
            <pc:sldMk cId="222991738" sldId="288"/>
            <ac:spMk id="2061" creationId="{D880886B-02ED-4317-9236-CB60C22CF7F3}"/>
          </ac:spMkLst>
        </pc:spChg>
        <pc:spChg chg="add del">
          <ac:chgData name="Edel Clancy" userId="c65c7add-c5ac-4789-a722-ed76ef6e9f60" providerId="ADAL" clId="{B4EE2A66-139B-4765-A35D-73B04BC9CA7B}" dt="2023-09-18T15:36:58.402" v="386" actId="26606"/>
          <ac:spMkLst>
            <pc:docMk/>
            <pc:sldMk cId="222991738" sldId="288"/>
            <ac:spMk id="2062" creationId="{28C31856-6ABF-41FD-B683-B06E5FFF926B}"/>
          </ac:spMkLst>
        </pc:spChg>
        <pc:spChg chg="add del">
          <ac:chgData name="Edel Clancy" userId="c65c7add-c5ac-4789-a722-ed76ef6e9f60" providerId="ADAL" clId="{B4EE2A66-139B-4765-A35D-73B04BC9CA7B}" dt="2023-09-18T15:37:07.546" v="388" actId="26606"/>
          <ac:spMkLst>
            <pc:docMk/>
            <pc:sldMk cId="222991738" sldId="288"/>
            <ac:spMk id="2067" creationId="{1D50F262-343C-4101-AB3C-9DA1072F7305}"/>
          </ac:spMkLst>
        </pc:spChg>
        <pc:spChg chg="add del">
          <ac:chgData name="Edel Clancy" userId="c65c7add-c5ac-4789-a722-ed76ef6e9f60" providerId="ADAL" clId="{B4EE2A66-139B-4765-A35D-73B04BC9CA7B}" dt="2023-09-18T15:37:07.546" v="388" actId="26606"/>
          <ac:spMkLst>
            <pc:docMk/>
            <pc:sldMk cId="222991738" sldId="288"/>
            <ac:spMk id="2069" creationId="{6A0924B3-0260-445E-AFD7-9533C0D1B3C9}"/>
          </ac:spMkLst>
        </pc:spChg>
        <pc:spChg chg="add del">
          <ac:chgData name="Edel Clancy" userId="c65c7add-c5ac-4789-a722-ed76ef6e9f60" providerId="ADAL" clId="{B4EE2A66-139B-4765-A35D-73B04BC9CA7B}" dt="2023-09-18T15:37:07.546" v="388" actId="26606"/>
          <ac:spMkLst>
            <pc:docMk/>
            <pc:sldMk cId="222991738" sldId="288"/>
            <ac:spMk id="2071" creationId="{7C34E8CB-B972-4A94-8469-315C10C2AA93}"/>
          </ac:spMkLst>
        </pc:spChg>
        <pc:spChg chg="add del">
          <ac:chgData name="Edel Clancy" userId="c65c7add-c5ac-4789-a722-ed76ef6e9f60" providerId="ADAL" clId="{B4EE2A66-139B-4765-A35D-73B04BC9CA7B}" dt="2023-09-18T15:37:07.546" v="388" actId="26606"/>
          <ac:spMkLst>
            <pc:docMk/>
            <pc:sldMk cId="222991738" sldId="288"/>
            <ac:spMk id="2073" creationId="{114A821F-8663-46BA-8CC0-D4C44F639F3A}"/>
          </ac:spMkLst>
        </pc:spChg>
        <pc:spChg chg="add del">
          <ac:chgData name="Edel Clancy" userId="c65c7add-c5ac-4789-a722-ed76ef6e9f60" providerId="ADAL" clId="{B4EE2A66-139B-4765-A35D-73B04BC9CA7B}" dt="2023-09-18T15:37:07.546" v="388" actId="26606"/>
          <ac:spMkLst>
            <pc:docMk/>
            <pc:sldMk cId="222991738" sldId="288"/>
            <ac:spMk id="2075" creationId="{67EF550F-47CE-4FB2-9DAC-12AD835C833D}"/>
          </ac:spMkLst>
        </pc:spChg>
        <pc:picChg chg="add mod ord">
          <ac:chgData name="Edel Clancy" userId="c65c7add-c5ac-4789-a722-ed76ef6e9f60" providerId="ADAL" clId="{B4EE2A66-139B-4765-A35D-73B04BC9CA7B}" dt="2023-09-18T15:37:15.843" v="390" actId="14100"/>
          <ac:picMkLst>
            <pc:docMk/>
            <pc:sldMk cId="222991738" sldId="288"/>
            <ac:picMk id="2050" creationId="{6439E61B-4B70-2C13-1FD7-BF5F00171941}"/>
          </ac:picMkLst>
        </pc:picChg>
        <pc:picChg chg="add mod ord">
          <ac:chgData name="Edel Clancy" userId="c65c7add-c5ac-4789-a722-ed76ef6e9f60" providerId="ADAL" clId="{B4EE2A66-139B-4765-A35D-73B04BC9CA7B}" dt="2023-09-18T15:37:07.546" v="388" actId="26606"/>
          <ac:picMkLst>
            <pc:docMk/>
            <pc:sldMk cId="222991738" sldId="288"/>
            <ac:picMk id="2052" creationId="{796E7DE3-DBD4-6B1F-8713-8C089687D3F3}"/>
          </ac:picMkLst>
        </pc:picChg>
        <pc:cxnChg chg="add del">
          <ac:chgData name="Edel Clancy" userId="c65c7add-c5ac-4789-a722-ed76ef6e9f60" providerId="ADAL" clId="{B4EE2A66-139B-4765-A35D-73B04BC9CA7B}" dt="2023-09-18T15:06:18.152" v="376" actId="26606"/>
          <ac:cxnSpMkLst>
            <pc:docMk/>
            <pc:sldMk cId="222991738" sldId="288"/>
            <ac:cxnSpMk id="2059" creationId="{522632D6-DED9-FDEC-FD9F-09FF0A4544CC}"/>
          </ac:cxnSpMkLst>
        </pc:cxnChg>
        <pc:cxnChg chg="add">
          <ac:chgData name="Edel Clancy" userId="c65c7add-c5ac-4789-a722-ed76ef6e9f60" providerId="ADAL" clId="{B4EE2A66-139B-4765-A35D-73B04BC9CA7B}" dt="2023-09-18T15:37:07.546" v="388" actId="26606"/>
          <ac:cxnSpMkLst>
            <pc:docMk/>
            <pc:sldMk cId="222991738" sldId="288"/>
            <ac:cxnSpMk id="2080" creationId="{192712F8-36FA-35DF-0CE8-4098D93322A3}"/>
          </ac:cxnSpMkLst>
        </pc:cxnChg>
      </pc:sldChg>
      <pc:sldChg chg="del">
        <pc:chgData name="Edel Clancy" userId="c65c7add-c5ac-4789-a722-ed76ef6e9f60" providerId="ADAL" clId="{B4EE2A66-139B-4765-A35D-73B04BC9CA7B}" dt="2023-09-18T15:01:11.265" v="38" actId="2696"/>
        <pc:sldMkLst>
          <pc:docMk/>
          <pc:sldMk cId="2585953733" sldId="288"/>
        </pc:sldMkLst>
      </pc:sldChg>
      <pc:sldChg chg="addSp delSp modSp new mod setBg">
        <pc:chgData name="Edel Clancy" userId="c65c7add-c5ac-4789-a722-ed76ef6e9f60" providerId="ADAL" clId="{B4EE2A66-139B-4765-A35D-73B04BC9CA7B}" dt="2023-09-18T15:51:07.168" v="509" actId="27636"/>
        <pc:sldMkLst>
          <pc:docMk/>
          <pc:sldMk cId="1060886177" sldId="289"/>
        </pc:sldMkLst>
        <pc:spChg chg="mod ord">
          <ac:chgData name="Edel Clancy" userId="c65c7add-c5ac-4789-a722-ed76ef6e9f60" providerId="ADAL" clId="{B4EE2A66-139B-4765-A35D-73B04BC9CA7B}" dt="2023-09-18T15:51:07.168" v="509" actId="27636"/>
          <ac:spMkLst>
            <pc:docMk/>
            <pc:sldMk cId="1060886177" sldId="289"/>
            <ac:spMk id="2" creationId="{E61F82EE-583D-F45A-8F5A-346CCFAF4EA2}"/>
          </ac:spMkLst>
        </pc:spChg>
        <pc:spChg chg="mod ord">
          <ac:chgData name="Edel Clancy" userId="c65c7add-c5ac-4789-a722-ed76ef6e9f60" providerId="ADAL" clId="{B4EE2A66-139B-4765-A35D-73B04BC9CA7B}" dt="2023-09-18T15:50:30.483" v="505" actId="1076"/>
          <ac:spMkLst>
            <pc:docMk/>
            <pc:sldMk cId="1060886177" sldId="289"/>
            <ac:spMk id="3" creationId="{F5140CE2-9C1B-1594-8731-3682D3AF4F0E}"/>
          </ac:spMkLst>
        </pc:spChg>
        <pc:spChg chg="add del">
          <ac:chgData name="Edel Clancy" userId="c65c7add-c5ac-4789-a722-ed76ef6e9f60" providerId="ADAL" clId="{B4EE2A66-139B-4765-A35D-73B04BC9CA7B}" dt="2023-09-18T15:46:21.446" v="479" actId="26606"/>
          <ac:spMkLst>
            <pc:docMk/>
            <pc:sldMk cId="1060886177" sldId="289"/>
            <ac:spMk id="5" creationId="{CE03391E-F087-12F7-D92D-AF74B13DEC32}"/>
          </ac:spMkLst>
        </pc:spChg>
        <pc:spChg chg="add del">
          <ac:chgData name="Edel Clancy" userId="c65c7add-c5ac-4789-a722-ed76ef6e9f60" providerId="ADAL" clId="{B4EE2A66-139B-4765-A35D-73B04BC9CA7B}" dt="2023-09-18T15:46:40.579" v="484" actId="26606"/>
          <ac:spMkLst>
            <pc:docMk/>
            <pc:sldMk cId="1060886177" sldId="289"/>
            <ac:spMk id="12" creationId="{21AC6A30-4F22-4C0F-B278-19C5B8A80C55}"/>
          </ac:spMkLst>
        </pc:spChg>
        <pc:spChg chg="add del">
          <ac:chgData name="Edel Clancy" userId="c65c7add-c5ac-4789-a722-ed76ef6e9f60" providerId="ADAL" clId="{B4EE2A66-139B-4765-A35D-73B04BC9CA7B}" dt="2023-09-18T15:46:40.579" v="484" actId="26606"/>
          <ac:spMkLst>
            <pc:docMk/>
            <pc:sldMk cId="1060886177" sldId="289"/>
            <ac:spMk id="14" creationId="{BB4335AD-65B1-44E4-90AF-264024FE4BD2}"/>
          </ac:spMkLst>
        </pc:spChg>
        <pc:spChg chg="add del">
          <ac:chgData name="Edel Clancy" userId="c65c7add-c5ac-4789-a722-ed76ef6e9f60" providerId="ADAL" clId="{B4EE2A66-139B-4765-A35D-73B04BC9CA7B}" dt="2023-09-18T15:46:40.572" v="483" actId="26606"/>
          <ac:spMkLst>
            <pc:docMk/>
            <pc:sldMk cId="1060886177" sldId="289"/>
            <ac:spMk id="19" creationId="{639C3025-4784-4B16-914D-CCFC3E83354D}"/>
          </ac:spMkLst>
        </pc:spChg>
        <pc:spChg chg="add del">
          <ac:chgData name="Edel Clancy" userId="c65c7add-c5ac-4789-a722-ed76ef6e9f60" providerId="ADAL" clId="{B4EE2A66-139B-4765-A35D-73B04BC9CA7B}" dt="2023-09-18T15:46:40.572" v="483" actId="26606"/>
          <ac:spMkLst>
            <pc:docMk/>
            <pc:sldMk cId="1060886177" sldId="289"/>
            <ac:spMk id="21" creationId="{0AD20437-C88A-4F45-9C6D-DA32B29A4D1B}"/>
          </ac:spMkLst>
        </pc:spChg>
        <pc:spChg chg="add del">
          <ac:chgData name="Edel Clancy" userId="c65c7add-c5ac-4789-a722-ed76ef6e9f60" providerId="ADAL" clId="{B4EE2A66-139B-4765-A35D-73B04BC9CA7B}" dt="2023-09-18T15:47:43.567" v="490" actId="26606"/>
          <ac:spMkLst>
            <pc:docMk/>
            <pc:sldMk cId="1060886177" sldId="289"/>
            <ac:spMk id="3079" creationId="{D2B783EE-0239-4717-BBEA-8C9EAC61C824}"/>
          </ac:spMkLst>
        </pc:spChg>
        <pc:spChg chg="add del">
          <ac:chgData name="Edel Clancy" userId="c65c7add-c5ac-4789-a722-ed76ef6e9f60" providerId="ADAL" clId="{B4EE2A66-139B-4765-A35D-73B04BC9CA7B}" dt="2023-09-18T15:47:43.567" v="490" actId="26606"/>
          <ac:spMkLst>
            <pc:docMk/>
            <pc:sldMk cId="1060886177" sldId="289"/>
            <ac:spMk id="3081" creationId="{A7B99495-F43F-4D80-A44F-2CB4764EB90B}"/>
          </ac:spMkLst>
        </pc:spChg>
        <pc:spChg chg="add del">
          <ac:chgData name="Edel Clancy" userId="c65c7add-c5ac-4789-a722-ed76ef6e9f60" providerId="ADAL" clId="{B4EE2A66-139B-4765-A35D-73B04BC9CA7B}" dt="2023-09-18T15:47:43.567" v="490" actId="26606"/>
          <ac:spMkLst>
            <pc:docMk/>
            <pc:sldMk cId="1060886177" sldId="289"/>
            <ac:spMk id="3083" creationId="{70BEB1E7-2F88-40BC-B73D-42E5B6F80BFC}"/>
          </ac:spMkLst>
        </pc:spChg>
        <pc:spChg chg="add del">
          <ac:chgData name="Edel Clancy" userId="c65c7add-c5ac-4789-a722-ed76ef6e9f60" providerId="ADAL" clId="{B4EE2A66-139B-4765-A35D-73B04BC9CA7B}" dt="2023-09-18T15:48:15.518" v="498" actId="26606"/>
          <ac:spMkLst>
            <pc:docMk/>
            <pc:sldMk cId="1060886177" sldId="289"/>
            <ac:spMk id="3085" creationId="{2A38CFE9-C30A-4551-ACCB-D5808FBC39CD}"/>
          </ac:spMkLst>
        </pc:spChg>
        <pc:spChg chg="add del">
          <ac:chgData name="Edel Clancy" userId="c65c7add-c5ac-4789-a722-ed76ef6e9f60" providerId="ADAL" clId="{B4EE2A66-139B-4765-A35D-73B04BC9CA7B}" dt="2023-09-18T15:47:46.275" v="492" actId="26606"/>
          <ac:spMkLst>
            <pc:docMk/>
            <pc:sldMk cId="1060886177" sldId="289"/>
            <ac:spMk id="3086" creationId="{7F1D3AD4-3243-2A31-DB75-AB06736884F1}"/>
          </ac:spMkLst>
        </pc:spChg>
        <pc:spChg chg="add del">
          <ac:chgData name="Edel Clancy" userId="c65c7add-c5ac-4789-a722-ed76ef6e9f60" providerId="ADAL" clId="{B4EE2A66-139B-4765-A35D-73B04BC9CA7B}" dt="2023-09-18T15:47:46.275" v="492" actId="26606"/>
          <ac:spMkLst>
            <pc:docMk/>
            <pc:sldMk cId="1060886177" sldId="289"/>
            <ac:spMk id="3087" creationId="{BFFE4D0F-6A8F-7ED2-2DD0-35790DF80D31}"/>
          </ac:spMkLst>
        </pc:spChg>
        <pc:spChg chg="add del">
          <ac:chgData name="Edel Clancy" userId="c65c7add-c5ac-4789-a722-ed76ef6e9f60" providerId="ADAL" clId="{B4EE2A66-139B-4765-A35D-73B04BC9CA7B}" dt="2023-09-18T15:48:15.518" v="498" actId="26606"/>
          <ac:spMkLst>
            <pc:docMk/>
            <pc:sldMk cId="1060886177" sldId="289"/>
            <ac:spMk id="3093" creationId="{63F5877B-98C7-49DD-83AB-0F6F57CB6543}"/>
          </ac:spMkLst>
        </pc:spChg>
        <pc:spChg chg="add del">
          <ac:chgData name="Edel Clancy" userId="c65c7add-c5ac-4789-a722-ed76ef6e9f60" providerId="ADAL" clId="{B4EE2A66-139B-4765-A35D-73B04BC9CA7B}" dt="2023-09-18T15:48:15.518" v="498" actId="26606"/>
          <ac:spMkLst>
            <pc:docMk/>
            <pc:sldMk cId="1060886177" sldId="289"/>
            <ac:spMk id="3094" creationId="{4EA91930-66BC-4C41-B4F5-C31EB216F64B}"/>
          </ac:spMkLst>
        </pc:spChg>
        <pc:spChg chg="add del">
          <ac:chgData name="Edel Clancy" userId="c65c7add-c5ac-4789-a722-ed76ef6e9f60" providerId="ADAL" clId="{B4EE2A66-139B-4765-A35D-73B04BC9CA7B}" dt="2023-09-18T15:48:15.518" v="498" actId="26606"/>
          <ac:spMkLst>
            <pc:docMk/>
            <pc:sldMk cId="1060886177" sldId="289"/>
            <ac:spMk id="3095" creationId="{6313CF8F-B436-401E-9575-DE0F8E8B5B17}"/>
          </ac:spMkLst>
        </pc:spChg>
        <pc:spChg chg="add del">
          <ac:chgData name="Edel Clancy" userId="c65c7add-c5ac-4789-a722-ed76ef6e9f60" providerId="ADAL" clId="{B4EE2A66-139B-4765-A35D-73B04BC9CA7B}" dt="2023-09-18T15:48:15.518" v="498" actId="26606"/>
          <ac:spMkLst>
            <pc:docMk/>
            <pc:sldMk cId="1060886177" sldId="289"/>
            <ac:spMk id="3096" creationId="{67EF550F-47CE-4FB2-9DAC-12AD835C833D}"/>
          </ac:spMkLst>
        </pc:spChg>
        <pc:grpChg chg="add del">
          <ac:chgData name="Edel Clancy" userId="c65c7add-c5ac-4789-a722-ed76ef6e9f60" providerId="ADAL" clId="{B4EE2A66-139B-4765-A35D-73B04BC9CA7B}" dt="2023-09-18T15:48:15.518" v="498" actId="26606"/>
          <ac:grpSpMkLst>
            <pc:docMk/>
            <pc:sldMk cId="1060886177" sldId="289"/>
            <ac:grpSpMk id="23" creationId="{792AA144-DDFF-C43B-6866-516C9091D065}"/>
          </ac:grpSpMkLst>
        </pc:grpChg>
        <pc:grpChg chg="add del">
          <ac:chgData name="Edel Clancy" userId="c65c7add-c5ac-4789-a722-ed76ef6e9f60" providerId="ADAL" clId="{B4EE2A66-139B-4765-A35D-73B04BC9CA7B}" dt="2023-09-18T15:47:46.275" v="492" actId="26606"/>
          <ac:grpSpMkLst>
            <pc:docMk/>
            <pc:sldMk cId="1060886177" sldId="289"/>
            <ac:grpSpMk id="3088" creationId="{F494BE87-640E-D6B3-FCEC-7A9CACBA7F3F}"/>
          </ac:grpSpMkLst>
        </pc:grpChg>
        <pc:grpChg chg="add del">
          <ac:chgData name="Edel Clancy" userId="c65c7add-c5ac-4789-a722-ed76ef6e9f60" providerId="ADAL" clId="{B4EE2A66-139B-4765-A35D-73B04BC9CA7B}" dt="2023-09-18T15:48:07.481" v="494" actId="26606"/>
          <ac:grpSpMkLst>
            <pc:docMk/>
            <pc:sldMk cId="1060886177" sldId="289"/>
            <ac:grpSpMk id="3090" creationId="{12B241C5-7E45-AD52-638D-31E8FD2BC181}"/>
          </ac:grpSpMkLst>
        </pc:grpChg>
        <pc:picChg chg="add mod ord">
          <ac:chgData name="Edel Clancy" userId="c65c7add-c5ac-4789-a722-ed76ef6e9f60" providerId="ADAL" clId="{B4EE2A66-139B-4765-A35D-73B04BC9CA7B}" dt="2023-09-18T15:48:15.518" v="498" actId="26606"/>
          <ac:picMkLst>
            <pc:docMk/>
            <pc:sldMk cId="1060886177" sldId="289"/>
            <ac:picMk id="6" creationId="{73015CE1-BF53-A564-2BED-01119884B95A}"/>
          </ac:picMkLst>
        </pc:picChg>
        <pc:picChg chg="add del mod ord">
          <ac:chgData name="Edel Clancy" userId="c65c7add-c5ac-4789-a722-ed76ef6e9f60" providerId="ADAL" clId="{B4EE2A66-139B-4765-A35D-73B04BC9CA7B}" dt="2023-09-18T15:47:05.613" v="486" actId="478"/>
          <ac:picMkLst>
            <pc:docMk/>
            <pc:sldMk cId="1060886177" sldId="289"/>
            <ac:picMk id="7" creationId="{1BEC60A7-1D69-984F-DC97-FCB58C665755}"/>
          </ac:picMkLst>
        </pc:picChg>
        <pc:picChg chg="add mod">
          <ac:chgData name="Edel Clancy" userId="c65c7add-c5ac-4789-a722-ed76ef6e9f60" providerId="ADAL" clId="{B4EE2A66-139B-4765-A35D-73B04BC9CA7B}" dt="2023-09-18T15:48:15.518" v="498" actId="26606"/>
          <ac:picMkLst>
            <pc:docMk/>
            <pc:sldMk cId="1060886177" sldId="289"/>
            <ac:picMk id="3074" creationId="{E2CD49ED-5762-8AC2-B865-EB63099AA926}"/>
          </ac:picMkLst>
        </pc:picChg>
      </pc:sldChg>
      <pc:sldChg chg="new del mod modShow">
        <pc:chgData name="Edel Clancy" userId="c65c7add-c5ac-4789-a722-ed76ef6e9f60" providerId="ADAL" clId="{B4EE2A66-139B-4765-A35D-73B04BC9CA7B}" dt="2023-09-18T15:07:15.326" v="382" actId="2696"/>
        <pc:sldMkLst>
          <pc:docMk/>
          <pc:sldMk cId="1392136403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57B2C-9C99-41AB-B840-95DACE858F0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C8250-515E-4038-BB6F-0F77121597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618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/>
              <a:t>Hi, my name is Niall Noonan and I’m the still newish Communications Manager of South Dublin County Council. I joined in July of this year and it is my first post within a local authority. So I’ve received a crash course in citizen engagement at local government level and want to take you through a few of SDCC’s key campaigns and achievements.</a:t>
            </a:r>
          </a:p>
          <a:p>
            <a:endParaRPr lang="en-IE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222A0D-6BB1-4DAE-BA87-8A2F2DEA5CCF}" type="slidenum">
              <a:rPr lang="en-IE" altLang="en-US" sz="1200" smtClean="0"/>
              <a:pPr/>
              <a:t>1</a:t>
            </a:fld>
            <a:endParaRPr lang="en-IE" altLang="en-US" sz="1200"/>
          </a:p>
        </p:txBody>
      </p:sp>
    </p:spTree>
    <p:extLst>
      <p:ext uri="{BB962C8B-B14F-4D97-AF65-F5344CB8AC3E}">
        <p14:creationId xmlns:p14="http://schemas.microsoft.com/office/powerpoint/2010/main" val="384029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130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901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495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005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11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167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21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275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968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01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891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652C-5784-4A6E-8E36-C98111854FAC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FA38-A937-4AA6-9B23-38E2922020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712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0"/>
            <a:ext cx="1238567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15888"/>
            <a:ext cx="27209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B3C68FC-518A-4EDA-8126-6FD0EA169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6971" y="3350368"/>
            <a:ext cx="7186569" cy="1655762"/>
          </a:xfrm>
        </p:spPr>
        <p:txBody>
          <a:bodyPr>
            <a:normAutofit/>
          </a:bodyPr>
          <a:lstStyle/>
          <a:p>
            <a:r>
              <a:rPr lang="en-GB" sz="4800" dirty="0"/>
              <a:t>Lucan Pool Hoist Update Sept 2023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421687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32088-3581-C55B-C022-F6E265CF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Proposed Hoist</a:t>
            </a:r>
            <a:endParaRPr lang="en-IE" sz="5400" dirty="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3317FC5-A97D-9EA6-942B-EA277884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/>
          </a:bodyPr>
          <a:lstStyle/>
          <a:p>
            <a:r>
              <a:rPr lang="en-IE" sz="2400" b="0" i="0" dirty="0">
                <a:solidFill>
                  <a:srgbClr val="191919"/>
                </a:solidFill>
                <a:effectLst/>
              </a:rPr>
              <a:t>The Oxford® Dipper  - a proven, reliable and safe method of gaining access to the water.</a:t>
            </a:r>
          </a:p>
          <a:p>
            <a:r>
              <a:rPr lang="en-IE" sz="2400" b="0" i="0" dirty="0">
                <a:solidFill>
                  <a:srgbClr val="191919"/>
                </a:solidFill>
                <a:effectLst/>
              </a:rPr>
              <a:t>Highly functional and easy to use</a:t>
            </a:r>
          </a:p>
          <a:p>
            <a:r>
              <a:rPr lang="en-IE" sz="2400" dirty="0"/>
              <a:t>Currently in use in Aura Leisure Centre, Drogheda</a:t>
            </a:r>
          </a:p>
          <a:p>
            <a:r>
              <a:rPr lang="en-IE" sz="2400" dirty="0"/>
              <a:t>Changing Places changing facility and Hoist is approved by users</a:t>
            </a:r>
          </a:p>
          <a:p>
            <a:endParaRPr lang="en-US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0E4553-C6B0-B250-2F08-69F33089E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3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5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F82EE-583D-F45A-8F5A-346CCFAF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2"/>
            <a:ext cx="2833324" cy="131590"/>
          </a:xfrm>
        </p:spPr>
        <p:txBody>
          <a:bodyPr anchor="b">
            <a:normAutofit fontScale="90000"/>
          </a:bodyPr>
          <a:lstStyle/>
          <a:p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40CE2-9C1B-1594-8731-3682D3AF4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17" y="1286567"/>
            <a:ext cx="3503780" cy="3447832"/>
          </a:xfrm>
        </p:spPr>
        <p:txBody>
          <a:bodyPr anchor="t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effectLst/>
                <a:latin typeface="Calibri" panose="020F0502020204030204" pitchFamily="34" charset="0"/>
              </a:rPr>
              <a:t>Will use chair instead of sling type attachment 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effectLst/>
                <a:latin typeface="Calibri" panose="020F0502020204030204" pitchFamily="34" charset="0"/>
              </a:rPr>
              <a:t>Lower maintenance then Pool Pod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effectLst/>
                <a:latin typeface="Calibri" panose="020F0502020204030204" pitchFamily="34" charset="0"/>
              </a:rPr>
              <a:t>Requires same staff assistance as Pool Pod 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3015CE1-BF53-A564-2BED-01119884B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r="10218"/>
          <a:stretch/>
        </p:blipFill>
        <p:spPr bwMode="auto">
          <a:xfrm>
            <a:off x="5349471" y="1092536"/>
            <a:ext cx="2460840" cy="46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18">
            <a:extLst>
              <a:ext uri="{FF2B5EF4-FFF2-40B4-BE49-F238E27FC236}">
                <a16:creationId xmlns:a16="http://schemas.microsoft.com/office/drawing/2014/main" id="{792AA144-DDFF-C43B-6866-516C9091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557A69-9517-26A8-EF3F-E65057EEC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47C5987E-7AB5-0A21-D727-68B38B342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4">
            <a:extLst>
              <a:ext uri="{FF2B5EF4-FFF2-40B4-BE49-F238E27FC236}">
                <a16:creationId xmlns:a16="http://schemas.microsoft.com/office/drawing/2014/main" id="{E2CD49ED-5762-8AC2-B865-EB63099A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308" y="872981"/>
            <a:ext cx="26574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8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AA970A1A28E4796C8386B841F2B8A" ma:contentTypeVersion="12" ma:contentTypeDescription="Create a new document." ma:contentTypeScope="" ma:versionID="a871981d7d4d82feceda49cb5452c5f5">
  <xsd:schema xmlns:xsd="http://www.w3.org/2001/XMLSchema" xmlns:xs="http://www.w3.org/2001/XMLSchema" xmlns:p="http://schemas.microsoft.com/office/2006/metadata/properties" xmlns:ns3="288f7c0f-67d7-423a-8f13-e38d58c8cf66" xmlns:ns4="b3ffb44c-c0fc-4d22-b78d-44f1474ae6ee" targetNamespace="http://schemas.microsoft.com/office/2006/metadata/properties" ma:root="true" ma:fieldsID="5bf0828627dc37e0cf9a54cb4d969152" ns3:_="" ns4:_="">
    <xsd:import namespace="288f7c0f-67d7-423a-8f13-e38d58c8cf66"/>
    <xsd:import namespace="b3ffb44c-c0fc-4d22-b78d-44f1474ae6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f7c0f-67d7-423a-8f13-e38d58c8cf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fb44c-c0fc-4d22-b78d-44f1474ae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4F0EDF-FC00-4456-B40C-D0BE36EC9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f7c0f-67d7-423a-8f13-e38d58c8cf66"/>
    <ds:schemaRef ds:uri="b3ffb44c-c0fc-4d22-b78d-44f1474ae6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A24659-5AB9-4463-A3CE-1E6C4D08D6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348A83-7776-4A4F-B6C0-F2861B588D16}">
  <ds:schemaRefs>
    <ds:schemaRef ds:uri="b3ffb44c-c0fc-4d22-b78d-44f1474ae6e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288f7c0f-67d7-423a-8f13-e38d58c8cf6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139</Words>
  <Application>Microsoft Office PowerPoint</Application>
  <PresentationFormat>Widescreen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Proposed Hoist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Leech</dc:creator>
  <cp:lastModifiedBy>Edel Clancy</cp:lastModifiedBy>
  <cp:revision>30</cp:revision>
  <dcterms:created xsi:type="dcterms:W3CDTF">2017-02-28T10:55:54Z</dcterms:created>
  <dcterms:modified xsi:type="dcterms:W3CDTF">2023-09-18T15:51:15Z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0x010100673AA970A1A28E4796C8386B841F2B8A</vt:lpwstr>
  </property>
</Properties>
</file>