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638" r:id="rId2"/>
    <p:sldId id="640" r:id="rId3"/>
    <p:sldId id="633" r:id="rId4"/>
    <p:sldId id="288" r:id="rId5"/>
    <p:sldId id="644" r:id="rId6"/>
    <p:sldId id="646" r:id="rId7"/>
    <p:sldId id="283" r:id="rId8"/>
    <p:sldId id="645" r:id="rId9"/>
    <p:sldId id="641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2F36B9-BCA5-403A-8821-7E4C404F33B7}" v="29" dt="2023-09-21T14:14:13.6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ien McNulty" userId="4bf21bf7-7ba8-4d0c-a29a-76c83186e281" providerId="ADAL" clId="{5E2F36B9-BCA5-403A-8821-7E4C404F33B7}"/>
    <pc:docChg chg="undo custSel addSld delSld modSld sldOrd">
      <pc:chgData name="Damien McNulty" userId="4bf21bf7-7ba8-4d0c-a29a-76c83186e281" providerId="ADAL" clId="{5E2F36B9-BCA5-403A-8821-7E4C404F33B7}" dt="2023-09-21T14:43:30.282" v="916" actId="20577"/>
      <pc:docMkLst>
        <pc:docMk/>
      </pc:docMkLst>
      <pc:sldChg chg="addSp delSp modSp mod">
        <pc:chgData name="Damien McNulty" userId="4bf21bf7-7ba8-4d0c-a29a-76c83186e281" providerId="ADAL" clId="{5E2F36B9-BCA5-403A-8821-7E4C404F33B7}" dt="2023-09-21T11:38:53.128" v="76" actId="1076"/>
        <pc:sldMkLst>
          <pc:docMk/>
          <pc:sldMk cId="1000509494" sldId="274"/>
        </pc:sldMkLst>
        <pc:spChg chg="del mod">
          <ac:chgData name="Damien McNulty" userId="4bf21bf7-7ba8-4d0c-a29a-76c83186e281" providerId="ADAL" clId="{5E2F36B9-BCA5-403A-8821-7E4C404F33B7}" dt="2023-09-21T11:37:55.245" v="69" actId="478"/>
          <ac:spMkLst>
            <pc:docMk/>
            <pc:sldMk cId="1000509494" sldId="274"/>
            <ac:spMk id="3" creationId="{BDF88CC7-0327-4738-B2A1-3FF2219DD947}"/>
          </ac:spMkLst>
        </pc:spChg>
        <pc:spChg chg="add mod">
          <ac:chgData name="Damien McNulty" userId="4bf21bf7-7ba8-4d0c-a29a-76c83186e281" providerId="ADAL" clId="{5E2F36B9-BCA5-403A-8821-7E4C404F33B7}" dt="2023-09-21T11:38:01.817" v="70" actId="1076"/>
          <ac:spMkLst>
            <pc:docMk/>
            <pc:sldMk cId="1000509494" sldId="274"/>
            <ac:spMk id="5" creationId="{3C558484-755A-8239-E164-1A01168A125B}"/>
          </ac:spMkLst>
        </pc:spChg>
        <pc:spChg chg="del">
          <ac:chgData name="Damien McNulty" userId="4bf21bf7-7ba8-4d0c-a29a-76c83186e281" providerId="ADAL" clId="{5E2F36B9-BCA5-403A-8821-7E4C404F33B7}" dt="2023-09-21T11:38:44.631" v="75" actId="478"/>
          <ac:spMkLst>
            <pc:docMk/>
            <pc:sldMk cId="1000509494" sldId="274"/>
            <ac:spMk id="6" creationId="{286108D6-9CAE-7DE4-9D12-5C05F0CA664A}"/>
          </ac:spMkLst>
        </pc:spChg>
        <pc:spChg chg="add del mod">
          <ac:chgData name="Damien McNulty" userId="4bf21bf7-7ba8-4d0c-a29a-76c83186e281" providerId="ADAL" clId="{5E2F36B9-BCA5-403A-8821-7E4C404F33B7}" dt="2023-09-21T11:38:30.661" v="72" actId="478"/>
          <ac:spMkLst>
            <pc:docMk/>
            <pc:sldMk cId="1000509494" sldId="274"/>
            <ac:spMk id="8" creationId="{DE18D980-A2A7-D3B9-0FCC-758E2EFEA794}"/>
          </ac:spMkLst>
        </pc:spChg>
        <pc:spChg chg="add mod">
          <ac:chgData name="Damien McNulty" userId="4bf21bf7-7ba8-4d0c-a29a-76c83186e281" providerId="ADAL" clId="{5E2F36B9-BCA5-403A-8821-7E4C404F33B7}" dt="2023-09-21T11:38:53.128" v="76" actId="1076"/>
          <ac:spMkLst>
            <pc:docMk/>
            <pc:sldMk cId="1000509494" sldId="274"/>
            <ac:spMk id="9" creationId="{2CE036F5-95B4-D3BA-118E-A7CE1CF54B9C}"/>
          </ac:spMkLst>
        </pc:spChg>
      </pc:sldChg>
      <pc:sldChg chg="delSp modSp add del mod">
        <pc:chgData name="Damien McNulty" userId="4bf21bf7-7ba8-4d0c-a29a-76c83186e281" providerId="ADAL" clId="{5E2F36B9-BCA5-403A-8821-7E4C404F33B7}" dt="2023-09-21T11:39:10.024" v="77" actId="6549"/>
        <pc:sldMkLst>
          <pc:docMk/>
          <pc:sldMk cId="4253041660" sldId="283"/>
        </pc:sldMkLst>
        <pc:spChg chg="mod">
          <ac:chgData name="Damien McNulty" userId="4bf21bf7-7ba8-4d0c-a29a-76c83186e281" providerId="ADAL" clId="{5E2F36B9-BCA5-403A-8821-7E4C404F33B7}" dt="2023-09-21T11:35:12.279" v="48" actId="1076"/>
          <ac:spMkLst>
            <pc:docMk/>
            <pc:sldMk cId="4253041660" sldId="283"/>
            <ac:spMk id="2" creationId="{7A3E7845-318E-4C43-AE2C-79D456B75D43}"/>
          </ac:spMkLst>
        </pc:spChg>
        <pc:spChg chg="mod">
          <ac:chgData name="Damien McNulty" userId="4bf21bf7-7ba8-4d0c-a29a-76c83186e281" providerId="ADAL" clId="{5E2F36B9-BCA5-403A-8821-7E4C404F33B7}" dt="2023-09-21T11:39:10.024" v="77" actId="6549"/>
          <ac:spMkLst>
            <pc:docMk/>
            <pc:sldMk cId="4253041660" sldId="283"/>
            <ac:spMk id="3" creationId="{BDF88CC7-0327-4738-B2A1-3FF2219DD947}"/>
          </ac:spMkLst>
        </pc:spChg>
        <pc:picChg chg="del">
          <ac:chgData name="Damien McNulty" userId="4bf21bf7-7ba8-4d0c-a29a-76c83186e281" providerId="ADAL" clId="{5E2F36B9-BCA5-403A-8821-7E4C404F33B7}" dt="2023-09-21T11:35:48.795" v="50"/>
          <ac:picMkLst>
            <pc:docMk/>
            <pc:sldMk cId="4253041660" sldId="283"/>
            <ac:picMk id="4" creationId="{A7392F52-BEC3-BCC5-7B1B-BABA4FB5E0CA}"/>
          </ac:picMkLst>
        </pc:picChg>
        <pc:picChg chg="del">
          <ac:chgData name="Damien McNulty" userId="4bf21bf7-7ba8-4d0c-a29a-76c83186e281" providerId="ADAL" clId="{5E2F36B9-BCA5-403A-8821-7E4C404F33B7}" dt="2023-09-21T11:35:56.988" v="51"/>
          <ac:picMkLst>
            <pc:docMk/>
            <pc:sldMk cId="4253041660" sldId="283"/>
            <ac:picMk id="5" creationId="{1B9BA100-EBF1-A309-AE3B-1FE12D4D6485}"/>
          </ac:picMkLst>
        </pc:picChg>
      </pc:sldChg>
      <pc:sldChg chg="modSp mod">
        <pc:chgData name="Damien McNulty" userId="4bf21bf7-7ba8-4d0c-a29a-76c83186e281" providerId="ADAL" clId="{5E2F36B9-BCA5-403A-8821-7E4C404F33B7}" dt="2023-09-21T14:42:56.149" v="912" actId="6549"/>
        <pc:sldMkLst>
          <pc:docMk/>
          <pc:sldMk cId="1208195772" sldId="288"/>
        </pc:sldMkLst>
        <pc:spChg chg="mod">
          <ac:chgData name="Damien McNulty" userId="4bf21bf7-7ba8-4d0c-a29a-76c83186e281" providerId="ADAL" clId="{5E2F36B9-BCA5-403A-8821-7E4C404F33B7}" dt="2023-09-21T14:42:56.149" v="912" actId="6549"/>
          <ac:spMkLst>
            <pc:docMk/>
            <pc:sldMk cId="1208195772" sldId="288"/>
            <ac:spMk id="4" creationId="{E315C9A9-1E36-41D9-A0F0-D2555CD202CC}"/>
          </ac:spMkLst>
        </pc:spChg>
      </pc:sldChg>
      <pc:sldChg chg="add del">
        <pc:chgData name="Damien McNulty" userId="4bf21bf7-7ba8-4d0c-a29a-76c83186e281" providerId="ADAL" clId="{5E2F36B9-BCA5-403A-8821-7E4C404F33B7}" dt="2023-09-21T11:36:49.557" v="59" actId="2696"/>
        <pc:sldMkLst>
          <pc:docMk/>
          <pc:sldMk cId="3015342006" sldId="632"/>
        </pc:sldMkLst>
      </pc:sldChg>
      <pc:sldChg chg="addSp delSp modSp mod">
        <pc:chgData name="Damien McNulty" userId="4bf21bf7-7ba8-4d0c-a29a-76c83186e281" providerId="ADAL" clId="{5E2F36B9-BCA5-403A-8821-7E4C404F33B7}" dt="2023-09-21T11:40:11.219" v="107" actId="20577"/>
        <pc:sldMkLst>
          <pc:docMk/>
          <pc:sldMk cId="1886990948" sldId="633"/>
        </pc:sldMkLst>
        <pc:spChg chg="mod">
          <ac:chgData name="Damien McNulty" userId="4bf21bf7-7ba8-4d0c-a29a-76c83186e281" providerId="ADAL" clId="{5E2F36B9-BCA5-403A-8821-7E4C404F33B7}" dt="2023-09-21T11:40:11.219" v="107" actId="20577"/>
          <ac:spMkLst>
            <pc:docMk/>
            <pc:sldMk cId="1886990948" sldId="633"/>
            <ac:spMk id="5" creationId="{F7E6CBD3-0DF2-C259-C0EB-826CC7984ED1}"/>
          </ac:spMkLst>
        </pc:spChg>
        <pc:picChg chg="add mod">
          <ac:chgData name="Damien McNulty" userId="4bf21bf7-7ba8-4d0c-a29a-76c83186e281" providerId="ADAL" clId="{5E2F36B9-BCA5-403A-8821-7E4C404F33B7}" dt="2023-09-21T11:21:15.737" v="12" actId="1076"/>
          <ac:picMkLst>
            <pc:docMk/>
            <pc:sldMk cId="1886990948" sldId="633"/>
            <ac:picMk id="2" creationId="{4392EED0-714A-EB5D-FBC7-18BB6EC4D2EF}"/>
          </ac:picMkLst>
        </pc:picChg>
        <pc:picChg chg="del">
          <ac:chgData name="Damien McNulty" userId="4bf21bf7-7ba8-4d0c-a29a-76c83186e281" providerId="ADAL" clId="{5E2F36B9-BCA5-403A-8821-7E4C404F33B7}" dt="2023-09-21T11:20:18.391" v="5" actId="478"/>
          <ac:picMkLst>
            <pc:docMk/>
            <pc:sldMk cId="1886990948" sldId="633"/>
            <ac:picMk id="1026" creationId="{2F16DE8C-F40C-D77A-1038-FA133EB3934B}"/>
          </ac:picMkLst>
        </pc:picChg>
      </pc:sldChg>
      <pc:sldChg chg="addSp delSp modSp del mod">
        <pc:chgData name="Damien McNulty" userId="4bf21bf7-7ba8-4d0c-a29a-76c83186e281" providerId="ADAL" clId="{5E2F36B9-BCA5-403A-8821-7E4C404F33B7}" dt="2023-09-21T13:40:57.934" v="194" actId="2696"/>
        <pc:sldMkLst>
          <pc:docMk/>
          <pc:sldMk cId="82289487" sldId="634"/>
        </pc:sldMkLst>
        <pc:spChg chg="mod">
          <ac:chgData name="Damien McNulty" userId="4bf21bf7-7ba8-4d0c-a29a-76c83186e281" providerId="ADAL" clId="{5E2F36B9-BCA5-403A-8821-7E4C404F33B7}" dt="2023-09-21T13:37:01.567" v="154" actId="20577"/>
          <ac:spMkLst>
            <pc:docMk/>
            <pc:sldMk cId="82289487" sldId="634"/>
            <ac:spMk id="2" creationId="{7A3E7845-318E-4C43-AE2C-79D456B75D43}"/>
          </ac:spMkLst>
        </pc:spChg>
        <pc:spChg chg="del mod">
          <ac:chgData name="Damien McNulty" userId="4bf21bf7-7ba8-4d0c-a29a-76c83186e281" providerId="ADAL" clId="{5E2F36B9-BCA5-403A-8821-7E4C404F33B7}" dt="2023-09-21T13:37:07.913" v="156" actId="478"/>
          <ac:spMkLst>
            <pc:docMk/>
            <pc:sldMk cId="82289487" sldId="634"/>
            <ac:spMk id="4" creationId="{E315C9A9-1E36-41D9-A0F0-D2555CD202CC}"/>
          </ac:spMkLst>
        </pc:spChg>
        <pc:spChg chg="add mod">
          <ac:chgData name="Damien McNulty" userId="4bf21bf7-7ba8-4d0c-a29a-76c83186e281" providerId="ADAL" clId="{5E2F36B9-BCA5-403A-8821-7E4C404F33B7}" dt="2023-09-21T13:37:07.913" v="156" actId="478"/>
          <ac:spMkLst>
            <pc:docMk/>
            <pc:sldMk cId="82289487" sldId="634"/>
            <ac:spMk id="6" creationId="{EC2727CE-E857-8492-08C5-4060FD529A81}"/>
          </ac:spMkLst>
        </pc:spChg>
        <pc:picChg chg="add del">
          <ac:chgData name="Damien McNulty" userId="4bf21bf7-7ba8-4d0c-a29a-76c83186e281" providerId="ADAL" clId="{5E2F36B9-BCA5-403A-8821-7E4C404F33B7}" dt="2023-09-21T13:37:19.471" v="158" actId="478"/>
          <ac:picMkLst>
            <pc:docMk/>
            <pc:sldMk cId="82289487" sldId="634"/>
            <ac:picMk id="5" creationId="{1C4C49A2-209B-E9B5-C858-DE80107C7524}"/>
          </ac:picMkLst>
        </pc:picChg>
      </pc:sldChg>
      <pc:sldChg chg="del">
        <pc:chgData name="Damien McNulty" userId="4bf21bf7-7ba8-4d0c-a29a-76c83186e281" providerId="ADAL" clId="{5E2F36B9-BCA5-403A-8821-7E4C404F33B7}" dt="2023-09-21T13:41:13.467" v="197" actId="2696"/>
        <pc:sldMkLst>
          <pc:docMk/>
          <pc:sldMk cId="1572082539" sldId="635"/>
        </pc:sldMkLst>
      </pc:sldChg>
      <pc:sldChg chg="modSp mod">
        <pc:chgData name="Damien McNulty" userId="4bf21bf7-7ba8-4d0c-a29a-76c83186e281" providerId="ADAL" clId="{5E2F36B9-BCA5-403A-8821-7E4C404F33B7}" dt="2023-09-21T14:28:28.912" v="903" actId="20577"/>
        <pc:sldMkLst>
          <pc:docMk/>
          <pc:sldMk cId="3593117196" sldId="640"/>
        </pc:sldMkLst>
        <pc:graphicFrameChg chg="modGraphic">
          <ac:chgData name="Damien McNulty" userId="4bf21bf7-7ba8-4d0c-a29a-76c83186e281" providerId="ADAL" clId="{5E2F36B9-BCA5-403A-8821-7E4C404F33B7}" dt="2023-09-21T14:28:28.912" v="903" actId="20577"/>
          <ac:graphicFrameMkLst>
            <pc:docMk/>
            <pc:sldMk cId="3593117196" sldId="640"/>
            <ac:graphicFrameMk id="4" creationId="{69C28557-57FF-BD15-75C7-EF2F3549DC05}"/>
          </ac:graphicFrameMkLst>
        </pc:graphicFrameChg>
        <pc:graphicFrameChg chg="modGraphic">
          <ac:chgData name="Damien McNulty" userId="4bf21bf7-7ba8-4d0c-a29a-76c83186e281" providerId="ADAL" clId="{5E2F36B9-BCA5-403A-8821-7E4C404F33B7}" dt="2023-09-21T11:27:37.210" v="20" actId="20577"/>
          <ac:graphicFrameMkLst>
            <pc:docMk/>
            <pc:sldMk cId="3593117196" sldId="640"/>
            <ac:graphicFrameMk id="6" creationId="{18124D7A-DBDC-9C7F-C169-DD218053D1C4}"/>
          </ac:graphicFrameMkLst>
        </pc:graphicFrameChg>
      </pc:sldChg>
      <pc:sldChg chg="modSp mod">
        <pc:chgData name="Damien McNulty" userId="4bf21bf7-7ba8-4d0c-a29a-76c83186e281" providerId="ADAL" clId="{5E2F36B9-BCA5-403A-8821-7E4C404F33B7}" dt="2023-09-21T11:37:23.038" v="65" actId="6549"/>
        <pc:sldMkLst>
          <pc:docMk/>
          <pc:sldMk cId="293116160" sldId="641"/>
        </pc:sldMkLst>
        <pc:spChg chg="mod">
          <ac:chgData name="Damien McNulty" userId="4bf21bf7-7ba8-4d0c-a29a-76c83186e281" providerId="ADAL" clId="{5E2F36B9-BCA5-403A-8821-7E4C404F33B7}" dt="2023-09-21T11:37:23.038" v="65" actId="6549"/>
          <ac:spMkLst>
            <pc:docMk/>
            <pc:sldMk cId="293116160" sldId="641"/>
            <ac:spMk id="4" creationId="{E315C9A9-1E36-41D9-A0F0-D2555CD202CC}"/>
          </ac:spMkLst>
        </pc:spChg>
      </pc:sldChg>
      <pc:sldChg chg="del">
        <pc:chgData name="Damien McNulty" userId="4bf21bf7-7ba8-4d0c-a29a-76c83186e281" providerId="ADAL" clId="{5E2F36B9-BCA5-403A-8821-7E4C404F33B7}" dt="2023-09-21T13:41:04.744" v="195" actId="2696"/>
        <pc:sldMkLst>
          <pc:docMk/>
          <pc:sldMk cId="1609214273" sldId="642"/>
        </pc:sldMkLst>
      </pc:sldChg>
      <pc:sldChg chg="del">
        <pc:chgData name="Damien McNulty" userId="4bf21bf7-7ba8-4d0c-a29a-76c83186e281" providerId="ADAL" clId="{5E2F36B9-BCA5-403A-8821-7E4C404F33B7}" dt="2023-09-21T13:41:09.868" v="196" actId="2696"/>
        <pc:sldMkLst>
          <pc:docMk/>
          <pc:sldMk cId="943688155" sldId="643"/>
        </pc:sldMkLst>
      </pc:sldChg>
      <pc:sldChg chg="modSp mod ord">
        <pc:chgData name="Damien McNulty" userId="4bf21bf7-7ba8-4d0c-a29a-76c83186e281" providerId="ADAL" clId="{5E2F36B9-BCA5-403A-8821-7E4C404F33B7}" dt="2023-09-21T14:43:30.282" v="916" actId="20577"/>
        <pc:sldMkLst>
          <pc:docMk/>
          <pc:sldMk cId="81008256" sldId="644"/>
        </pc:sldMkLst>
        <pc:spChg chg="mod">
          <ac:chgData name="Damien McNulty" userId="4bf21bf7-7ba8-4d0c-a29a-76c83186e281" providerId="ADAL" clId="{5E2F36B9-BCA5-403A-8821-7E4C404F33B7}" dt="2023-09-21T14:43:30.282" v="916" actId="20577"/>
          <ac:spMkLst>
            <pc:docMk/>
            <pc:sldMk cId="81008256" sldId="644"/>
            <ac:spMk id="4" creationId="{E315C9A9-1E36-41D9-A0F0-D2555CD202CC}"/>
          </ac:spMkLst>
        </pc:spChg>
      </pc:sldChg>
      <pc:sldChg chg="addSp del delDesignElem">
        <pc:chgData name="Damien McNulty" userId="4bf21bf7-7ba8-4d0c-a29a-76c83186e281" providerId="ADAL" clId="{5E2F36B9-BCA5-403A-8821-7E4C404F33B7}" dt="2023-09-21T11:32:54.988" v="38"/>
        <pc:sldMkLst>
          <pc:docMk/>
          <pc:sldMk cId="671906104" sldId="645"/>
        </pc:sldMkLst>
        <pc:spChg chg="add">
          <ac:chgData name="Damien McNulty" userId="4bf21bf7-7ba8-4d0c-a29a-76c83186e281" providerId="ADAL" clId="{5E2F36B9-BCA5-403A-8821-7E4C404F33B7}" dt="2023-09-21T11:32:54.988" v="38"/>
          <ac:spMkLst>
            <pc:docMk/>
            <pc:sldMk cId="671906104" sldId="645"/>
            <ac:spMk id="17" creationId="{D2B783EE-0239-4717-BBEA-8C9EAC61C824}"/>
          </ac:spMkLst>
        </pc:spChg>
        <pc:spChg chg="add">
          <ac:chgData name="Damien McNulty" userId="4bf21bf7-7ba8-4d0c-a29a-76c83186e281" providerId="ADAL" clId="{5E2F36B9-BCA5-403A-8821-7E4C404F33B7}" dt="2023-09-21T11:32:54.988" v="38"/>
          <ac:spMkLst>
            <pc:docMk/>
            <pc:sldMk cId="671906104" sldId="645"/>
            <ac:spMk id="19" creationId="{A7B99495-F43F-4D80-A44F-2CB4764EB90B}"/>
          </ac:spMkLst>
        </pc:spChg>
        <pc:spChg chg="add">
          <ac:chgData name="Damien McNulty" userId="4bf21bf7-7ba8-4d0c-a29a-76c83186e281" providerId="ADAL" clId="{5E2F36B9-BCA5-403A-8821-7E4C404F33B7}" dt="2023-09-21T11:32:54.988" v="38"/>
          <ac:spMkLst>
            <pc:docMk/>
            <pc:sldMk cId="671906104" sldId="645"/>
            <ac:spMk id="21" creationId="{70BEB1E7-2F88-40BC-B73D-42E5B6F80BFC}"/>
          </ac:spMkLst>
        </pc:spChg>
      </pc:sldChg>
      <pc:sldChg chg="addSp modSp new mod">
        <pc:chgData name="Damien McNulty" userId="4bf21bf7-7ba8-4d0c-a29a-76c83186e281" providerId="ADAL" clId="{5E2F36B9-BCA5-403A-8821-7E4C404F33B7}" dt="2023-09-21T11:36:43.032" v="58" actId="14100"/>
        <pc:sldMkLst>
          <pc:docMk/>
          <pc:sldMk cId="1145503386" sldId="645"/>
        </pc:sldMkLst>
        <pc:picChg chg="add mod">
          <ac:chgData name="Damien McNulty" userId="4bf21bf7-7ba8-4d0c-a29a-76c83186e281" providerId="ADAL" clId="{5E2F36B9-BCA5-403A-8821-7E4C404F33B7}" dt="2023-09-21T11:36:43.032" v="58" actId="14100"/>
          <ac:picMkLst>
            <pc:docMk/>
            <pc:sldMk cId="1145503386" sldId="645"/>
            <ac:picMk id="4" creationId="{544900C2-CEBD-FA91-3FEC-6015916AE4A3}"/>
          </ac:picMkLst>
        </pc:picChg>
      </pc:sldChg>
      <pc:sldChg chg="del delDesignElem">
        <pc:chgData name="Damien McNulty" userId="4bf21bf7-7ba8-4d0c-a29a-76c83186e281" providerId="ADAL" clId="{5E2F36B9-BCA5-403A-8821-7E4C404F33B7}" dt="2023-09-21T11:35:19.541" v="49" actId="2696"/>
        <pc:sldMkLst>
          <pc:docMk/>
          <pc:sldMk cId="1584975979" sldId="645"/>
        </pc:sldMkLst>
      </pc:sldChg>
      <pc:sldChg chg="addSp del delDesignElem">
        <pc:chgData name="Damien McNulty" userId="4bf21bf7-7ba8-4d0c-a29a-76c83186e281" providerId="ADAL" clId="{5E2F36B9-BCA5-403A-8821-7E4C404F33B7}" dt="2023-09-21T11:36:11.432" v="53"/>
        <pc:sldMkLst>
          <pc:docMk/>
          <pc:sldMk cId="2187061422" sldId="645"/>
        </pc:sldMkLst>
        <pc:grpChg chg="add">
          <ac:chgData name="Damien McNulty" userId="4bf21bf7-7ba8-4d0c-a29a-76c83186e281" providerId="ADAL" clId="{5E2F36B9-BCA5-403A-8821-7E4C404F33B7}" dt="2023-09-21T11:36:11.432" v="53"/>
          <ac:grpSpMkLst>
            <pc:docMk/>
            <pc:sldMk cId="2187061422" sldId="645"/>
            <ac:grpSpMk id="1130" creationId="{BB46E0CC-5A3D-AA7C-FFAC-CC7097D15D2C}"/>
          </ac:grpSpMkLst>
        </pc:grpChg>
      </pc:sldChg>
      <pc:sldChg chg="addSp del delDesignElem">
        <pc:chgData name="Damien McNulty" userId="4bf21bf7-7ba8-4d0c-a29a-76c83186e281" providerId="ADAL" clId="{5E2F36B9-BCA5-403A-8821-7E4C404F33B7}" dt="2023-09-21T11:32:52.510" v="36"/>
        <pc:sldMkLst>
          <pc:docMk/>
          <pc:sldMk cId="3582860699" sldId="646"/>
        </pc:sldMkLst>
        <pc:grpChg chg="add">
          <ac:chgData name="Damien McNulty" userId="4bf21bf7-7ba8-4d0c-a29a-76c83186e281" providerId="ADAL" clId="{5E2F36B9-BCA5-403A-8821-7E4C404F33B7}" dt="2023-09-21T11:32:52.510" v="36"/>
          <ac:grpSpMkLst>
            <pc:docMk/>
            <pc:sldMk cId="3582860699" sldId="646"/>
            <ac:grpSpMk id="1130" creationId="{BB46E0CC-5A3D-AA7C-FFAC-CC7097D15D2C}"/>
          </ac:grpSpMkLst>
        </pc:grpChg>
      </pc:sldChg>
      <pc:sldChg chg="addSp delSp modSp new mod setBg">
        <pc:chgData name="Damien McNulty" userId="4bf21bf7-7ba8-4d0c-a29a-76c83186e281" providerId="ADAL" clId="{5E2F36B9-BCA5-403A-8821-7E4C404F33B7}" dt="2023-09-21T14:20:59.869" v="884" actId="403"/>
        <pc:sldMkLst>
          <pc:docMk/>
          <pc:sldMk cId="4028949088" sldId="646"/>
        </pc:sldMkLst>
        <pc:spChg chg="del">
          <ac:chgData name="Damien McNulty" userId="4bf21bf7-7ba8-4d0c-a29a-76c83186e281" providerId="ADAL" clId="{5E2F36B9-BCA5-403A-8821-7E4C404F33B7}" dt="2023-09-21T13:27:48.816" v="109" actId="478"/>
          <ac:spMkLst>
            <pc:docMk/>
            <pc:sldMk cId="4028949088" sldId="646"/>
            <ac:spMk id="2" creationId="{34052CB8-EB2F-FA5B-E1E0-7E2886802DB7}"/>
          </ac:spMkLst>
        </pc:spChg>
        <pc:spChg chg="del">
          <ac:chgData name="Damien McNulty" userId="4bf21bf7-7ba8-4d0c-a29a-76c83186e281" providerId="ADAL" clId="{5E2F36B9-BCA5-403A-8821-7E4C404F33B7}" dt="2023-09-21T13:27:49.624" v="110" actId="478"/>
          <ac:spMkLst>
            <pc:docMk/>
            <pc:sldMk cId="4028949088" sldId="646"/>
            <ac:spMk id="3" creationId="{1579968E-C2E2-073D-5138-7F5D1D097BFC}"/>
          </ac:spMkLst>
        </pc:spChg>
        <pc:spChg chg="add mod ord">
          <ac:chgData name="Damien McNulty" userId="4bf21bf7-7ba8-4d0c-a29a-76c83186e281" providerId="ADAL" clId="{5E2F36B9-BCA5-403A-8821-7E4C404F33B7}" dt="2023-09-21T14:20:59.869" v="884" actId="403"/>
          <ac:spMkLst>
            <pc:docMk/>
            <pc:sldMk cId="4028949088" sldId="646"/>
            <ac:spMk id="8" creationId="{309ED099-0C0F-E723-AD10-7A1B187C4E50}"/>
          </ac:spMkLst>
        </pc:spChg>
        <pc:spChg chg="add del">
          <ac:chgData name="Damien McNulty" userId="4bf21bf7-7ba8-4d0c-a29a-76c83186e281" providerId="ADAL" clId="{5E2F36B9-BCA5-403A-8821-7E4C404F33B7}" dt="2023-09-21T13:50:08.499" v="553" actId="26606"/>
          <ac:spMkLst>
            <pc:docMk/>
            <pc:sldMk cId="4028949088" sldId="646"/>
            <ac:spMk id="12" creationId="{25414FA1-2D4C-41DB-83DE-4F3E38C10A63}"/>
          </ac:spMkLst>
        </pc:spChg>
        <pc:spChg chg="add del">
          <ac:chgData name="Damien McNulty" userId="4bf21bf7-7ba8-4d0c-a29a-76c83186e281" providerId="ADAL" clId="{5E2F36B9-BCA5-403A-8821-7E4C404F33B7}" dt="2023-09-21T13:49:54.177" v="546" actId="26606"/>
          <ac:spMkLst>
            <pc:docMk/>
            <pc:sldMk cId="4028949088" sldId="646"/>
            <ac:spMk id="17" creationId="{A3C210E6-A35A-4F68-8D60-801A019C75B8}"/>
          </ac:spMkLst>
        </pc:spChg>
        <pc:spChg chg="add del">
          <ac:chgData name="Damien McNulty" userId="4bf21bf7-7ba8-4d0c-a29a-76c83186e281" providerId="ADAL" clId="{5E2F36B9-BCA5-403A-8821-7E4C404F33B7}" dt="2023-09-21T13:49:54.177" v="546" actId="26606"/>
          <ac:spMkLst>
            <pc:docMk/>
            <pc:sldMk cId="4028949088" sldId="646"/>
            <ac:spMk id="19" creationId="{AC0D06B0-F19C-459E-B221-A34B506FB5E3}"/>
          </ac:spMkLst>
        </pc:spChg>
        <pc:spChg chg="add del">
          <ac:chgData name="Damien McNulty" userId="4bf21bf7-7ba8-4d0c-a29a-76c83186e281" providerId="ADAL" clId="{5E2F36B9-BCA5-403A-8821-7E4C404F33B7}" dt="2023-09-21T13:49:54.177" v="546" actId="26606"/>
          <ac:spMkLst>
            <pc:docMk/>
            <pc:sldMk cId="4028949088" sldId="646"/>
            <ac:spMk id="21" creationId="{345B26DA-1C6B-4C66-81C9-9C1877FC2DB1}"/>
          </ac:spMkLst>
        </pc:spChg>
        <pc:spChg chg="add del">
          <ac:chgData name="Damien McNulty" userId="4bf21bf7-7ba8-4d0c-a29a-76c83186e281" providerId="ADAL" clId="{5E2F36B9-BCA5-403A-8821-7E4C404F33B7}" dt="2023-09-21T13:49:54.177" v="546" actId="26606"/>
          <ac:spMkLst>
            <pc:docMk/>
            <pc:sldMk cId="4028949088" sldId="646"/>
            <ac:spMk id="23" creationId="{98DE6C44-43F8-4DE4-AB81-66853FFEA09A}"/>
          </ac:spMkLst>
        </pc:spChg>
        <pc:spChg chg="add del">
          <ac:chgData name="Damien McNulty" userId="4bf21bf7-7ba8-4d0c-a29a-76c83186e281" providerId="ADAL" clId="{5E2F36B9-BCA5-403A-8821-7E4C404F33B7}" dt="2023-09-21T13:49:54.177" v="546" actId="26606"/>
          <ac:spMkLst>
            <pc:docMk/>
            <pc:sldMk cId="4028949088" sldId="646"/>
            <ac:spMk id="25" creationId="{2409529B-9B56-4F10-BE4D-F934DB89E57E}"/>
          </ac:spMkLst>
        </pc:spChg>
        <pc:spChg chg="add del">
          <ac:chgData name="Damien McNulty" userId="4bf21bf7-7ba8-4d0c-a29a-76c83186e281" providerId="ADAL" clId="{5E2F36B9-BCA5-403A-8821-7E4C404F33B7}" dt="2023-09-21T13:49:56.148" v="548" actId="26606"/>
          <ac:spMkLst>
            <pc:docMk/>
            <pc:sldMk cId="4028949088" sldId="646"/>
            <ac:spMk id="27" creationId="{2DAA6C16-BF9B-4A3E-BC70-EE6015D4F967}"/>
          </ac:spMkLst>
        </pc:spChg>
        <pc:spChg chg="add del">
          <ac:chgData name="Damien McNulty" userId="4bf21bf7-7ba8-4d0c-a29a-76c83186e281" providerId="ADAL" clId="{5E2F36B9-BCA5-403A-8821-7E4C404F33B7}" dt="2023-09-21T13:50:04.245" v="550" actId="26606"/>
          <ac:spMkLst>
            <pc:docMk/>
            <pc:sldMk cId="4028949088" sldId="646"/>
            <ac:spMk id="31" creationId="{CAD82CDB-5509-455C-A2AC-DBC53F85A143}"/>
          </ac:spMkLst>
        </pc:spChg>
        <pc:spChg chg="add del">
          <ac:chgData name="Damien McNulty" userId="4bf21bf7-7ba8-4d0c-a29a-76c83186e281" providerId="ADAL" clId="{5E2F36B9-BCA5-403A-8821-7E4C404F33B7}" dt="2023-09-21T13:50:04.245" v="550" actId="26606"/>
          <ac:spMkLst>
            <pc:docMk/>
            <pc:sldMk cId="4028949088" sldId="646"/>
            <ac:spMk id="32" creationId="{720D4FAC-7B9A-4A4F-8E53-071522870B7B}"/>
          </ac:spMkLst>
        </pc:spChg>
        <pc:spChg chg="add del">
          <ac:chgData name="Damien McNulty" userId="4bf21bf7-7ba8-4d0c-a29a-76c83186e281" providerId="ADAL" clId="{5E2F36B9-BCA5-403A-8821-7E4C404F33B7}" dt="2023-09-21T13:50:04.245" v="550" actId="26606"/>
          <ac:spMkLst>
            <pc:docMk/>
            <pc:sldMk cId="4028949088" sldId="646"/>
            <ac:spMk id="33" creationId="{EDD2A13B-608C-4BE1-AC1F-62B2DAF76BF7}"/>
          </ac:spMkLst>
        </pc:spChg>
        <pc:spChg chg="add del">
          <ac:chgData name="Damien McNulty" userId="4bf21bf7-7ba8-4d0c-a29a-76c83186e281" providerId="ADAL" clId="{5E2F36B9-BCA5-403A-8821-7E4C404F33B7}" dt="2023-09-21T13:50:04.245" v="550" actId="26606"/>
          <ac:spMkLst>
            <pc:docMk/>
            <pc:sldMk cId="4028949088" sldId="646"/>
            <ac:spMk id="34" creationId="{977038ED-F717-467A-8D75-D8441BB92668}"/>
          </ac:spMkLst>
        </pc:spChg>
        <pc:spChg chg="add del">
          <ac:chgData name="Damien McNulty" userId="4bf21bf7-7ba8-4d0c-a29a-76c83186e281" providerId="ADAL" clId="{5E2F36B9-BCA5-403A-8821-7E4C404F33B7}" dt="2023-09-21T13:50:08.494" v="552" actId="26606"/>
          <ac:spMkLst>
            <pc:docMk/>
            <pc:sldMk cId="4028949088" sldId="646"/>
            <ac:spMk id="36" creationId="{E817EB35-4D5C-493B-8459-98C99FD1667F}"/>
          </ac:spMkLst>
        </pc:spChg>
        <pc:spChg chg="add del">
          <ac:chgData name="Damien McNulty" userId="4bf21bf7-7ba8-4d0c-a29a-76c83186e281" providerId="ADAL" clId="{5E2F36B9-BCA5-403A-8821-7E4C404F33B7}" dt="2023-09-21T13:50:08.494" v="552" actId="26606"/>
          <ac:spMkLst>
            <pc:docMk/>
            <pc:sldMk cId="4028949088" sldId="646"/>
            <ac:spMk id="37" creationId="{70BEB1E7-2F88-40BC-B73D-42E5B6F80BFC}"/>
          </ac:spMkLst>
        </pc:spChg>
        <pc:spChg chg="add">
          <ac:chgData name="Damien McNulty" userId="4bf21bf7-7ba8-4d0c-a29a-76c83186e281" providerId="ADAL" clId="{5E2F36B9-BCA5-403A-8821-7E4C404F33B7}" dt="2023-09-21T13:50:08.499" v="553" actId="26606"/>
          <ac:spMkLst>
            <pc:docMk/>
            <pc:sldMk cId="4028949088" sldId="646"/>
            <ac:spMk id="39" creationId="{A3C210E6-A35A-4F68-8D60-801A019C75B8}"/>
          </ac:spMkLst>
        </pc:spChg>
        <pc:spChg chg="add">
          <ac:chgData name="Damien McNulty" userId="4bf21bf7-7ba8-4d0c-a29a-76c83186e281" providerId="ADAL" clId="{5E2F36B9-BCA5-403A-8821-7E4C404F33B7}" dt="2023-09-21T13:50:08.499" v="553" actId="26606"/>
          <ac:spMkLst>
            <pc:docMk/>
            <pc:sldMk cId="4028949088" sldId="646"/>
            <ac:spMk id="40" creationId="{AC0D06B0-F19C-459E-B221-A34B506FB5E3}"/>
          </ac:spMkLst>
        </pc:spChg>
        <pc:spChg chg="add">
          <ac:chgData name="Damien McNulty" userId="4bf21bf7-7ba8-4d0c-a29a-76c83186e281" providerId="ADAL" clId="{5E2F36B9-BCA5-403A-8821-7E4C404F33B7}" dt="2023-09-21T13:50:08.499" v="553" actId="26606"/>
          <ac:spMkLst>
            <pc:docMk/>
            <pc:sldMk cId="4028949088" sldId="646"/>
            <ac:spMk id="41" creationId="{345B26DA-1C6B-4C66-81C9-9C1877FC2DB1}"/>
          </ac:spMkLst>
        </pc:spChg>
        <pc:spChg chg="add">
          <ac:chgData name="Damien McNulty" userId="4bf21bf7-7ba8-4d0c-a29a-76c83186e281" providerId="ADAL" clId="{5E2F36B9-BCA5-403A-8821-7E4C404F33B7}" dt="2023-09-21T13:50:08.499" v="553" actId="26606"/>
          <ac:spMkLst>
            <pc:docMk/>
            <pc:sldMk cId="4028949088" sldId="646"/>
            <ac:spMk id="42" creationId="{98DE6C44-43F8-4DE4-AB81-66853FFEA09A}"/>
          </ac:spMkLst>
        </pc:spChg>
        <pc:spChg chg="add">
          <ac:chgData name="Damien McNulty" userId="4bf21bf7-7ba8-4d0c-a29a-76c83186e281" providerId="ADAL" clId="{5E2F36B9-BCA5-403A-8821-7E4C404F33B7}" dt="2023-09-21T13:50:08.499" v="553" actId="26606"/>
          <ac:spMkLst>
            <pc:docMk/>
            <pc:sldMk cId="4028949088" sldId="646"/>
            <ac:spMk id="43" creationId="{2409529B-9B56-4F10-BE4D-F934DB89E57E}"/>
          </ac:spMkLst>
        </pc:spChg>
        <pc:grpChg chg="add del">
          <ac:chgData name="Damien McNulty" userId="4bf21bf7-7ba8-4d0c-a29a-76c83186e281" providerId="ADAL" clId="{5E2F36B9-BCA5-403A-8821-7E4C404F33B7}" dt="2023-09-21T13:49:56.148" v="548" actId="26606"/>
          <ac:grpSpMkLst>
            <pc:docMk/>
            <pc:sldMk cId="4028949088" sldId="646"/>
            <ac:grpSpMk id="28" creationId="{31655B4F-4050-4B1F-82A8-180E74CF9C54}"/>
          </ac:grpSpMkLst>
        </pc:grpChg>
        <pc:picChg chg="add mod ord">
          <ac:chgData name="Damien McNulty" userId="4bf21bf7-7ba8-4d0c-a29a-76c83186e281" providerId="ADAL" clId="{5E2F36B9-BCA5-403A-8821-7E4C404F33B7}" dt="2023-09-21T13:50:08.499" v="553" actId="26606"/>
          <ac:picMkLst>
            <pc:docMk/>
            <pc:sldMk cId="4028949088" sldId="646"/>
            <ac:picMk id="4" creationId="{64ABCA9E-0C78-8584-E6BD-AEA7FB85DB45}"/>
          </ac:picMkLst>
        </pc:picChg>
        <pc:picChg chg="add mod">
          <ac:chgData name="Damien McNulty" userId="4bf21bf7-7ba8-4d0c-a29a-76c83186e281" providerId="ADAL" clId="{5E2F36B9-BCA5-403A-8821-7E4C404F33B7}" dt="2023-09-21T13:50:08.499" v="553" actId="26606"/>
          <ac:picMkLst>
            <pc:docMk/>
            <pc:sldMk cId="4028949088" sldId="646"/>
            <ac:picMk id="5" creationId="{E73BB360-21D3-7C84-5C45-CFEADB175441}"/>
          </ac:picMkLst>
        </pc:picChg>
        <pc:picChg chg="add mod ord">
          <ac:chgData name="Damien McNulty" userId="4bf21bf7-7ba8-4d0c-a29a-76c83186e281" providerId="ADAL" clId="{5E2F36B9-BCA5-403A-8821-7E4C404F33B7}" dt="2023-09-21T13:50:08.499" v="553" actId="26606"/>
          <ac:picMkLst>
            <pc:docMk/>
            <pc:sldMk cId="4028949088" sldId="646"/>
            <ac:picMk id="6" creationId="{A11C0AE7-67E0-7497-E576-06F17A403F45}"/>
          </ac:picMkLst>
        </pc:picChg>
        <pc:picChg chg="add mod ord">
          <ac:chgData name="Damien McNulty" userId="4bf21bf7-7ba8-4d0c-a29a-76c83186e281" providerId="ADAL" clId="{5E2F36B9-BCA5-403A-8821-7E4C404F33B7}" dt="2023-09-21T13:50:08.499" v="553" actId="26606"/>
          <ac:picMkLst>
            <pc:docMk/>
            <pc:sldMk cId="4028949088" sldId="646"/>
            <ac:picMk id="7" creationId="{89C6004A-A924-4595-C03A-15EAC0B07B0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6A75D-765A-4DC7-BE64-EA99A94C61D1}" type="datetimeFigureOut">
              <a:rPr lang="en-IE" smtClean="0"/>
              <a:t>21/09/2023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0EC84-429A-4272-A1FA-E6E9DA9CAB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78672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17EC76F-C4E9-4236-9614-32F5D31857B9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195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17EC76F-C4E9-4236-9614-32F5D31857B9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7853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17EC76F-C4E9-4236-9614-32F5D31857B9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427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17EC76F-C4E9-4236-9614-32F5D31857B9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180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F5DB-504F-1758-D2A1-1ED1FD3DB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97B9BF-C20C-13B8-5085-1D6A269B1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F3E03-DEAC-F4A8-F392-F6208ED2B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7CB7-24FE-40BD-8B40-5660356D1A96}" type="datetimeFigureOut">
              <a:rPr lang="en-IE" smtClean="0"/>
              <a:t>21/09/2023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DD851-DEE0-10DF-9170-0F8A3473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14554-D552-8EB1-040F-45CC90A7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0FCD-F9C3-4969-84FE-7189D9C78C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400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3C7AA-7A72-9A00-0CAC-691B3A2AB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7ADB7-3E76-9CA8-F63D-CAE9071F0D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65BF8-DC59-8F69-1F22-1BE16608B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7CB7-24FE-40BD-8B40-5660356D1A96}" type="datetimeFigureOut">
              <a:rPr lang="en-IE" smtClean="0"/>
              <a:t>21/09/2023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8D583-514B-1FC6-D793-E4B53D79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2C398-66EB-8CDD-00A4-B9176F1E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0FCD-F9C3-4969-84FE-7189D9C78C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90321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5FA910-0E84-611A-5D53-8E45B16A6D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032F3-2E01-E7A7-ECFF-1778D6230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9517A-9E9B-07EC-306A-4C310830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7CB7-24FE-40BD-8B40-5660356D1A96}" type="datetimeFigureOut">
              <a:rPr lang="en-IE" smtClean="0"/>
              <a:t>21/09/2023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131AC-5015-7E82-546D-D504C5BDA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214A5-BF84-B43D-E96A-7C9E4EB04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0FCD-F9C3-4969-84FE-7189D9C78C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404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363F1-9211-3BB4-825E-6EE331934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51E-1264-E3F9-8CA5-1D6B10787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9024B-1530-38C3-B6DA-4A2EAF20C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7CB7-24FE-40BD-8B40-5660356D1A96}" type="datetimeFigureOut">
              <a:rPr lang="en-IE" smtClean="0"/>
              <a:t>21/09/2023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D5658-DA1D-FCB3-A24E-9DD14DE75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FB3E7-F3A5-C5CC-8E28-40AB3838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0FCD-F9C3-4969-84FE-7189D9C78C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6999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42EC4-7025-93E4-76FC-AD0CDF579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2FDF5-1C49-42F3-C3BB-9E112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74D19-B38D-C0CA-AC47-3C2879C5B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7CB7-24FE-40BD-8B40-5660356D1A96}" type="datetimeFigureOut">
              <a:rPr lang="en-IE" smtClean="0"/>
              <a:t>21/09/2023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5B625-0864-04B7-04EE-A6F5416DE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5A90D-CACA-710F-C8A5-C8F9C21A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0FCD-F9C3-4969-84FE-7189D9C78C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877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F6B96-FC1F-4D01-D86C-088141999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49926-C941-A800-FE4D-BDD00F0D3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8362F-ECCC-5BA7-B45B-E5522CE40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B84CA-50F5-975D-8789-1683B35AC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7CB7-24FE-40BD-8B40-5660356D1A96}" type="datetimeFigureOut">
              <a:rPr lang="en-IE" smtClean="0"/>
              <a:t>21/09/2023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E8566-482D-8FBE-78D3-42241A8A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EE900-0954-95B7-81AC-C04EF2B0B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0FCD-F9C3-4969-84FE-7189D9C78C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235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FD78F-4FE9-07A5-5515-B3C81F4C6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D29C7-6AB1-35AE-FA8C-6507EC1E6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9585C-2945-8F2E-3528-774A6707C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3C9C5-693C-F2F4-9DA0-9A57C2C709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FD8760-E1D4-CEAA-71DE-9F892BE61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387E83-D760-DAD8-2FEB-BA10C962D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7CB7-24FE-40BD-8B40-5660356D1A96}" type="datetimeFigureOut">
              <a:rPr lang="en-IE" smtClean="0"/>
              <a:t>21/09/2023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98ECE-7159-1D3D-2DA4-B630DC27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9305F6-05FC-A67C-8C5D-3B05A188B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0FCD-F9C3-4969-84FE-7189D9C78C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957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DF1A3-5CAC-2D89-E2A8-50E703340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3F26A5-AF4D-5F08-0DBA-57C01E1A5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7CB7-24FE-40BD-8B40-5660356D1A96}" type="datetimeFigureOut">
              <a:rPr lang="en-IE" smtClean="0"/>
              <a:t>21/09/2023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C2121F-76FB-B332-DE6B-9FA426293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C71C6-BEA0-D585-A0E6-7939BE69B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0FCD-F9C3-4969-84FE-7189D9C78C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484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30B3F-F254-519E-ADAA-12BD3C188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7CB7-24FE-40BD-8B40-5660356D1A96}" type="datetimeFigureOut">
              <a:rPr lang="en-IE" smtClean="0"/>
              <a:t>21/09/2023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3B1BD-1B32-3493-B1A0-6A2F7E781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E7B5B-B22D-B4E0-CDA8-F2100A9F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0FCD-F9C3-4969-84FE-7189D9C78C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160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55674-57F7-089A-8EBA-AFC8776E7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E1F10-CB17-DCB8-B5C2-7B785FB5B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DD958-D4A8-5F9F-CDC9-054D3CCA4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80FB9-34BB-7BF6-3CB3-373740C4C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7CB7-24FE-40BD-8B40-5660356D1A96}" type="datetimeFigureOut">
              <a:rPr lang="en-IE" smtClean="0"/>
              <a:t>21/09/2023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F97CD-6B96-3FCA-E7B5-9F8A33D4A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E5059-0D9B-C1B6-21EE-21C0AF11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0FCD-F9C3-4969-84FE-7189D9C78C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348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476A1-C976-4AF4-8204-0906EE42B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D476D5-BDBC-86E7-BB52-AD0BECCB62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43675-31E7-40D3-9B98-E545C3B06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05786-A1A4-B008-2C82-8ECA2EB3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7CB7-24FE-40BD-8B40-5660356D1A96}" type="datetimeFigureOut">
              <a:rPr lang="en-IE" smtClean="0"/>
              <a:t>21/09/2023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70CCE-2E9A-2BC6-6561-43FA39A57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F7AE2-F549-6E52-8438-68594C8EF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0FCD-F9C3-4969-84FE-7189D9C78C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8658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CF9152-B9D7-2CAA-1B88-4D5902368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45F53-A9BA-AB4B-2A32-FCB9DB8CF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372AF-9B64-1E10-7DFE-ABCCBBEF4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87CB7-24FE-40BD-8B40-5660356D1A96}" type="datetimeFigureOut">
              <a:rPr lang="en-IE" smtClean="0"/>
              <a:t>21/09/2023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5191C-AE56-BEEB-3847-F1C2805DE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27AA4-AA88-8F51-717F-5DEBAF8D6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10FCD-F9C3-4969-84FE-7189D9C78C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996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FE9861-B3B8-03CE-B274-FE4D961A3F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Balgaddy</a:t>
            </a: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Estate</a:t>
            </a: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Quarter 3 2023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E393759-2674-AC12-54CC-89F5F31F8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893702"/>
            <a:ext cx="6780700" cy="3068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0658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365126"/>
            <a:ext cx="6248400" cy="1016000"/>
          </a:xfrm>
        </p:spPr>
        <p:txBody>
          <a:bodyPr>
            <a:normAutofit/>
          </a:bodyPr>
          <a:lstStyle/>
          <a:p>
            <a:r>
              <a:rPr lang="en-GB" dirty="0"/>
              <a:t>Balgaddy Working Group </a:t>
            </a:r>
            <a:endParaRPr lang="en-IE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B582672-9D05-415A-A7A8-09E7182E7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9" r="-2" b="6099"/>
          <a:stretch/>
        </p:blipFill>
        <p:spPr>
          <a:xfrm>
            <a:off x="7924800" y="0"/>
            <a:ext cx="4267200" cy="298132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558484-755A-8239-E164-1A01168A125B}"/>
              </a:ext>
            </a:extLst>
          </p:cNvPr>
          <p:cNvSpPr txBox="1">
            <a:spLocks/>
          </p:cNvSpPr>
          <p:nvPr/>
        </p:nvSpPr>
        <p:spPr>
          <a:xfrm>
            <a:off x="558799" y="1221443"/>
            <a:ext cx="5883402" cy="5372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Balgaddy working Group was established to implement the recommendations outlined in the Community Crime Impact assessment undertaken in March 2021.  Group meets on a quarterly basis. </a:t>
            </a:r>
            <a:r>
              <a:rPr lang="en-IE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membership consists of:</a:t>
            </a:r>
            <a:endParaRPr lang="en-I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IE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Estate Management and Community Development Teams from SDCC</a:t>
            </a:r>
          </a:p>
          <a:p>
            <a:pPr>
              <a:lnSpc>
                <a:spcPct val="10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IE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 Garda Siochana (</a:t>
            </a:r>
            <a:r>
              <a:rPr lang="en-IE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Ronanstown</a:t>
            </a:r>
            <a:r>
              <a:rPr lang="en-IE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IE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IE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North Clondalkin Community Development Programme</a:t>
            </a:r>
            <a:endParaRPr lang="en-IE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IE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Co- Ordinator from Clondalkin Drugs Task Force</a:t>
            </a:r>
            <a:endParaRPr lang="en-IE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IE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Ronanstown</a:t>
            </a:r>
            <a:r>
              <a:rPr lang="en-IE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Crosscare</a:t>
            </a:r>
            <a:r>
              <a:rPr lang="en-IE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IE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IE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Chair of Local Policing Forum</a:t>
            </a:r>
            <a:endParaRPr lang="en-IE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IE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DDETB ( seeking nomination)</a:t>
            </a:r>
          </a:p>
          <a:p>
            <a:pPr>
              <a:lnSpc>
                <a:spcPct val="10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IE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Tusla</a:t>
            </a:r>
            <a:r>
              <a:rPr lang="en-IE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(seeking nomination)</a:t>
            </a:r>
          </a:p>
          <a:p>
            <a:pPr>
              <a:lnSpc>
                <a:spcPct val="10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IE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036F5-95B4-D3BA-118E-A7CE1CF54B9C}"/>
              </a:ext>
            </a:extLst>
          </p:cNvPr>
          <p:cNvSpPr txBox="1"/>
          <p:nvPr/>
        </p:nvSpPr>
        <p:spPr>
          <a:xfrm>
            <a:off x="7224108" y="3627001"/>
            <a:ext cx="4182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Meeting Dates for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14</a:t>
            </a:r>
            <a:r>
              <a:rPr lang="en-IE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March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r>
              <a:rPr lang="en-IE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June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28</a:t>
            </a:r>
            <a:r>
              <a:rPr lang="en-IE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September – rescheduled from 12</a:t>
            </a:r>
            <a:r>
              <a:rPr lang="en-IE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September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r>
              <a:rPr lang="en-IE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December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00509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03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E6CBD3-0DF2-C259-C0EB-826CC798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Allocations and Relets 2023 </a:t>
            </a:r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69C28557-57FF-BD15-75C7-EF2F3549D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9461556"/>
              </p:ext>
            </p:extLst>
          </p:nvPr>
        </p:nvGraphicFramePr>
        <p:xfrm>
          <a:off x="269487" y="2589825"/>
          <a:ext cx="5721732" cy="17368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30433">
                  <a:extLst>
                    <a:ext uri="{9D8B030D-6E8A-4147-A177-3AD203B41FA5}">
                      <a16:colId xmlns:a16="http://schemas.microsoft.com/office/drawing/2014/main" val="2755250943"/>
                    </a:ext>
                  </a:extLst>
                </a:gridCol>
                <a:gridCol w="1430433">
                  <a:extLst>
                    <a:ext uri="{9D8B030D-6E8A-4147-A177-3AD203B41FA5}">
                      <a16:colId xmlns:a16="http://schemas.microsoft.com/office/drawing/2014/main" val="3175512548"/>
                    </a:ext>
                  </a:extLst>
                </a:gridCol>
                <a:gridCol w="1430433">
                  <a:extLst>
                    <a:ext uri="{9D8B030D-6E8A-4147-A177-3AD203B41FA5}">
                      <a16:colId xmlns:a16="http://schemas.microsoft.com/office/drawing/2014/main" val="1843326544"/>
                    </a:ext>
                  </a:extLst>
                </a:gridCol>
                <a:gridCol w="1430433">
                  <a:extLst>
                    <a:ext uri="{9D8B030D-6E8A-4147-A177-3AD203B41FA5}">
                      <a16:colId xmlns:a16="http://schemas.microsoft.com/office/drawing/2014/main" val="1503221543"/>
                    </a:ext>
                  </a:extLst>
                </a:gridCol>
              </a:tblGrid>
              <a:tr h="868424">
                <a:tc>
                  <a:txBody>
                    <a:bodyPr/>
                    <a:lstStyle/>
                    <a:p>
                      <a:r>
                        <a:rPr lang="en-GB" dirty="0"/>
                        <a:t>Pre - Works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Work  in Progress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Ready for Allocation 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Total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517466"/>
                  </a:ext>
                </a:extLst>
              </a:tr>
              <a:tr h="868424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849343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8124D7A-DBDC-9C7F-C169-DD218053D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599656"/>
              </p:ext>
            </p:extLst>
          </p:nvPr>
        </p:nvGraphicFramePr>
        <p:xfrm>
          <a:off x="6241338" y="2589825"/>
          <a:ext cx="4807662" cy="17368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03831">
                  <a:extLst>
                    <a:ext uri="{9D8B030D-6E8A-4147-A177-3AD203B41FA5}">
                      <a16:colId xmlns:a16="http://schemas.microsoft.com/office/drawing/2014/main" val="3183866465"/>
                    </a:ext>
                  </a:extLst>
                </a:gridCol>
                <a:gridCol w="2403831">
                  <a:extLst>
                    <a:ext uri="{9D8B030D-6E8A-4147-A177-3AD203B41FA5}">
                      <a16:colId xmlns:a16="http://schemas.microsoft.com/office/drawing/2014/main" val="289084463"/>
                    </a:ext>
                  </a:extLst>
                </a:gridCol>
              </a:tblGrid>
              <a:tr h="868424">
                <a:tc>
                  <a:txBody>
                    <a:bodyPr/>
                    <a:lstStyle/>
                    <a:p>
                      <a:r>
                        <a:rPr lang="en-GB" dirty="0"/>
                        <a:t>Surrenders 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New Tenancies 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17257"/>
                  </a:ext>
                </a:extLst>
              </a:tr>
              <a:tr h="868424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16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15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684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3117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E6CBD3-0DF2-C259-C0EB-826CC798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19" y="1961184"/>
            <a:ext cx="356911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Response Maintenance 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2023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392EED0-714A-EB5D-FBC7-18BB6EC4D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3" r="49253"/>
          <a:stretch/>
        </p:blipFill>
        <p:spPr bwMode="auto">
          <a:xfrm>
            <a:off x="5716774" y="522574"/>
            <a:ext cx="5455201" cy="542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990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 fontScale="90000"/>
          </a:bodyPr>
          <a:lstStyle/>
          <a:p>
            <a:r>
              <a:rPr lang="en-GB" sz="5400" b="1" dirty="0">
                <a:solidFill>
                  <a:srgbClr val="FFFFFF"/>
                </a:solidFill>
              </a:rPr>
              <a:t>Housing Maintenance Operations - Balgaddy  </a:t>
            </a:r>
            <a:endParaRPr lang="en-IE" sz="5400" b="1" dirty="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5C9A9-1E36-41D9-A0F0-D2555CD20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2347414"/>
            <a:ext cx="11449050" cy="4276906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en-GB" sz="1600" b="1" dirty="0"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ea typeface="MS Gothic" panose="020B0609070205080204" pitchFamily="49" charset="-128"/>
                <a:cs typeface="Arial" panose="020B0604020202020204" pitchFamily="34" charset="0"/>
              </a:rPr>
              <a:t>Repairs to Vacant Properties – Reduce turnaround times</a:t>
            </a: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ea typeface="MS Gothic" panose="020B0609070205080204" pitchFamily="49" charset="-128"/>
                <a:cs typeface="Arial" panose="020B0604020202020204" pitchFamily="34" charset="0"/>
              </a:rPr>
              <a:t>May 2023 - Dedicated relet maintenance contractor for Palmerstown-Fonthill LEA</a:t>
            </a:r>
          </a:p>
          <a:p>
            <a:pPr lvl="4">
              <a:spcBef>
                <a:spcPts val="0"/>
              </a:spcBef>
            </a:pPr>
            <a:r>
              <a:rPr lang="en-GB" dirty="0">
                <a:ea typeface="MS Gothic" panose="020B0609070205080204" pitchFamily="49" charset="-128"/>
                <a:cs typeface="Arial" panose="020B0604020202020204" pitchFamily="34" charset="0"/>
              </a:rPr>
              <a:t>Number of relet maintenance contactors across the county increased from 2 to 5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ea typeface="MS Gothic" panose="020B0609070205080204" pitchFamily="49" charset="-128"/>
                <a:cs typeface="Arial" panose="020B0604020202020204" pitchFamily="34" charset="0"/>
              </a:rPr>
              <a:t>Response Maintenance – Reduce response time</a:t>
            </a:r>
          </a:p>
          <a:p>
            <a:pPr lvl="3">
              <a:spcBef>
                <a:spcPts val="0"/>
              </a:spcBef>
            </a:pPr>
            <a:r>
              <a:rPr lang="en-GB" dirty="0">
                <a:ea typeface="MS Gothic" panose="020B0609070205080204" pitchFamily="49" charset="-128"/>
                <a:cs typeface="Arial" panose="020B0604020202020204" pitchFamily="34" charset="0"/>
              </a:rPr>
              <a:t>Nov 2023 - Dedicated response maintenance contractor for Palmerstown-Fonthill LEA</a:t>
            </a:r>
          </a:p>
          <a:p>
            <a:pPr lvl="4">
              <a:spcBef>
                <a:spcPts val="0"/>
              </a:spcBef>
            </a:pPr>
            <a:r>
              <a:rPr lang="en-GB" dirty="0">
                <a:ea typeface="MS Gothic" panose="020B0609070205080204" pitchFamily="49" charset="-128"/>
                <a:cs typeface="Arial" panose="020B0604020202020204" pitchFamily="34" charset="0"/>
              </a:rPr>
              <a:t>Number of response maintenance contactors across the county will increase from 2 to 5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ea typeface="MS Gothic" panose="020B0609070205080204" pitchFamily="49" charset="-128"/>
                <a:cs typeface="Arial" panose="020B0604020202020204" pitchFamily="34" charset="0"/>
              </a:rPr>
              <a:t>Property Condition Surveys – Identify condition and maintenance requirements</a:t>
            </a: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ea typeface="MS Gothic" panose="020B0609070205080204" pitchFamily="49" charset="-128"/>
                <a:cs typeface="Arial" panose="020B0604020202020204" pitchFamily="34" charset="0"/>
              </a:rPr>
              <a:t>Properties surveyed on 4/5 year cycle</a:t>
            </a: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ea typeface="MS Gothic" panose="020B0609070205080204" pitchFamily="49" charset="-128"/>
                <a:cs typeface="Arial" panose="020B0604020202020204" pitchFamily="34" charset="0"/>
              </a:rPr>
              <a:t>Balgaddy included in year 1 surveys</a:t>
            </a: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ea typeface="MS Gothic" panose="020B0609070205080204" pitchFamily="49" charset="-128"/>
                <a:cs typeface="Arial" panose="020B0604020202020204" pitchFamily="34" charset="0"/>
              </a:rPr>
              <a:t>Outcome of surveys will determine future planned maintenance programmes</a:t>
            </a:r>
          </a:p>
          <a:p>
            <a:pPr marL="1371600" lvl="3" indent="0"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GB" sz="1600" dirty="0">
              <a:latin typeface="+mn-lt"/>
            </a:endParaRPr>
          </a:p>
          <a:p>
            <a:pPr lvl="3">
              <a:spcBef>
                <a:spcPts val="0"/>
              </a:spcBef>
              <a:spcAft>
                <a:spcPts val="0"/>
              </a:spcAft>
            </a:pPr>
            <a:endParaRPr lang="en-GB" sz="1200" dirty="0">
              <a:latin typeface="+mj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24000" lvl="1" indent="0">
              <a:spcBef>
                <a:spcPts val="600"/>
              </a:spcBef>
              <a:buNone/>
            </a:pPr>
            <a:endParaRPr lang="en-GB" sz="1200" b="1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120819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38"/>
    </mc:Choice>
    <mc:Fallback xmlns="">
      <p:transition spd="slow" advTm="6063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GB" sz="5400" b="1">
                <a:solidFill>
                  <a:srgbClr val="FFFFFF"/>
                </a:solidFill>
              </a:rPr>
              <a:t>Planned Maintenance- Balgaddy  </a:t>
            </a:r>
            <a:endParaRPr lang="en-IE" sz="5400" b="1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5C9A9-1E36-41D9-A0F0-D2555CD20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2347414"/>
            <a:ext cx="11449050" cy="4276906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ea typeface="MS Gothic" panose="020B0609070205080204" pitchFamily="49" charset="-128"/>
                <a:cs typeface="Arial" panose="020B0604020202020204" pitchFamily="34" charset="0"/>
              </a:rPr>
              <a:t>Roofing Works </a:t>
            </a: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ea typeface="MS Gothic" panose="020B0609070205080204" pitchFamily="49" charset="-128"/>
                <a:cs typeface="Arial" panose="020B0604020202020204" pitchFamily="34" charset="0"/>
              </a:rPr>
              <a:t>Roofing repair works identified, and contractors appointed for </a:t>
            </a:r>
          </a:p>
          <a:p>
            <a:pPr lvl="4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ea typeface="MS Gothic" panose="020B0609070205080204" pitchFamily="49" charset="-128"/>
                <a:cs typeface="Arial" panose="020B0604020202020204" pitchFamily="34" charset="0"/>
              </a:rPr>
              <a:t>Tor an Rí – flat roofed properties</a:t>
            </a:r>
          </a:p>
          <a:p>
            <a:pPr lvl="4"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ea typeface="MS Gothic" panose="020B0609070205080204" pitchFamily="49" charset="-128"/>
                <a:cs typeface="Arial" panose="020B0604020202020204" pitchFamily="34" charset="0"/>
              </a:rPr>
              <a:t>Méile</a:t>
            </a:r>
            <a:r>
              <a:rPr lang="en-GB" dirty="0">
                <a:ea typeface="MS Gothic" panose="020B0609070205080204" pitchFamily="49" charset="-128"/>
                <a:cs typeface="Arial" panose="020B0604020202020204" pitchFamily="34" charset="0"/>
              </a:rPr>
              <a:t> an Rí Drive – apartment units</a:t>
            </a:r>
          </a:p>
          <a:p>
            <a:pPr lvl="4">
              <a:spcBef>
                <a:spcPts val="0"/>
              </a:spcBef>
              <a:spcAft>
                <a:spcPts val="0"/>
              </a:spcAft>
            </a:pPr>
            <a:endParaRPr lang="en-GB" dirty="0"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lvl="3">
              <a:spcBef>
                <a:spcPts val="0"/>
              </a:spcBef>
              <a:spcAft>
                <a:spcPts val="0"/>
              </a:spcAft>
            </a:pPr>
            <a:endParaRPr lang="en-GB" b="1" dirty="0"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ea typeface="MS Gothic" panose="020B0609070205080204" pitchFamily="49" charset="-128"/>
                <a:cs typeface="Arial" panose="020B0604020202020204" pitchFamily="34" charset="0"/>
              </a:rPr>
              <a:t>Energy Efficiency Retrofit Programme</a:t>
            </a: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ea typeface="MS Gothic" panose="020B0609070205080204" pitchFamily="49" charset="-128"/>
                <a:cs typeface="Arial" panose="020B0604020202020204" pitchFamily="34" charset="0"/>
              </a:rPr>
              <a:t>BER surveys completed on properties in Tor an Rí Walk.</a:t>
            </a: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ea typeface="MS Gothic" panose="020B0609070205080204" pitchFamily="49" charset="-128"/>
                <a:cs typeface="Arial" panose="020B0604020202020204" pitchFamily="34" charset="0"/>
              </a:rPr>
              <a:t>Tender documentation currently being prepared </a:t>
            </a: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ea typeface="MS Gothic" panose="020B0609070205080204" pitchFamily="49" charset="-128"/>
                <a:cs typeface="Arial" panose="020B0604020202020204" pitchFamily="34" charset="0"/>
              </a:rPr>
              <a:t>Works to commence Q1 2024</a:t>
            </a:r>
          </a:p>
          <a:p>
            <a:pPr lvl="3">
              <a:spcBef>
                <a:spcPts val="0"/>
              </a:spcBef>
              <a:spcAft>
                <a:spcPts val="0"/>
              </a:spcAft>
            </a:pPr>
            <a:endParaRPr lang="en-GB" dirty="0"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1371600" lvl="3" indent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ea typeface="MS Gothic" panose="020B0609070205080204" pitchFamily="49" charset="-128"/>
                <a:cs typeface="Arial" panose="020B0604020202020204" pitchFamily="34" charset="0"/>
              </a:rPr>
              <a:t>Bin Storage Areas </a:t>
            </a: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ea typeface="MS Gothic" panose="020B0609070205080204" pitchFamily="49" charset="-128"/>
                <a:cs typeface="Arial" panose="020B0604020202020204" pitchFamily="34" charset="0"/>
              </a:rPr>
              <a:t>Ongoing refurbishment to reduce anti-social behaviour.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GB" sz="1600" dirty="0">
              <a:latin typeface="+mn-lt"/>
            </a:endParaRPr>
          </a:p>
          <a:p>
            <a:pPr lvl="3">
              <a:spcBef>
                <a:spcPts val="0"/>
              </a:spcBef>
              <a:spcAft>
                <a:spcPts val="0"/>
              </a:spcAft>
            </a:pPr>
            <a:endParaRPr lang="en-GB" sz="1200" dirty="0">
              <a:latin typeface="+mj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24000" lvl="1" indent="0">
              <a:spcBef>
                <a:spcPts val="600"/>
              </a:spcBef>
              <a:buNone/>
            </a:pPr>
            <a:endParaRPr lang="en-GB" sz="1200" b="1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810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38"/>
    </mc:Choice>
    <mc:Fallback xmlns="">
      <p:transition spd="slow" advTm="6063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6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building with red and orange walls&#10;&#10;Description automatically generated">
            <a:extLst>
              <a:ext uri="{FF2B5EF4-FFF2-40B4-BE49-F238E27FC236}">
                <a16:creationId xmlns:a16="http://schemas.microsoft.com/office/drawing/2014/main" id="{E73BB360-21D3-7C84-5C45-CFEADB175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91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3" descr="A group of buildings with cars parked in the street&#10;&#10;Description automatically generated">
            <a:extLst>
              <a:ext uri="{FF2B5EF4-FFF2-40B4-BE49-F238E27FC236}">
                <a16:creationId xmlns:a16="http://schemas.microsoft.com/office/drawing/2014/main" id="{64ABCA9E-0C78-8584-E6BD-AEA7FB85D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29" r="-2" b="29434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Picture 6" descr="A white building with a crane and a tree&#10;&#10;Description automatically generated">
            <a:extLst>
              <a:ext uri="{FF2B5EF4-FFF2-40B4-BE49-F238E27FC236}">
                <a16:creationId xmlns:a16="http://schemas.microsoft.com/office/drawing/2014/main" id="{89C6004A-A924-4595-C03A-15EAC0B07B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82" r="-2" b="1652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0" name="Freeform: Shape 18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20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2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2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9ED099-0C0F-E723-AD10-7A1B187C4E50}"/>
              </a:ext>
            </a:extLst>
          </p:cNvPr>
          <p:cNvSpPr txBox="1"/>
          <p:nvPr/>
        </p:nvSpPr>
        <p:spPr>
          <a:xfrm>
            <a:off x="448056" y="2258568"/>
            <a:ext cx="309209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Painting in Tor an Rí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Works on 57 properties in Tor and Rí near completion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Painting for </a:t>
            </a:r>
            <a:r>
              <a:rPr lang="en-GB" dirty="0" err="1"/>
              <a:t>Méile</a:t>
            </a:r>
            <a:r>
              <a:rPr lang="en-GB" dirty="0"/>
              <a:t> an Rí and </a:t>
            </a:r>
            <a:r>
              <a:rPr lang="en-GB" dirty="0" err="1"/>
              <a:t>Foxdene</a:t>
            </a:r>
            <a:r>
              <a:rPr lang="en-GB" dirty="0"/>
              <a:t> Avenue to commence Q1/2 2024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6" name="Picture 5" descr="A person leaning over a fence&#10;&#10;Description automatically generated">
            <a:extLst>
              <a:ext uri="{FF2B5EF4-FFF2-40B4-BE49-F238E27FC236}">
                <a16:creationId xmlns:a16="http://schemas.microsoft.com/office/drawing/2014/main" id="{A11C0AE7-67E0-7497-E576-06F17A403F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083" r="2" b="3563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8949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67" y="701950"/>
            <a:ext cx="5120561" cy="1325563"/>
          </a:xfrm>
        </p:spPr>
        <p:txBody>
          <a:bodyPr>
            <a:normAutofit/>
          </a:bodyPr>
          <a:lstStyle/>
          <a:p>
            <a:r>
              <a:rPr lang="en-GB" b="1" dirty="0"/>
              <a:t>Permeability Routes</a:t>
            </a:r>
            <a:endParaRPr lang="en-I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88CC7-0327-4738-B2A1-3FF2219DD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155" y="2774671"/>
            <a:ext cx="7162627" cy="3303868"/>
          </a:xfrm>
        </p:spPr>
        <p:txBody>
          <a:bodyPr anchorCtr="0">
            <a:normAutofit/>
          </a:bodyPr>
          <a:lstStyle/>
          <a:p>
            <a:pPr marL="0" indent="0">
              <a:buNone/>
            </a:pPr>
            <a:r>
              <a:rPr lang="en-GB" dirty="0" err="1">
                <a:latin typeface="+mn-lt"/>
              </a:rPr>
              <a:t>Tór</a:t>
            </a:r>
            <a:r>
              <a:rPr lang="en-GB" dirty="0">
                <a:latin typeface="+mn-lt"/>
              </a:rPr>
              <a:t> an Rí &amp; </a:t>
            </a:r>
            <a:r>
              <a:rPr lang="en-GB" dirty="0" err="1">
                <a:latin typeface="+mn-lt"/>
              </a:rPr>
              <a:t>Méile</a:t>
            </a:r>
            <a:r>
              <a:rPr lang="en-GB" dirty="0">
                <a:latin typeface="+mn-lt"/>
              </a:rPr>
              <a:t> an Rí to Thomas Omer Way</a:t>
            </a:r>
          </a:p>
          <a:p>
            <a:pPr marL="0" indent="0">
              <a:buNone/>
            </a:pPr>
            <a:endParaRPr lang="en-GB" dirty="0"/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contractor has been engaged to carry out the works.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Works are due to commence in Q 4, 2023. </a:t>
            </a:r>
          </a:p>
          <a:p>
            <a:endParaRPr lang="en-GB" dirty="0">
              <a:latin typeface="+mn-lt"/>
            </a:endParaRPr>
          </a:p>
          <a:p>
            <a:endParaRPr lang="en-GB" dirty="0">
              <a:latin typeface="+mn-l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A56A25-4742-4810-B90A-A9EA1116FD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" r="14147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515316-2DF7-4C2A-9769-01550D7438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6" r="7008" b="-4"/>
          <a:stretch/>
        </p:blipFill>
        <p:spPr>
          <a:xfrm>
            <a:off x="7115173" y="178392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3041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DFC80-85ED-3DC9-7983-77AC10354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67666-5FD8-BCDE-683E-DE2557215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900C2-CEBD-FA91-3FEC-6015916AE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664"/>
            <a:ext cx="12234068" cy="688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03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FFFFFF"/>
                </a:solidFill>
              </a:rPr>
              <a:t>Estate Management Initiatives </a:t>
            </a:r>
            <a:endParaRPr lang="en-IE" sz="5400" b="1" dirty="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5C9A9-1E36-41D9-A0F0-D2555CD20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2347414"/>
            <a:ext cx="11449050" cy="4276906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Estate Management supported the Balgaddy Family Fun Day on Friday 4</a:t>
            </a:r>
            <a:r>
              <a:rPr kumimoji="0" lang="en-IE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th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August, staff from both Estate Management and Anti-Social Team were in attendance on the day.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Anti-Social Team following up on issues regarding vacant dwellings in Tor an Ri.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Estate management and Housing Maintenance are currently liaising with residents regarding planned works to be carried out in Tor an Rí.  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GB" sz="1600" dirty="0">
              <a:latin typeface="+mn-lt"/>
            </a:endParaRPr>
          </a:p>
          <a:p>
            <a:pPr lvl="3">
              <a:spcBef>
                <a:spcPts val="0"/>
              </a:spcBef>
              <a:spcAft>
                <a:spcPts val="0"/>
              </a:spcAft>
            </a:pPr>
            <a:endParaRPr lang="en-GB" sz="1200" dirty="0">
              <a:latin typeface="+mj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24000" lvl="1" indent="0">
              <a:spcBef>
                <a:spcPts val="600"/>
              </a:spcBef>
              <a:buNone/>
            </a:pPr>
            <a:endParaRPr lang="en-GB" sz="1200" b="1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sz="1200" dirty="0">
              <a:latin typeface="+mn-lt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29311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38"/>
    </mc:Choice>
    <mc:Fallback xmlns="">
      <p:transition spd="slow" advTm="60638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3999</TotalTime>
  <Words>423</Words>
  <Application>Microsoft Office PowerPoint</Application>
  <PresentationFormat>Widescreen</PresentationFormat>
  <Paragraphs>115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Balgaddy Estate Quarter 3 2023</vt:lpstr>
      <vt:lpstr>Allocations and Relets 2023 </vt:lpstr>
      <vt:lpstr>Response Maintenance  2023</vt:lpstr>
      <vt:lpstr>Housing Maintenance Operations - Balgaddy  </vt:lpstr>
      <vt:lpstr>Planned Maintenance- Balgaddy  </vt:lpstr>
      <vt:lpstr>PowerPoint Presentation</vt:lpstr>
      <vt:lpstr>Permeability Routes</vt:lpstr>
      <vt:lpstr>PowerPoint Presentation</vt:lpstr>
      <vt:lpstr>Estate Management Initiatives </vt:lpstr>
      <vt:lpstr>Balgaddy Working Group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Balgaddy UPDATE  Area Committee Meeting 20th December  2022</dc:title>
  <dc:creator>Elaine Leech</dc:creator>
  <cp:lastModifiedBy>Damien McNulty</cp:lastModifiedBy>
  <cp:revision>19</cp:revision>
  <dcterms:created xsi:type="dcterms:W3CDTF">2022-12-19T15:27:27Z</dcterms:created>
  <dcterms:modified xsi:type="dcterms:W3CDTF">2023-09-21T14:43:39Z</dcterms:modified>
</cp:coreProperties>
</file>