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4"/>
    <p:sldMasterId id="2147483678" r:id="rId5"/>
  </p:sldMasterIdLst>
  <p:notesMasterIdLst>
    <p:notesMasterId r:id="rId15"/>
  </p:notesMasterIdLst>
  <p:sldIdLst>
    <p:sldId id="283" r:id="rId6"/>
    <p:sldId id="293" r:id="rId7"/>
    <p:sldId id="463" r:id="rId8"/>
    <p:sldId id="470" r:id="rId9"/>
    <p:sldId id="466" r:id="rId10"/>
    <p:sldId id="462" r:id="rId11"/>
    <p:sldId id="464" r:id="rId12"/>
    <p:sldId id="467" r:id="rId13"/>
    <p:sldId id="469" r:id="rId14"/>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F3FF"/>
    <a:srgbClr val="FCD5DD"/>
    <a:srgbClr val="052B30"/>
    <a:srgbClr val="FFF1CC"/>
    <a:srgbClr val="CBF4E0"/>
    <a:srgbClr val="CAF3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8" d="100"/>
          <a:sy n="38" d="100"/>
        </p:scale>
        <p:origin x="804" y="56"/>
      </p:cViewPr>
      <p:guideLst>
        <p:guide orient="horz" pos="2880"/>
        <p:guide pos="22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632889A-0EDD-2145-8CA5-088BF45CE1AA}" type="datetimeFigureOut">
              <a:rPr lang="en-US" smtClean="0"/>
              <a:t>9/19/2023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0DD7481-67B3-E24A-9366-CE6357B1796F}" type="slidenum">
              <a:rPr lang="en-US" smtClean="0"/>
              <a:t>‹#›</a:t>
            </a:fld>
            <a:endParaRPr lang="en-US"/>
          </a:p>
        </p:txBody>
      </p:sp>
    </p:spTree>
    <p:extLst>
      <p:ext uri="{BB962C8B-B14F-4D97-AF65-F5344CB8AC3E}">
        <p14:creationId xmlns:p14="http://schemas.microsoft.com/office/powerpoint/2010/main" val="2205955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DD7481-67B3-E24A-9366-CE6357B1796F}" type="slidenum">
              <a:rPr lang="en-US" smtClean="0"/>
              <a:t>0</a:t>
            </a:fld>
            <a:endParaRPr lang="en-US"/>
          </a:p>
        </p:txBody>
      </p:sp>
    </p:spTree>
    <p:extLst>
      <p:ext uri="{BB962C8B-B14F-4D97-AF65-F5344CB8AC3E}">
        <p14:creationId xmlns:p14="http://schemas.microsoft.com/office/powerpoint/2010/main" val="393018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0DD7481-67B3-E24A-9366-CE6357B1796F}" type="slidenum">
              <a:rPr lang="en-US" smtClean="0"/>
              <a:t>2</a:t>
            </a:fld>
            <a:endParaRPr lang="en-US"/>
          </a:p>
        </p:txBody>
      </p:sp>
    </p:spTree>
    <p:extLst>
      <p:ext uri="{BB962C8B-B14F-4D97-AF65-F5344CB8AC3E}">
        <p14:creationId xmlns:p14="http://schemas.microsoft.com/office/powerpoint/2010/main" val="61352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0DD7481-67B3-E24A-9366-CE6357B1796F}" type="slidenum">
              <a:rPr lang="en-US" smtClean="0"/>
              <a:t>3</a:t>
            </a:fld>
            <a:endParaRPr lang="en-US"/>
          </a:p>
        </p:txBody>
      </p:sp>
    </p:spTree>
    <p:extLst>
      <p:ext uri="{BB962C8B-B14F-4D97-AF65-F5344CB8AC3E}">
        <p14:creationId xmlns:p14="http://schemas.microsoft.com/office/powerpoint/2010/main" val="1103386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0DD7481-67B3-E24A-9366-CE6357B1796F}" type="slidenum">
              <a:rPr lang="en-US" smtClean="0"/>
              <a:t>4</a:t>
            </a:fld>
            <a:endParaRPr lang="en-US"/>
          </a:p>
        </p:txBody>
      </p:sp>
    </p:spTree>
    <p:extLst>
      <p:ext uri="{BB962C8B-B14F-4D97-AF65-F5344CB8AC3E}">
        <p14:creationId xmlns:p14="http://schemas.microsoft.com/office/powerpoint/2010/main" val="360752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0DD7481-67B3-E24A-9366-CE6357B1796F}" type="slidenum">
              <a:rPr lang="en-US" smtClean="0"/>
              <a:t>5</a:t>
            </a:fld>
            <a:endParaRPr lang="en-US"/>
          </a:p>
        </p:txBody>
      </p:sp>
    </p:spTree>
    <p:extLst>
      <p:ext uri="{BB962C8B-B14F-4D97-AF65-F5344CB8AC3E}">
        <p14:creationId xmlns:p14="http://schemas.microsoft.com/office/powerpoint/2010/main" val="338643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0DD7481-67B3-E24A-9366-CE6357B1796F}" type="slidenum">
              <a:rPr lang="en-US" smtClean="0"/>
              <a:t>6</a:t>
            </a:fld>
            <a:endParaRPr lang="en-US"/>
          </a:p>
        </p:txBody>
      </p:sp>
    </p:spTree>
    <p:extLst>
      <p:ext uri="{BB962C8B-B14F-4D97-AF65-F5344CB8AC3E}">
        <p14:creationId xmlns:p14="http://schemas.microsoft.com/office/powerpoint/2010/main" val="2070524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Holder 4">
            <a:extLst>
              <a:ext uri="{FF2B5EF4-FFF2-40B4-BE49-F238E27FC236}">
                <a16:creationId xmlns:a16="http://schemas.microsoft.com/office/drawing/2014/main" id="{20F19BFF-C802-CD49-B8FA-A393425538EF}"/>
              </a:ext>
            </a:extLst>
          </p:cNvPr>
          <p:cNvSpPr>
            <a:spLocks noGrp="1"/>
          </p:cNvSpPr>
          <p:nvPr>
            <p:ph type="ftr" sz="quarter" idx="5"/>
          </p:nvPr>
        </p:nvSpPr>
        <p:spPr>
          <a:xfrm>
            <a:off x="14014450" y="10406876"/>
            <a:ext cx="3886200" cy="276999"/>
          </a:xfrm>
          <a:prstGeom prst="rect">
            <a:avLst/>
          </a:prstGeom>
        </p:spPr>
        <p:txBody>
          <a:bodyPr wrap="square" lIns="0" tIns="0" rIns="0" bIns="0">
            <a:spAutoFit/>
          </a:bodyPr>
          <a:lstStyle>
            <a:lvl1pPr algn="l">
              <a:defRPr>
                <a:solidFill>
                  <a:srgbClr val="052B30"/>
                </a:solidFill>
                <a:latin typeface="☞GILROY-REGULAR" pitchFamily="2" charset="77"/>
              </a:defRPr>
            </a:lvl1pPr>
          </a:lstStyle>
          <a:p>
            <a:r>
              <a:rPr lang="en-IE"/>
              <a:t>Presentation title</a:t>
            </a:r>
          </a:p>
        </p:txBody>
      </p:sp>
      <p:sp>
        <p:nvSpPr>
          <p:cNvPr id="12" name="Holder 6">
            <a:extLst>
              <a:ext uri="{FF2B5EF4-FFF2-40B4-BE49-F238E27FC236}">
                <a16:creationId xmlns:a16="http://schemas.microsoft.com/office/drawing/2014/main" id="{8447A5DF-0CB6-BD47-901F-BF51F641BF3E}"/>
              </a:ext>
            </a:extLst>
          </p:cNvPr>
          <p:cNvSpPr>
            <a:spLocks noGrp="1"/>
          </p:cNvSpPr>
          <p:nvPr>
            <p:ph type="sldNum" sz="quarter" idx="7"/>
          </p:nvPr>
        </p:nvSpPr>
        <p:spPr>
          <a:xfrm>
            <a:off x="18129250" y="10400746"/>
            <a:ext cx="1088852" cy="276999"/>
          </a:xfrm>
          <a:prstGeom prst="rect">
            <a:avLst/>
          </a:prstGeom>
        </p:spPr>
        <p:txBody>
          <a:bodyPr wrap="square" lIns="0" tIns="0" rIns="0" bIns="0">
            <a:spAutoFit/>
          </a:bodyPr>
          <a:lstStyle>
            <a:lvl1pPr algn="r">
              <a:defRPr>
                <a:solidFill>
                  <a:srgbClr val="052B30"/>
                </a:solidFill>
                <a:latin typeface="☞GILROY-REGULAR" pitchFamily="2" charset="77"/>
              </a:defRPr>
            </a:lvl1pPr>
          </a:lstStyle>
          <a:p>
            <a:r>
              <a:rPr lang="en-IE"/>
              <a:t> |  </a:t>
            </a:r>
            <a:fld id="{41D38188-EE4A-294E-B165-55F5722102AF}" type="slidenum">
              <a:rPr lang="en-IE" smtClean="0"/>
              <a:pPr/>
              <a:t>‹#›</a:t>
            </a:fld>
            <a:endParaRPr lang="en-IE"/>
          </a:p>
        </p:txBody>
      </p:sp>
      <p:sp>
        <p:nvSpPr>
          <p:cNvPr id="6" name="Holder 2">
            <a:extLst>
              <a:ext uri="{FF2B5EF4-FFF2-40B4-BE49-F238E27FC236}">
                <a16:creationId xmlns:a16="http://schemas.microsoft.com/office/drawing/2014/main" id="{320ECA09-53A0-2F44-94B2-F734D9F30DE6}"/>
              </a:ext>
            </a:extLst>
          </p:cNvPr>
          <p:cNvSpPr>
            <a:spLocks noGrp="1"/>
          </p:cNvSpPr>
          <p:nvPr>
            <p:ph type="title"/>
          </p:nvPr>
        </p:nvSpPr>
        <p:spPr>
          <a:xfrm>
            <a:off x="689955" y="2023529"/>
            <a:ext cx="8600095" cy="2488146"/>
          </a:xfrm>
          <a:prstGeom prst="rect">
            <a:avLst/>
          </a:prstGeom>
        </p:spPr>
        <p:txBody>
          <a:bodyPr lIns="0" tIns="0" rIns="0" bIns="0"/>
          <a:lstStyle>
            <a:lvl1pPr>
              <a:defRPr sz="7200" b="1" i="0">
                <a:solidFill>
                  <a:srgbClr val="062B30"/>
                </a:solidFill>
                <a:latin typeface="☞GILROY-BOLD" pitchFamily="2" charset="77"/>
                <a:cs typeface="Arial"/>
              </a:defRPr>
            </a:lvl1pPr>
          </a:lstStyle>
          <a:p>
            <a:endParaRPr/>
          </a:p>
        </p:txBody>
      </p:sp>
      <p:sp>
        <p:nvSpPr>
          <p:cNvPr id="7" name="Holder 3">
            <a:extLst>
              <a:ext uri="{FF2B5EF4-FFF2-40B4-BE49-F238E27FC236}">
                <a16:creationId xmlns:a16="http://schemas.microsoft.com/office/drawing/2014/main" id="{19161639-87CA-1542-99FF-3E099FF278B1}"/>
              </a:ext>
            </a:extLst>
          </p:cNvPr>
          <p:cNvSpPr>
            <a:spLocks noGrp="1"/>
          </p:cNvSpPr>
          <p:nvPr>
            <p:ph type="body" idx="1"/>
          </p:nvPr>
        </p:nvSpPr>
        <p:spPr>
          <a:xfrm>
            <a:off x="689954" y="4816475"/>
            <a:ext cx="8600095" cy="2916205"/>
          </a:xfrm>
          <a:prstGeom prst="rect">
            <a:avLst/>
          </a:prstGeom>
        </p:spPr>
        <p:txBody>
          <a:bodyPr lIns="0" tIns="0" rIns="0" bIns="0"/>
          <a:lstStyle>
            <a:lvl1pPr>
              <a:defRPr sz="2800" b="0" i="0">
                <a:solidFill>
                  <a:schemeClr val="tx1"/>
                </a:solidFill>
                <a:latin typeface="☞GILROY-REGULAR" pitchFamily="2" charset="77"/>
              </a:defRPr>
            </a:lvl1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Holder 3"/>
          <p:cNvSpPr>
            <a:spLocks noGrp="1"/>
          </p:cNvSpPr>
          <p:nvPr>
            <p:ph type="ftr" sz="quarter" idx="5"/>
          </p:nvPr>
        </p:nvSpPr>
        <p:spPr>
          <a:xfrm>
            <a:off x="4318237" y="10405090"/>
            <a:ext cx="4286012" cy="278785"/>
          </a:xfrm>
        </p:spPr>
        <p:txBody>
          <a:bodyPr lIns="0" tIns="0" rIns="0" bIns="0"/>
          <a:lstStyle>
            <a:lvl1pPr algn="l">
              <a:defRPr>
                <a:solidFill>
                  <a:schemeClr val="tx1"/>
                </a:solidFill>
              </a:defRPr>
            </a:lvl1pPr>
          </a:lstStyle>
          <a:p>
            <a:r>
              <a:rPr lang="en-IE"/>
              <a:t>Presentation title</a:t>
            </a:r>
          </a:p>
        </p:txBody>
      </p:sp>
      <p:sp>
        <p:nvSpPr>
          <p:cNvPr id="5" name="Holder 5"/>
          <p:cNvSpPr>
            <a:spLocks noGrp="1"/>
          </p:cNvSpPr>
          <p:nvPr>
            <p:ph type="sldNum" sz="quarter" idx="7"/>
          </p:nvPr>
        </p:nvSpPr>
        <p:spPr>
          <a:xfrm>
            <a:off x="8604249" y="10405090"/>
            <a:ext cx="917639" cy="278784"/>
          </a:xfrm>
          <a:prstGeom prst="rect">
            <a:avLst/>
          </a:prstGeom>
        </p:spPr>
        <p:txBody>
          <a:bodyPr lIns="0" tIns="0" rIns="0" bIns="0"/>
          <a:lstStyle>
            <a:lvl1pPr algn="r">
              <a:defRPr>
                <a:solidFill>
                  <a:schemeClr val="tx1"/>
                </a:solidFill>
              </a:defRPr>
            </a:lvl1pPr>
          </a:lstStyle>
          <a:p>
            <a:r>
              <a:rPr lang="en-IE"/>
              <a:t> |  </a:t>
            </a:r>
            <a:fld id="{B6F15528-21DE-4FAA-801E-634DDDAF4B2B}" type="slidenum">
              <a:rPr lang="en-IE" smtClean="0"/>
              <a:pPr/>
              <a:t>‹#›</a:t>
            </a:fld>
            <a:endParaRPr lang="en-IE"/>
          </a:p>
        </p:txBody>
      </p:sp>
      <p:sp>
        <p:nvSpPr>
          <p:cNvPr id="8" name="Holder 2">
            <a:extLst>
              <a:ext uri="{FF2B5EF4-FFF2-40B4-BE49-F238E27FC236}">
                <a16:creationId xmlns:a16="http://schemas.microsoft.com/office/drawing/2014/main" id="{DDBA1D07-618C-6646-B3CF-FF55201D4488}"/>
              </a:ext>
            </a:extLst>
          </p:cNvPr>
          <p:cNvSpPr>
            <a:spLocks noGrp="1"/>
          </p:cNvSpPr>
          <p:nvPr>
            <p:ph type="title"/>
          </p:nvPr>
        </p:nvSpPr>
        <p:spPr>
          <a:xfrm>
            <a:off x="689955" y="2023529"/>
            <a:ext cx="6237895" cy="2488146"/>
          </a:xfrm>
          <a:prstGeom prst="rect">
            <a:avLst/>
          </a:prstGeom>
        </p:spPr>
        <p:txBody>
          <a:bodyPr lIns="0" tIns="0" rIns="0" bIns="0"/>
          <a:lstStyle>
            <a:lvl1pPr>
              <a:defRPr sz="7200" b="1" i="0">
                <a:solidFill>
                  <a:srgbClr val="062B30"/>
                </a:solidFill>
                <a:latin typeface="☞GILROY-BOLD" pitchFamily="2" charset="77"/>
                <a:cs typeface="Arial"/>
              </a:defRPr>
            </a:lvl1pPr>
          </a:lstStyle>
          <a:p>
            <a:endParaRPr/>
          </a:p>
        </p:txBody>
      </p:sp>
      <p:sp>
        <p:nvSpPr>
          <p:cNvPr id="9" name="Holder 3">
            <a:extLst>
              <a:ext uri="{FF2B5EF4-FFF2-40B4-BE49-F238E27FC236}">
                <a16:creationId xmlns:a16="http://schemas.microsoft.com/office/drawing/2014/main" id="{7B691132-B11D-0745-8546-53252B7386CF}"/>
              </a:ext>
            </a:extLst>
          </p:cNvPr>
          <p:cNvSpPr>
            <a:spLocks noGrp="1"/>
          </p:cNvSpPr>
          <p:nvPr>
            <p:ph type="body" idx="1"/>
          </p:nvPr>
        </p:nvSpPr>
        <p:spPr>
          <a:xfrm>
            <a:off x="689954" y="4816475"/>
            <a:ext cx="6237895" cy="2916205"/>
          </a:xfrm>
          <a:prstGeom prst="rect">
            <a:avLst/>
          </a:prstGeom>
        </p:spPr>
        <p:txBody>
          <a:bodyPr lIns="0" tIns="0" rIns="0" bIns="0"/>
          <a:lstStyle>
            <a:lvl1pPr>
              <a:defRPr sz="2800" b="0" i="0">
                <a:solidFill>
                  <a:schemeClr val="tx1"/>
                </a:solidFill>
                <a:latin typeface="☞GILROY-REGULAR" pitchFamily="2" charset="77"/>
              </a:defRPr>
            </a:lvl1pPr>
          </a:lstStyle>
          <a:p>
            <a:endParaRPr/>
          </a:p>
        </p:txBody>
      </p:sp>
      <p:sp>
        <p:nvSpPr>
          <p:cNvPr id="10" name="Picture Placeholder 9">
            <a:extLst>
              <a:ext uri="{FF2B5EF4-FFF2-40B4-BE49-F238E27FC236}">
                <a16:creationId xmlns:a16="http://schemas.microsoft.com/office/drawing/2014/main" id="{1A2F9230-9224-7B4E-AE20-6B74DDC39F58}"/>
              </a:ext>
            </a:extLst>
          </p:cNvPr>
          <p:cNvSpPr>
            <a:spLocks noGrp="1"/>
          </p:cNvSpPr>
          <p:nvPr>
            <p:ph type="pic" sz="quarter" idx="10"/>
          </p:nvPr>
        </p:nvSpPr>
        <p:spPr>
          <a:xfrm>
            <a:off x="9823450" y="0"/>
            <a:ext cx="10280650" cy="11309350"/>
          </a:xfrm>
          <a:prstGeom prst="rect">
            <a:avLst/>
          </a:prstGeom>
        </p:spPr>
        <p:txBody>
          <a:bodyPr/>
          <a:lstStyle/>
          <a:p>
            <a:endParaRPr lang="en-US"/>
          </a:p>
        </p:txBody>
      </p:sp>
    </p:spTree>
    <p:extLst>
      <p:ext uri="{BB962C8B-B14F-4D97-AF65-F5344CB8AC3E}">
        <p14:creationId xmlns:p14="http://schemas.microsoft.com/office/powerpoint/2010/main" val="3222830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Holder 4">
            <a:extLst>
              <a:ext uri="{FF2B5EF4-FFF2-40B4-BE49-F238E27FC236}">
                <a16:creationId xmlns:a16="http://schemas.microsoft.com/office/drawing/2014/main" id="{20F19BFF-C802-CD49-B8FA-A393425538EF}"/>
              </a:ext>
            </a:extLst>
          </p:cNvPr>
          <p:cNvSpPr>
            <a:spLocks noGrp="1"/>
          </p:cNvSpPr>
          <p:nvPr>
            <p:ph type="ftr" sz="quarter" idx="5"/>
          </p:nvPr>
        </p:nvSpPr>
        <p:spPr>
          <a:xfrm>
            <a:off x="14014450" y="10406876"/>
            <a:ext cx="3886200" cy="276999"/>
          </a:xfrm>
          <a:prstGeom prst="rect">
            <a:avLst/>
          </a:prstGeom>
        </p:spPr>
        <p:txBody>
          <a:bodyPr wrap="square" lIns="0" tIns="0" rIns="0" bIns="0">
            <a:spAutoFit/>
          </a:bodyPr>
          <a:lstStyle>
            <a:lvl1pPr algn="l">
              <a:defRPr>
                <a:solidFill>
                  <a:srgbClr val="052B30"/>
                </a:solidFill>
                <a:latin typeface="☞GILROY-REGULAR" pitchFamily="2" charset="77"/>
              </a:defRPr>
            </a:lvl1pPr>
          </a:lstStyle>
          <a:p>
            <a:r>
              <a:rPr lang="en-IE"/>
              <a:t>Presentation title</a:t>
            </a:r>
          </a:p>
        </p:txBody>
      </p:sp>
      <p:sp>
        <p:nvSpPr>
          <p:cNvPr id="12" name="Holder 6">
            <a:extLst>
              <a:ext uri="{FF2B5EF4-FFF2-40B4-BE49-F238E27FC236}">
                <a16:creationId xmlns:a16="http://schemas.microsoft.com/office/drawing/2014/main" id="{8447A5DF-0CB6-BD47-901F-BF51F641BF3E}"/>
              </a:ext>
            </a:extLst>
          </p:cNvPr>
          <p:cNvSpPr>
            <a:spLocks noGrp="1"/>
          </p:cNvSpPr>
          <p:nvPr>
            <p:ph type="sldNum" sz="quarter" idx="7"/>
          </p:nvPr>
        </p:nvSpPr>
        <p:spPr>
          <a:xfrm>
            <a:off x="18129250" y="10400746"/>
            <a:ext cx="1088852" cy="276999"/>
          </a:xfrm>
          <a:prstGeom prst="rect">
            <a:avLst/>
          </a:prstGeom>
        </p:spPr>
        <p:txBody>
          <a:bodyPr wrap="square" lIns="0" tIns="0" rIns="0" bIns="0">
            <a:spAutoFit/>
          </a:bodyPr>
          <a:lstStyle>
            <a:lvl1pPr algn="r">
              <a:defRPr>
                <a:solidFill>
                  <a:srgbClr val="052B30"/>
                </a:solidFill>
                <a:latin typeface="☞GILROY-REGULAR" pitchFamily="2" charset="77"/>
              </a:defRPr>
            </a:lvl1pPr>
          </a:lstStyle>
          <a:p>
            <a:r>
              <a:rPr lang="en-IE"/>
              <a:t> |  </a:t>
            </a:r>
            <a:fld id="{41D38188-EE4A-294E-B165-55F5722102AF}" type="slidenum">
              <a:rPr lang="en-IE" smtClean="0"/>
              <a:pPr/>
              <a:t>‹#›</a:t>
            </a:fld>
            <a:endParaRPr lang="en-IE"/>
          </a:p>
        </p:txBody>
      </p:sp>
      <p:sp>
        <p:nvSpPr>
          <p:cNvPr id="6" name="Holder 2">
            <a:extLst>
              <a:ext uri="{FF2B5EF4-FFF2-40B4-BE49-F238E27FC236}">
                <a16:creationId xmlns:a16="http://schemas.microsoft.com/office/drawing/2014/main" id="{320ECA09-53A0-2F44-94B2-F734D9F30DE6}"/>
              </a:ext>
            </a:extLst>
          </p:cNvPr>
          <p:cNvSpPr>
            <a:spLocks noGrp="1"/>
          </p:cNvSpPr>
          <p:nvPr>
            <p:ph type="title"/>
          </p:nvPr>
        </p:nvSpPr>
        <p:spPr>
          <a:xfrm>
            <a:off x="689955" y="2023529"/>
            <a:ext cx="8600095" cy="2488146"/>
          </a:xfrm>
          <a:prstGeom prst="rect">
            <a:avLst/>
          </a:prstGeom>
        </p:spPr>
        <p:txBody>
          <a:bodyPr lIns="0" tIns="0" rIns="0" bIns="0"/>
          <a:lstStyle>
            <a:lvl1pPr>
              <a:defRPr sz="7200" b="1" i="0">
                <a:solidFill>
                  <a:srgbClr val="062B30"/>
                </a:solidFill>
                <a:latin typeface="☞GILROY-BOLD" pitchFamily="2" charset="77"/>
                <a:cs typeface="Arial"/>
              </a:defRPr>
            </a:lvl1pPr>
          </a:lstStyle>
          <a:p>
            <a:endParaRPr/>
          </a:p>
        </p:txBody>
      </p:sp>
      <p:sp>
        <p:nvSpPr>
          <p:cNvPr id="7" name="Holder 3">
            <a:extLst>
              <a:ext uri="{FF2B5EF4-FFF2-40B4-BE49-F238E27FC236}">
                <a16:creationId xmlns:a16="http://schemas.microsoft.com/office/drawing/2014/main" id="{19161639-87CA-1542-99FF-3E099FF278B1}"/>
              </a:ext>
            </a:extLst>
          </p:cNvPr>
          <p:cNvSpPr>
            <a:spLocks noGrp="1"/>
          </p:cNvSpPr>
          <p:nvPr>
            <p:ph type="body" idx="1"/>
          </p:nvPr>
        </p:nvSpPr>
        <p:spPr>
          <a:xfrm>
            <a:off x="689954" y="4816475"/>
            <a:ext cx="8600095" cy="2916205"/>
          </a:xfrm>
          <a:prstGeom prst="rect">
            <a:avLst/>
          </a:prstGeom>
        </p:spPr>
        <p:txBody>
          <a:bodyPr lIns="0" tIns="0" rIns="0" bIns="0"/>
          <a:lstStyle>
            <a:lvl1pPr>
              <a:defRPr sz="2800" b="0" i="0">
                <a:solidFill>
                  <a:schemeClr val="tx1"/>
                </a:solidFill>
                <a:latin typeface="☞GILROY-REGULAR" pitchFamily="2" charset="77"/>
              </a:defRPr>
            </a:lvl1pPr>
          </a:lstStyle>
          <a:p>
            <a:endParaRPr/>
          </a:p>
        </p:txBody>
      </p:sp>
      <p:sp>
        <p:nvSpPr>
          <p:cNvPr id="3" name="Picture Placeholder 2">
            <a:extLst>
              <a:ext uri="{FF2B5EF4-FFF2-40B4-BE49-F238E27FC236}">
                <a16:creationId xmlns:a16="http://schemas.microsoft.com/office/drawing/2014/main" id="{516F6CC4-8BA1-9E41-BF3B-FCFC3B49B466}"/>
              </a:ext>
            </a:extLst>
          </p:cNvPr>
          <p:cNvSpPr>
            <a:spLocks noGrp="1"/>
          </p:cNvSpPr>
          <p:nvPr>
            <p:ph type="pic" sz="quarter" idx="10"/>
          </p:nvPr>
        </p:nvSpPr>
        <p:spPr>
          <a:xfrm>
            <a:off x="9970407" y="1387474"/>
            <a:ext cx="5872843" cy="4079765"/>
          </a:xfrm>
          <a:prstGeom prst="rect">
            <a:avLst/>
          </a:prstGeom>
        </p:spPr>
        <p:txBody>
          <a:bodyPr/>
          <a:lstStyle/>
          <a:p>
            <a:endParaRPr lang="en-US"/>
          </a:p>
        </p:txBody>
      </p:sp>
      <p:sp>
        <p:nvSpPr>
          <p:cNvPr id="8" name="Picture Placeholder 2">
            <a:extLst>
              <a:ext uri="{FF2B5EF4-FFF2-40B4-BE49-F238E27FC236}">
                <a16:creationId xmlns:a16="http://schemas.microsoft.com/office/drawing/2014/main" id="{D5F50A48-9890-1C43-9EA7-93C64EF46F33}"/>
              </a:ext>
            </a:extLst>
          </p:cNvPr>
          <p:cNvSpPr>
            <a:spLocks noGrp="1"/>
          </p:cNvSpPr>
          <p:nvPr>
            <p:ph type="pic" sz="quarter" idx="11"/>
          </p:nvPr>
        </p:nvSpPr>
        <p:spPr>
          <a:xfrm>
            <a:off x="14232164" y="5654675"/>
            <a:ext cx="4953000" cy="3616435"/>
          </a:xfrm>
          <a:prstGeom prst="rect">
            <a:avLst/>
          </a:prstGeom>
        </p:spPr>
        <p:txBody>
          <a:bodyPr/>
          <a:lstStyle/>
          <a:p>
            <a:endParaRPr lang="en-US"/>
          </a:p>
        </p:txBody>
      </p:sp>
      <p:sp>
        <p:nvSpPr>
          <p:cNvPr id="9" name="Picture Placeholder 2">
            <a:extLst>
              <a:ext uri="{FF2B5EF4-FFF2-40B4-BE49-F238E27FC236}">
                <a16:creationId xmlns:a16="http://schemas.microsoft.com/office/drawing/2014/main" id="{37856D60-D79A-AE44-959D-BD27BEC9C369}"/>
              </a:ext>
            </a:extLst>
          </p:cNvPr>
          <p:cNvSpPr>
            <a:spLocks noGrp="1"/>
          </p:cNvSpPr>
          <p:nvPr>
            <p:ph type="pic" sz="quarter" idx="12"/>
          </p:nvPr>
        </p:nvSpPr>
        <p:spPr>
          <a:xfrm>
            <a:off x="9970407" y="5654675"/>
            <a:ext cx="3886200" cy="3616435"/>
          </a:xfrm>
          <a:prstGeom prst="rect">
            <a:avLst/>
          </a:prstGeom>
        </p:spPr>
        <p:txBody>
          <a:bodyPr/>
          <a:lstStyle/>
          <a:p>
            <a:endParaRPr lang="en-US"/>
          </a:p>
        </p:txBody>
      </p:sp>
      <p:sp>
        <p:nvSpPr>
          <p:cNvPr id="10" name="Picture Placeholder 2">
            <a:extLst>
              <a:ext uri="{FF2B5EF4-FFF2-40B4-BE49-F238E27FC236}">
                <a16:creationId xmlns:a16="http://schemas.microsoft.com/office/drawing/2014/main" id="{F86C3C80-694D-234A-81B8-8FBB61FCA000}"/>
              </a:ext>
            </a:extLst>
          </p:cNvPr>
          <p:cNvSpPr>
            <a:spLocks noGrp="1"/>
          </p:cNvSpPr>
          <p:nvPr>
            <p:ph type="pic" sz="quarter" idx="13"/>
          </p:nvPr>
        </p:nvSpPr>
        <p:spPr>
          <a:xfrm>
            <a:off x="16109949" y="1368081"/>
            <a:ext cx="3075215" cy="4079764"/>
          </a:xfrm>
          <a:prstGeom prst="rect">
            <a:avLst/>
          </a:prstGeom>
        </p:spPr>
        <p:txBody>
          <a:bodyPr/>
          <a:lstStyle/>
          <a:p>
            <a:endParaRPr lang="en-US"/>
          </a:p>
        </p:txBody>
      </p:sp>
    </p:spTree>
    <p:extLst>
      <p:ext uri="{BB962C8B-B14F-4D97-AF65-F5344CB8AC3E}">
        <p14:creationId xmlns:p14="http://schemas.microsoft.com/office/powerpoint/2010/main" val="3169828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rgbClr val="FCD5DD"/>
        </a:solidFill>
        <a:effectLst/>
      </p:bgPr>
    </p:bg>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CEAC0F13-D870-264C-BDD3-F625EEF9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778"/>
          <a:stretch/>
        </p:blipFill>
        <p:spPr>
          <a:xfrm>
            <a:off x="0" y="0"/>
            <a:ext cx="20104100" cy="443547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2_Blank">
    <p:bg>
      <p:bgPr>
        <a:solidFill>
          <a:srgbClr val="CBF4E0"/>
        </a:solidFill>
        <a:effectLst/>
      </p:bgPr>
    </p:bg>
    <p:spTree>
      <p:nvGrpSpPr>
        <p:cNvPr id="1" name=""/>
        <p:cNvGrpSpPr/>
        <p:nvPr/>
      </p:nvGrpSpPr>
      <p:grpSpPr>
        <a:xfrm>
          <a:off x="0" y="0"/>
          <a:ext cx="0" cy="0"/>
          <a:chOff x="0" y="0"/>
          <a:chExt cx="0" cy="0"/>
        </a:xfrm>
      </p:grpSpPr>
      <p:pic>
        <p:nvPicPr>
          <p:cNvPr id="8" name="Picture 7" descr="Venn diagram&#10;&#10;Description automatically generated with medium confidence">
            <a:extLst>
              <a:ext uri="{FF2B5EF4-FFF2-40B4-BE49-F238E27FC236}">
                <a16:creationId xmlns:a16="http://schemas.microsoft.com/office/drawing/2014/main" id="{7A3AD031-50C7-7A40-AAF6-1C9AC26188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338"/>
          <a:stretch/>
        </p:blipFill>
        <p:spPr>
          <a:xfrm>
            <a:off x="9518650" y="0"/>
            <a:ext cx="10585450" cy="11309350"/>
          </a:xfrm>
          <a:prstGeom prst="rect">
            <a:avLst/>
          </a:prstGeom>
        </p:spPr>
      </p:pic>
    </p:spTree>
    <p:extLst>
      <p:ext uri="{BB962C8B-B14F-4D97-AF65-F5344CB8AC3E}">
        <p14:creationId xmlns:p14="http://schemas.microsoft.com/office/powerpoint/2010/main" val="3998946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3_Blank">
    <p:bg>
      <p:bgPr>
        <a:solidFill>
          <a:srgbClr val="C8F3FF"/>
        </a:solidFill>
        <a:effectLst/>
      </p:bgPr>
    </p:bg>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67A7CF66-59BF-FD49-8DC5-D4F2A8259E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717"/>
          <a:stretch/>
        </p:blipFill>
        <p:spPr>
          <a:xfrm>
            <a:off x="0" y="6188075"/>
            <a:ext cx="20104100" cy="5120878"/>
          </a:xfrm>
          <a:prstGeom prst="rect">
            <a:avLst/>
          </a:prstGeom>
        </p:spPr>
      </p:pic>
    </p:spTree>
    <p:extLst>
      <p:ext uri="{BB962C8B-B14F-4D97-AF65-F5344CB8AC3E}">
        <p14:creationId xmlns:p14="http://schemas.microsoft.com/office/powerpoint/2010/main" val="1735431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rgbClr val="FFF1CC"/>
        </a:solidFill>
        <a:effectLst/>
      </p:bgPr>
    </p:bg>
    <p:spTree>
      <p:nvGrpSpPr>
        <p:cNvPr id="1" name=""/>
        <p:cNvGrpSpPr/>
        <p:nvPr/>
      </p:nvGrpSpPr>
      <p:grpSpPr>
        <a:xfrm>
          <a:off x="0" y="0"/>
          <a:ext cx="0" cy="0"/>
          <a:chOff x="0" y="0"/>
          <a:chExt cx="0" cy="0"/>
        </a:xfrm>
      </p:grpSpPr>
      <p:pic>
        <p:nvPicPr>
          <p:cNvPr id="12" name="Picture 11" descr="A picture containing icon&#10;&#10;Description automatically generated">
            <a:extLst>
              <a:ext uri="{FF2B5EF4-FFF2-40B4-BE49-F238E27FC236}">
                <a16:creationId xmlns:a16="http://schemas.microsoft.com/office/drawing/2014/main" id="{F8F75983-6AF2-CB49-8DD7-7EFE4D53F7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2787"/>
          <a:stretch/>
        </p:blipFill>
        <p:spPr>
          <a:xfrm>
            <a:off x="-2339" y="0"/>
            <a:ext cx="11502189" cy="11308556"/>
          </a:xfrm>
          <a:prstGeom prst="rect">
            <a:avLst/>
          </a:prstGeom>
        </p:spPr>
      </p:pic>
    </p:spTree>
    <p:extLst>
      <p:ext uri="{BB962C8B-B14F-4D97-AF65-F5344CB8AC3E}">
        <p14:creationId xmlns:p14="http://schemas.microsoft.com/office/powerpoint/2010/main" val="109138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89955" y="2023529"/>
            <a:ext cx="8600095" cy="907941"/>
          </a:xfrm>
          <a:prstGeom prst="rect">
            <a:avLst/>
          </a:prstGeom>
        </p:spPr>
        <p:txBody>
          <a:bodyPr lIns="0" tIns="0" rIns="0" bIns="0"/>
          <a:lstStyle>
            <a:lvl1pPr>
              <a:defRPr sz="5900" b="1" i="0">
                <a:solidFill>
                  <a:srgbClr val="062B30"/>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14014450" y="10309005"/>
            <a:ext cx="3886200" cy="276999"/>
          </a:xfrm>
        </p:spPr>
        <p:txBody>
          <a:bodyPr lIns="0" tIns="0" rIns="0" bIns="0"/>
          <a:lstStyle>
            <a:lvl1pPr algn="l">
              <a:defRPr>
                <a:solidFill>
                  <a:srgbClr val="052B30"/>
                </a:solidFill>
              </a:defRPr>
            </a:lvl1pPr>
          </a:lstStyle>
          <a:p>
            <a:r>
              <a:rPr lang="en-IE"/>
              <a:t>Presentation title</a:t>
            </a:r>
          </a:p>
        </p:txBody>
      </p:sp>
      <p:sp>
        <p:nvSpPr>
          <p:cNvPr id="7" name="Holder 7"/>
          <p:cNvSpPr>
            <a:spLocks noGrp="1"/>
          </p:cNvSpPr>
          <p:nvPr>
            <p:ph type="sldNum" sz="quarter" idx="7"/>
          </p:nvPr>
        </p:nvSpPr>
        <p:spPr>
          <a:xfrm>
            <a:off x="18357850" y="10302875"/>
            <a:ext cx="860252" cy="276999"/>
          </a:xfrm>
          <a:prstGeom prst="rect">
            <a:avLst/>
          </a:prstGeom>
        </p:spPr>
        <p:txBody>
          <a:bodyPr lIns="0" tIns="0" rIns="0" bIns="0"/>
          <a:lstStyle>
            <a:lvl1pPr algn="r">
              <a:defRPr>
                <a:solidFill>
                  <a:srgbClr val="052B30"/>
                </a:solidFill>
              </a:defRPr>
            </a:lvl1pPr>
          </a:lstStyle>
          <a:p>
            <a:fld id="{B6F15528-21DE-4FAA-801E-634DDDAF4B2B}" type="slidenum">
              <a:rPr lang="en-IE" smtClean="0"/>
              <a:pPr/>
              <a:t>‹#›</a:t>
            </a:fld>
            <a:endParaRPr lang="en-I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35DF6-A71A-6570-D903-97AE34F23A39}"/>
              </a:ext>
            </a:extLst>
          </p:cNvPr>
          <p:cNvSpPr>
            <a:spLocks noGrp="1"/>
          </p:cNvSpPr>
          <p:nvPr>
            <p:ph type="ctrTitle"/>
          </p:nvPr>
        </p:nvSpPr>
        <p:spPr>
          <a:xfrm>
            <a:off x="2513013" y="1850860"/>
            <a:ext cx="15078075" cy="3937329"/>
          </a:xfrm>
        </p:spPr>
        <p:txBody>
          <a:bodyPr anchor="b"/>
          <a:lstStyle>
            <a:lvl1pPr algn="ctr">
              <a:defRPr sz="9894"/>
            </a:lvl1pPr>
          </a:lstStyle>
          <a:p>
            <a:r>
              <a:rPr lang="en-US"/>
              <a:t>Click to edit Master title style</a:t>
            </a:r>
            <a:endParaRPr lang="en-IE"/>
          </a:p>
        </p:txBody>
      </p:sp>
      <p:sp>
        <p:nvSpPr>
          <p:cNvPr id="3" name="Subtitle 2">
            <a:extLst>
              <a:ext uri="{FF2B5EF4-FFF2-40B4-BE49-F238E27FC236}">
                <a16:creationId xmlns:a16="http://schemas.microsoft.com/office/drawing/2014/main" id="{971398B7-6A1E-6ADA-CEE7-31F97BAEE359}"/>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3EDFB0A-AB4C-C372-0A40-5CA71968B186}"/>
              </a:ext>
            </a:extLst>
          </p:cNvPr>
          <p:cNvSpPr>
            <a:spLocks noGrp="1"/>
          </p:cNvSpPr>
          <p:nvPr>
            <p:ph type="dt" sz="half" idx="10"/>
          </p:nvPr>
        </p:nvSpPr>
        <p:spPr/>
        <p:txBody>
          <a:bodyPr/>
          <a:lstStyle/>
          <a:p>
            <a:fld id="{891DA2DC-3DBD-40EE-9C6E-C8C5CE6FE033}" type="datetimeFigureOut">
              <a:rPr lang="en-IE" smtClean="0"/>
              <a:t>19/09/2023</a:t>
            </a:fld>
            <a:endParaRPr lang="en-IE"/>
          </a:p>
        </p:txBody>
      </p:sp>
      <p:sp>
        <p:nvSpPr>
          <p:cNvPr id="5" name="Footer Placeholder 4">
            <a:extLst>
              <a:ext uri="{FF2B5EF4-FFF2-40B4-BE49-F238E27FC236}">
                <a16:creationId xmlns:a16="http://schemas.microsoft.com/office/drawing/2014/main" id="{CBA2740C-E687-828C-3469-0D6FDAF8AD8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F30933B-49C7-1D08-E7E5-7EEF9092ABE1}"/>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4100418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ED2C-24D9-1A20-F24F-4492BEF73EB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585BAE8-6F6D-678F-22A4-937CD0CEE3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0C4DEB2-FFE1-0357-344A-6A8274652CBA}"/>
              </a:ext>
            </a:extLst>
          </p:cNvPr>
          <p:cNvSpPr>
            <a:spLocks noGrp="1"/>
          </p:cNvSpPr>
          <p:nvPr>
            <p:ph type="dt" sz="half" idx="10"/>
          </p:nvPr>
        </p:nvSpPr>
        <p:spPr/>
        <p:txBody>
          <a:bodyPr/>
          <a:lstStyle/>
          <a:p>
            <a:fld id="{891DA2DC-3DBD-40EE-9C6E-C8C5CE6FE033}" type="datetimeFigureOut">
              <a:rPr lang="en-IE" smtClean="0"/>
              <a:t>19/09/2023</a:t>
            </a:fld>
            <a:endParaRPr lang="en-IE"/>
          </a:p>
        </p:txBody>
      </p:sp>
      <p:sp>
        <p:nvSpPr>
          <p:cNvPr id="5" name="Footer Placeholder 4">
            <a:extLst>
              <a:ext uri="{FF2B5EF4-FFF2-40B4-BE49-F238E27FC236}">
                <a16:creationId xmlns:a16="http://schemas.microsoft.com/office/drawing/2014/main" id="{4B92E67F-EB79-2FCA-A4D8-75A2E9512EA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5DA2479-1AF0-80E2-8054-8DFB9D17C616}"/>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726972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C72B-C7F8-77C3-1C34-05DFD1ABF07F}"/>
              </a:ext>
            </a:extLst>
          </p:cNvPr>
          <p:cNvSpPr>
            <a:spLocks noGrp="1"/>
          </p:cNvSpPr>
          <p:nvPr>
            <p:ph type="title"/>
          </p:nvPr>
        </p:nvSpPr>
        <p:spPr>
          <a:xfrm>
            <a:off x="1371686" y="2819485"/>
            <a:ext cx="17339786" cy="4704375"/>
          </a:xfrm>
        </p:spPr>
        <p:txBody>
          <a:bodyPr anchor="b"/>
          <a:lstStyle>
            <a:lvl1pPr>
              <a:defRPr sz="9894"/>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8775AAD-394D-5363-C507-E925EB9CE5F9}"/>
              </a:ext>
            </a:extLst>
          </p:cNvPr>
          <p:cNvSpPr>
            <a:spLocks noGrp="1"/>
          </p:cNvSpPr>
          <p:nvPr>
            <p:ph type="body" idx="1"/>
          </p:nvPr>
        </p:nvSpPr>
        <p:spPr>
          <a:xfrm>
            <a:off x="1371686" y="7568366"/>
            <a:ext cx="17339786" cy="2473919"/>
          </a:xfrm>
        </p:spPr>
        <p:txBody>
          <a:bodyPr/>
          <a:lstStyle>
            <a:lvl1pPr marL="0" indent="0">
              <a:buNone/>
              <a:defRPr sz="3958">
                <a:solidFill>
                  <a:schemeClr val="tx1">
                    <a:tint val="75000"/>
                  </a:schemeClr>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22FE80-44AD-2B70-3485-CC0ECF7400A6}"/>
              </a:ext>
            </a:extLst>
          </p:cNvPr>
          <p:cNvSpPr>
            <a:spLocks noGrp="1"/>
          </p:cNvSpPr>
          <p:nvPr>
            <p:ph type="dt" sz="half" idx="10"/>
          </p:nvPr>
        </p:nvSpPr>
        <p:spPr/>
        <p:txBody>
          <a:bodyPr/>
          <a:lstStyle/>
          <a:p>
            <a:fld id="{891DA2DC-3DBD-40EE-9C6E-C8C5CE6FE033}" type="datetimeFigureOut">
              <a:rPr lang="en-IE" smtClean="0"/>
              <a:t>19/09/2023</a:t>
            </a:fld>
            <a:endParaRPr lang="en-IE"/>
          </a:p>
        </p:txBody>
      </p:sp>
      <p:sp>
        <p:nvSpPr>
          <p:cNvPr id="5" name="Footer Placeholder 4">
            <a:extLst>
              <a:ext uri="{FF2B5EF4-FFF2-40B4-BE49-F238E27FC236}">
                <a16:creationId xmlns:a16="http://schemas.microsoft.com/office/drawing/2014/main" id="{0B8A98C3-274E-1251-1420-2645F67B4F8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B979F88-4653-FE20-7B45-C39A6512A93E}"/>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192493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89955" y="2023529"/>
            <a:ext cx="8600095" cy="2488146"/>
          </a:xfrm>
          <a:prstGeom prst="rect">
            <a:avLst/>
          </a:prstGeom>
        </p:spPr>
        <p:txBody>
          <a:bodyPr lIns="0" tIns="0" rIns="0" bIns="0"/>
          <a:lstStyle>
            <a:lvl1pPr>
              <a:defRPr sz="7200" b="1" i="0">
                <a:solidFill>
                  <a:srgbClr val="062B30"/>
                </a:solidFill>
                <a:latin typeface="☞GILROY-BOLD" pitchFamily="2" charset="77"/>
                <a:cs typeface="Arial"/>
              </a:defRPr>
            </a:lvl1pPr>
          </a:lstStyle>
          <a:p>
            <a:endParaRPr/>
          </a:p>
        </p:txBody>
      </p:sp>
      <p:sp>
        <p:nvSpPr>
          <p:cNvPr id="3" name="Holder 3"/>
          <p:cNvSpPr>
            <a:spLocks noGrp="1"/>
          </p:cNvSpPr>
          <p:nvPr>
            <p:ph type="body" idx="1"/>
          </p:nvPr>
        </p:nvSpPr>
        <p:spPr>
          <a:xfrm>
            <a:off x="689954" y="4816475"/>
            <a:ext cx="8600095" cy="2916205"/>
          </a:xfrm>
          <a:prstGeom prst="rect">
            <a:avLst/>
          </a:prstGeom>
        </p:spPr>
        <p:txBody>
          <a:bodyPr lIns="0" tIns="0" rIns="0" bIns="0"/>
          <a:lstStyle>
            <a:lvl1pPr>
              <a:defRPr sz="2800" b="0" i="0">
                <a:solidFill>
                  <a:schemeClr val="tx1"/>
                </a:solidFill>
                <a:latin typeface="☞GILROY-REGULAR" pitchFamily="2" charset="77"/>
              </a:defRPr>
            </a:lvl1pPr>
          </a:lstStyle>
          <a:p>
            <a:endParaRPr/>
          </a:p>
        </p:txBody>
      </p:sp>
      <p:sp>
        <p:nvSpPr>
          <p:cNvPr id="4" name="Holder 4"/>
          <p:cNvSpPr>
            <a:spLocks noGrp="1"/>
          </p:cNvSpPr>
          <p:nvPr>
            <p:ph type="ftr" sz="quarter" idx="5"/>
          </p:nvPr>
        </p:nvSpPr>
        <p:spPr>
          <a:xfrm>
            <a:off x="14014450" y="10406876"/>
            <a:ext cx="3886200" cy="276999"/>
          </a:xfrm>
        </p:spPr>
        <p:txBody>
          <a:bodyPr lIns="0" tIns="0" rIns="0" bIns="0"/>
          <a:lstStyle>
            <a:lvl1pPr algn="l">
              <a:defRPr>
                <a:solidFill>
                  <a:srgbClr val="052B30"/>
                </a:solidFill>
              </a:defRPr>
            </a:lvl1pPr>
          </a:lstStyle>
          <a:p>
            <a:r>
              <a:rPr lang="en-IE"/>
              <a:t>Presentation title</a:t>
            </a:r>
          </a:p>
        </p:txBody>
      </p:sp>
      <p:sp>
        <p:nvSpPr>
          <p:cNvPr id="6" name="Holder 6"/>
          <p:cNvSpPr>
            <a:spLocks noGrp="1"/>
          </p:cNvSpPr>
          <p:nvPr>
            <p:ph type="sldNum" sz="quarter" idx="7"/>
          </p:nvPr>
        </p:nvSpPr>
        <p:spPr>
          <a:xfrm>
            <a:off x="18129250" y="10400746"/>
            <a:ext cx="1088852" cy="276999"/>
          </a:xfrm>
          <a:prstGeom prst="rect">
            <a:avLst/>
          </a:prstGeom>
        </p:spPr>
        <p:txBody>
          <a:bodyPr lIns="0" tIns="0" rIns="0" bIns="0"/>
          <a:lstStyle>
            <a:lvl1pPr algn="r">
              <a:defRPr>
                <a:solidFill>
                  <a:srgbClr val="052B30"/>
                </a:solidFill>
              </a:defRPr>
            </a:lvl1pPr>
          </a:lstStyle>
          <a:p>
            <a:r>
              <a:rPr lang="en-IE"/>
              <a:t> |  </a:t>
            </a:r>
            <a:fld id="{B6F15528-21DE-4FAA-801E-634DDDAF4B2B}" type="slidenum">
              <a:rPr lang="en-IE" smtClean="0"/>
              <a:pPr/>
              <a:t>‹#›</a:t>
            </a:fld>
            <a:endParaRPr lang="en-I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6349-E5AD-DAA5-4EEF-218496FB33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5F5696C-4660-FE89-8A13-B48B28654D69}"/>
              </a:ext>
            </a:extLst>
          </p:cNvPr>
          <p:cNvSpPr>
            <a:spLocks noGrp="1"/>
          </p:cNvSpPr>
          <p:nvPr>
            <p:ph sz="half" idx="1"/>
          </p:nvPr>
        </p:nvSpPr>
        <p:spPr>
          <a:xfrm>
            <a:off x="1382157"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846243F-27A8-CAD9-1981-CAED16BA1B9E}"/>
              </a:ext>
            </a:extLst>
          </p:cNvPr>
          <p:cNvSpPr>
            <a:spLocks noGrp="1"/>
          </p:cNvSpPr>
          <p:nvPr>
            <p:ph sz="half" idx="2"/>
          </p:nvPr>
        </p:nvSpPr>
        <p:spPr>
          <a:xfrm>
            <a:off x="10177700"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05E839D-11DC-5E00-F0C5-D9978EDC4867}"/>
              </a:ext>
            </a:extLst>
          </p:cNvPr>
          <p:cNvSpPr>
            <a:spLocks noGrp="1"/>
          </p:cNvSpPr>
          <p:nvPr>
            <p:ph type="dt" sz="half" idx="10"/>
          </p:nvPr>
        </p:nvSpPr>
        <p:spPr/>
        <p:txBody>
          <a:bodyPr/>
          <a:lstStyle/>
          <a:p>
            <a:fld id="{891DA2DC-3DBD-40EE-9C6E-C8C5CE6FE033}" type="datetimeFigureOut">
              <a:rPr lang="en-IE" smtClean="0"/>
              <a:t>19/09/2023</a:t>
            </a:fld>
            <a:endParaRPr lang="en-IE"/>
          </a:p>
        </p:txBody>
      </p:sp>
      <p:sp>
        <p:nvSpPr>
          <p:cNvPr id="6" name="Footer Placeholder 5">
            <a:extLst>
              <a:ext uri="{FF2B5EF4-FFF2-40B4-BE49-F238E27FC236}">
                <a16:creationId xmlns:a16="http://schemas.microsoft.com/office/drawing/2014/main" id="{C354C6DD-159F-45B1-DC61-840AA3819E0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D80B9CC-2477-E975-7C54-6FC8C204F9FF}"/>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1265907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9D80-0ED3-5B4C-5468-23D7576AC7EA}"/>
              </a:ext>
            </a:extLst>
          </p:cNvPr>
          <p:cNvSpPr>
            <a:spLocks noGrp="1"/>
          </p:cNvSpPr>
          <p:nvPr>
            <p:ph type="title"/>
          </p:nvPr>
        </p:nvSpPr>
        <p:spPr>
          <a:xfrm>
            <a:off x="1384776" y="602119"/>
            <a:ext cx="17339786" cy="2185952"/>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C4546FA-34B0-1657-940E-2BFA10DABAB8}"/>
              </a:ext>
            </a:extLst>
          </p:cNvPr>
          <p:cNvSpPr>
            <a:spLocks noGrp="1"/>
          </p:cNvSpPr>
          <p:nvPr>
            <p:ph type="body" idx="1"/>
          </p:nvPr>
        </p:nvSpPr>
        <p:spPr>
          <a:xfrm>
            <a:off x="1384776" y="2772362"/>
            <a:ext cx="8504976"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4" name="Content Placeholder 3">
            <a:extLst>
              <a:ext uri="{FF2B5EF4-FFF2-40B4-BE49-F238E27FC236}">
                <a16:creationId xmlns:a16="http://schemas.microsoft.com/office/drawing/2014/main" id="{2DEA1617-A6E1-7572-3C99-1BBC7BB38EAD}"/>
              </a:ext>
            </a:extLst>
          </p:cNvPr>
          <p:cNvSpPr>
            <a:spLocks noGrp="1"/>
          </p:cNvSpPr>
          <p:nvPr>
            <p:ph sz="half" idx="2"/>
          </p:nvPr>
        </p:nvSpPr>
        <p:spPr>
          <a:xfrm>
            <a:off x="1384776" y="4131054"/>
            <a:ext cx="8504976"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48DA9FAA-7DBD-36D2-2E6F-68C5BA8DC0F6}"/>
              </a:ext>
            </a:extLst>
          </p:cNvPr>
          <p:cNvSpPr>
            <a:spLocks noGrp="1"/>
          </p:cNvSpPr>
          <p:nvPr>
            <p:ph type="body" sz="quarter" idx="3"/>
          </p:nvPr>
        </p:nvSpPr>
        <p:spPr>
          <a:xfrm>
            <a:off x="10177701" y="2772362"/>
            <a:ext cx="854686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6" name="Content Placeholder 5">
            <a:extLst>
              <a:ext uri="{FF2B5EF4-FFF2-40B4-BE49-F238E27FC236}">
                <a16:creationId xmlns:a16="http://schemas.microsoft.com/office/drawing/2014/main" id="{9AF24426-DD51-F50A-4F15-E563C43F7AFA}"/>
              </a:ext>
            </a:extLst>
          </p:cNvPr>
          <p:cNvSpPr>
            <a:spLocks noGrp="1"/>
          </p:cNvSpPr>
          <p:nvPr>
            <p:ph sz="quarter" idx="4"/>
          </p:nvPr>
        </p:nvSpPr>
        <p:spPr>
          <a:xfrm>
            <a:off x="10177701" y="4131054"/>
            <a:ext cx="8546861"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C6068DF-9D66-2BB3-6D13-87E9431358D0}"/>
              </a:ext>
            </a:extLst>
          </p:cNvPr>
          <p:cNvSpPr>
            <a:spLocks noGrp="1"/>
          </p:cNvSpPr>
          <p:nvPr>
            <p:ph type="dt" sz="half" idx="10"/>
          </p:nvPr>
        </p:nvSpPr>
        <p:spPr/>
        <p:txBody>
          <a:bodyPr/>
          <a:lstStyle/>
          <a:p>
            <a:fld id="{891DA2DC-3DBD-40EE-9C6E-C8C5CE6FE033}" type="datetimeFigureOut">
              <a:rPr lang="en-IE" smtClean="0"/>
              <a:t>19/09/2023</a:t>
            </a:fld>
            <a:endParaRPr lang="en-IE"/>
          </a:p>
        </p:txBody>
      </p:sp>
      <p:sp>
        <p:nvSpPr>
          <p:cNvPr id="8" name="Footer Placeholder 7">
            <a:extLst>
              <a:ext uri="{FF2B5EF4-FFF2-40B4-BE49-F238E27FC236}">
                <a16:creationId xmlns:a16="http://schemas.microsoft.com/office/drawing/2014/main" id="{F8B4A793-0AD3-624D-32FD-F49285A781F0}"/>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7790870-55B8-2ADC-1325-8B3853AEB532}"/>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181685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BE1C4-0D13-CD6C-940D-B8F2F1C86DC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316DDD43-C266-835F-0E60-EDC47B2D3167}"/>
              </a:ext>
            </a:extLst>
          </p:cNvPr>
          <p:cNvSpPr>
            <a:spLocks noGrp="1"/>
          </p:cNvSpPr>
          <p:nvPr>
            <p:ph type="dt" sz="half" idx="10"/>
          </p:nvPr>
        </p:nvSpPr>
        <p:spPr/>
        <p:txBody>
          <a:bodyPr/>
          <a:lstStyle/>
          <a:p>
            <a:fld id="{891DA2DC-3DBD-40EE-9C6E-C8C5CE6FE033}" type="datetimeFigureOut">
              <a:rPr lang="en-IE" smtClean="0"/>
              <a:t>19/09/2023</a:t>
            </a:fld>
            <a:endParaRPr lang="en-IE"/>
          </a:p>
        </p:txBody>
      </p:sp>
      <p:sp>
        <p:nvSpPr>
          <p:cNvPr id="4" name="Footer Placeholder 3">
            <a:extLst>
              <a:ext uri="{FF2B5EF4-FFF2-40B4-BE49-F238E27FC236}">
                <a16:creationId xmlns:a16="http://schemas.microsoft.com/office/drawing/2014/main" id="{4F6A8E82-2CE7-F42B-7036-947B6960F104}"/>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DD5A4377-C232-FC40-2246-82EA9C6391F0}"/>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2572794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CAEE34-220D-21EA-97A6-1C0875203064}"/>
              </a:ext>
            </a:extLst>
          </p:cNvPr>
          <p:cNvSpPr>
            <a:spLocks noGrp="1"/>
          </p:cNvSpPr>
          <p:nvPr>
            <p:ph type="dt" sz="half" idx="10"/>
          </p:nvPr>
        </p:nvSpPr>
        <p:spPr/>
        <p:txBody>
          <a:bodyPr/>
          <a:lstStyle/>
          <a:p>
            <a:fld id="{891DA2DC-3DBD-40EE-9C6E-C8C5CE6FE033}" type="datetimeFigureOut">
              <a:rPr lang="en-IE" smtClean="0"/>
              <a:t>19/09/2023</a:t>
            </a:fld>
            <a:endParaRPr lang="en-IE"/>
          </a:p>
        </p:txBody>
      </p:sp>
      <p:sp>
        <p:nvSpPr>
          <p:cNvPr id="3" name="Footer Placeholder 2">
            <a:extLst>
              <a:ext uri="{FF2B5EF4-FFF2-40B4-BE49-F238E27FC236}">
                <a16:creationId xmlns:a16="http://schemas.microsoft.com/office/drawing/2014/main" id="{19467B13-4897-7F88-DD86-9A54C7AE1E7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4C4BCBF-FE03-CB43-8DEB-982D61501C90}"/>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1938582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262C-1E6B-6E42-CCCC-6C43FFFDEF1C}"/>
              </a:ext>
            </a:extLst>
          </p:cNvPr>
          <p:cNvSpPr>
            <a:spLocks noGrp="1"/>
          </p:cNvSpPr>
          <p:nvPr>
            <p:ph type="title"/>
          </p:nvPr>
        </p:nvSpPr>
        <p:spPr>
          <a:xfrm>
            <a:off x="1384776" y="753957"/>
            <a:ext cx="6484095" cy="2638848"/>
          </a:xfrm>
        </p:spPr>
        <p:txBody>
          <a:bodyPr anchor="b"/>
          <a:lstStyle>
            <a:lvl1pPr>
              <a:defRPr sz="5277"/>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18C7969-7075-A700-9471-1DC97F37BC6F}"/>
              </a:ext>
            </a:extLst>
          </p:cNvPr>
          <p:cNvSpPr>
            <a:spLocks noGrp="1"/>
          </p:cNvSpPr>
          <p:nvPr>
            <p:ph idx="1"/>
          </p:nvPr>
        </p:nvSpPr>
        <p:spPr>
          <a:xfrm>
            <a:off x="8546861" y="1628338"/>
            <a:ext cx="10177701" cy="8036969"/>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1C48FD6-FC8D-4BCD-A49A-5D8494284E2A}"/>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4BA2114D-ED1B-CFB5-007A-4B90164526CA}"/>
              </a:ext>
            </a:extLst>
          </p:cNvPr>
          <p:cNvSpPr>
            <a:spLocks noGrp="1"/>
          </p:cNvSpPr>
          <p:nvPr>
            <p:ph type="dt" sz="half" idx="10"/>
          </p:nvPr>
        </p:nvSpPr>
        <p:spPr/>
        <p:txBody>
          <a:bodyPr/>
          <a:lstStyle/>
          <a:p>
            <a:fld id="{891DA2DC-3DBD-40EE-9C6E-C8C5CE6FE033}" type="datetimeFigureOut">
              <a:rPr lang="en-IE" smtClean="0"/>
              <a:t>19/09/2023</a:t>
            </a:fld>
            <a:endParaRPr lang="en-IE"/>
          </a:p>
        </p:txBody>
      </p:sp>
      <p:sp>
        <p:nvSpPr>
          <p:cNvPr id="6" name="Footer Placeholder 5">
            <a:extLst>
              <a:ext uri="{FF2B5EF4-FFF2-40B4-BE49-F238E27FC236}">
                <a16:creationId xmlns:a16="http://schemas.microsoft.com/office/drawing/2014/main" id="{53C50C13-6DBB-ECC0-67BF-671271E9A48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64B3BD6-9957-EEF7-7A05-F1D6A2DC3308}"/>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2687532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4349-0640-A16A-5CC0-CB1498DC60B0}"/>
              </a:ext>
            </a:extLst>
          </p:cNvPr>
          <p:cNvSpPr>
            <a:spLocks noGrp="1"/>
          </p:cNvSpPr>
          <p:nvPr>
            <p:ph type="title"/>
          </p:nvPr>
        </p:nvSpPr>
        <p:spPr>
          <a:xfrm>
            <a:off x="1384776" y="753957"/>
            <a:ext cx="6484095" cy="2638848"/>
          </a:xfrm>
        </p:spPr>
        <p:txBody>
          <a:bodyPr anchor="b"/>
          <a:lstStyle>
            <a:lvl1pPr>
              <a:defRPr sz="5277"/>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CA6113E-69A8-FADD-CBEE-C56B1B83AC22}"/>
              </a:ext>
            </a:extLst>
          </p:cNvPr>
          <p:cNvSpPr>
            <a:spLocks noGrp="1"/>
          </p:cNvSpPr>
          <p:nvPr>
            <p:ph type="pic" idx="1"/>
          </p:nvPr>
        </p:nvSpPr>
        <p:spPr>
          <a:xfrm>
            <a:off x="8546861" y="1628338"/>
            <a:ext cx="10177701" cy="8036969"/>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IE"/>
          </a:p>
        </p:txBody>
      </p:sp>
      <p:sp>
        <p:nvSpPr>
          <p:cNvPr id="4" name="Text Placeholder 3">
            <a:extLst>
              <a:ext uri="{FF2B5EF4-FFF2-40B4-BE49-F238E27FC236}">
                <a16:creationId xmlns:a16="http://schemas.microsoft.com/office/drawing/2014/main" id="{66B6B2A5-3157-0013-4147-E06415571316}"/>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2A91218B-3FC7-2C2A-E5FE-36D973173724}"/>
              </a:ext>
            </a:extLst>
          </p:cNvPr>
          <p:cNvSpPr>
            <a:spLocks noGrp="1"/>
          </p:cNvSpPr>
          <p:nvPr>
            <p:ph type="dt" sz="half" idx="10"/>
          </p:nvPr>
        </p:nvSpPr>
        <p:spPr/>
        <p:txBody>
          <a:bodyPr/>
          <a:lstStyle/>
          <a:p>
            <a:fld id="{891DA2DC-3DBD-40EE-9C6E-C8C5CE6FE033}" type="datetimeFigureOut">
              <a:rPr lang="en-IE" smtClean="0"/>
              <a:t>19/09/2023</a:t>
            </a:fld>
            <a:endParaRPr lang="en-IE"/>
          </a:p>
        </p:txBody>
      </p:sp>
      <p:sp>
        <p:nvSpPr>
          <p:cNvPr id="6" name="Footer Placeholder 5">
            <a:extLst>
              <a:ext uri="{FF2B5EF4-FFF2-40B4-BE49-F238E27FC236}">
                <a16:creationId xmlns:a16="http://schemas.microsoft.com/office/drawing/2014/main" id="{BA6DEE01-1D9C-6D7F-0C40-21C849E87FE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AA5DC57-25E8-6396-7D3E-7C174A332FE0}"/>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19414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EAD65-C24F-FA77-C3BC-72AC8251188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65E2783-FBD3-05F3-1F9A-7877B3162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52CAA15-FD97-5E2B-C7EF-C9A670538E58}"/>
              </a:ext>
            </a:extLst>
          </p:cNvPr>
          <p:cNvSpPr>
            <a:spLocks noGrp="1"/>
          </p:cNvSpPr>
          <p:nvPr>
            <p:ph type="dt" sz="half" idx="10"/>
          </p:nvPr>
        </p:nvSpPr>
        <p:spPr/>
        <p:txBody>
          <a:bodyPr/>
          <a:lstStyle/>
          <a:p>
            <a:fld id="{891DA2DC-3DBD-40EE-9C6E-C8C5CE6FE033}" type="datetimeFigureOut">
              <a:rPr lang="en-IE" smtClean="0"/>
              <a:t>19/09/2023</a:t>
            </a:fld>
            <a:endParaRPr lang="en-IE"/>
          </a:p>
        </p:txBody>
      </p:sp>
      <p:sp>
        <p:nvSpPr>
          <p:cNvPr id="5" name="Footer Placeholder 4">
            <a:extLst>
              <a:ext uri="{FF2B5EF4-FFF2-40B4-BE49-F238E27FC236}">
                <a16:creationId xmlns:a16="http://schemas.microsoft.com/office/drawing/2014/main" id="{05D15F60-99A3-B470-2B34-98F6484591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FCCB402-E1FF-092C-FD8C-6793126C2CB8}"/>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1912360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C096B2-DF75-F022-5460-99EF9840D490}"/>
              </a:ext>
            </a:extLst>
          </p:cNvPr>
          <p:cNvSpPr>
            <a:spLocks noGrp="1"/>
          </p:cNvSpPr>
          <p:nvPr>
            <p:ph type="title" orient="vert"/>
          </p:nvPr>
        </p:nvSpPr>
        <p:spPr>
          <a:xfrm>
            <a:off x="14386996" y="602118"/>
            <a:ext cx="4334947" cy="9584151"/>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8526C3C-6F1E-6DF8-49A3-E3868C49E245}"/>
              </a:ext>
            </a:extLst>
          </p:cNvPr>
          <p:cNvSpPr>
            <a:spLocks noGrp="1"/>
          </p:cNvSpPr>
          <p:nvPr>
            <p:ph type="body" orient="vert" idx="1"/>
          </p:nvPr>
        </p:nvSpPr>
        <p:spPr>
          <a:xfrm>
            <a:off x="1382157" y="602118"/>
            <a:ext cx="12753538" cy="95841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07DE940-EAE8-B526-8737-E2628FEA0046}"/>
              </a:ext>
            </a:extLst>
          </p:cNvPr>
          <p:cNvSpPr>
            <a:spLocks noGrp="1"/>
          </p:cNvSpPr>
          <p:nvPr>
            <p:ph type="dt" sz="half" idx="10"/>
          </p:nvPr>
        </p:nvSpPr>
        <p:spPr/>
        <p:txBody>
          <a:bodyPr/>
          <a:lstStyle/>
          <a:p>
            <a:fld id="{891DA2DC-3DBD-40EE-9C6E-C8C5CE6FE033}" type="datetimeFigureOut">
              <a:rPr lang="en-IE" smtClean="0"/>
              <a:t>19/09/2023</a:t>
            </a:fld>
            <a:endParaRPr lang="en-IE"/>
          </a:p>
        </p:txBody>
      </p:sp>
      <p:sp>
        <p:nvSpPr>
          <p:cNvPr id="5" name="Footer Placeholder 4">
            <a:extLst>
              <a:ext uri="{FF2B5EF4-FFF2-40B4-BE49-F238E27FC236}">
                <a16:creationId xmlns:a16="http://schemas.microsoft.com/office/drawing/2014/main" id="{F19645ED-8C41-E6CE-0CDF-0D39B169836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9D36B09-0D97-8586-7D42-915059EB8BEC}"/>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1994058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rgbClr val="052B30"/>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9955" y="2023529"/>
            <a:ext cx="8600095" cy="1107996"/>
          </a:xfrm>
          <a:prstGeom prst="rect">
            <a:avLst/>
          </a:prstGeom>
        </p:spPr>
        <p:txBody>
          <a:bodyPr lIns="0" tIns="0" rIns="0" bIns="0"/>
          <a:lstStyle>
            <a:lvl1pPr>
              <a:defRPr sz="7200" b="1" i="0">
                <a:solidFill>
                  <a:schemeClr val="bg1"/>
                </a:solidFill>
                <a:latin typeface="☞GILROY-BOLD" pitchFamily="2" charset="77"/>
                <a:cs typeface="Arial"/>
              </a:defRPr>
            </a:lvl1pPr>
          </a:lstStyle>
          <a:p>
            <a:endParaRPr/>
          </a:p>
        </p:txBody>
      </p:sp>
      <p:sp>
        <p:nvSpPr>
          <p:cNvPr id="3" name="Holder 3"/>
          <p:cNvSpPr>
            <a:spLocks noGrp="1"/>
          </p:cNvSpPr>
          <p:nvPr>
            <p:ph type="body" idx="1"/>
          </p:nvPr>
        </p:nvSpPr>
        <p:spPr>
          <a:xfrm>
            <a:off x="689954" y="4816475"/>
            <a:ext cx="8600095" cy="430887"/>
          </a:xfrm>
          <a:prstGeom prst="rect">
            <a:avLst/>
          </a:prstGeom>
        </p:spPr>
        <p:txBody>
          <a:bodyPr lIns="0" tIns="0" rIns="0" bIns="0"/>
          <a:lstStyle>
            <a:lvl1pPr>
              <a:defRPr sz="2800" b="0" i="0">
                <a:solidFill>
                  <a:schemeClr val="bg1"/>
                </a:solidFill>
                <a:latin typeface="☞GILROY-REGULAR" pitchFamily="2" charset="77"/>
              </a:defRPr>
            </a:lvl1pPr>
          </a:lstStyle>
          <a:p>
            <a:endParaRPr/>
          </a:p>
        </p:txBody>
      </p:sp>
      <p:sp>
        <p:nvSpPr>
          <p:cNvPr id="4" name="Holder 4"/>
          <p:cNvSpPr>
            <a:spLocks noGrp="1"/>
          </p:cNvSpPr>
          <p:nvPr>
            <p:ph type="ftr" sz="quarter" idx="5"/>
          </p:nvPr>
        </p:nvSpPr>
        <p:spPr>
          <a:xfrm>
            <a:off x="14014450" y="10406876"/>
            <a:ext cx="3886200" cy="276999"/>
          </a:xfrm>
        </p:spPr>
        <p:txBody>
          <a:bodyPr lIns="0" tIns="0" rIns="0" bIns="0"/>
          <a:lstStyle>
            <a:lvl1pPr algn="l">
              <a:defRPr>
                <a:solidFill>
                  <a:schemeClr val="bg1"/>
                </a:solidFill>
              </a:defRPr>
            </a:lvl1pPr>
          </a:lstStyle>
          <a:p>
            <a:r>
              <a:rPr lang="en-IE"/>
              <a:t>Presentation title</a:t>
            </a:r>
          </a:p>
        </p:txBody>
      </p:sp>
      <p:sp>
        <p:nvSpPr>
          <p:cNvPr id="6" name="Holder 6"/>
          <p:cNvSpPr>
            <a:spLocks noGrp="1"/>
          </p:cNvSpPr>
          <p:nvPr>
            <p:ph type="sldNum" sz="quarter" idx="7"/>
          </p:nvPr>
        </p:nvSpPr>
        <p:spPr>
          <a:xfrm>
            <a:off x="18129250" y="10400746"/>
            <a:ext cx="1088852" cy="276999"/>
          </a:xfrm>
          <a:prstGeom prst="rect">
            <a:avLst/>
          </a:prstGeom>
        </p:spPr>
        <p:txBody>
          <a:bodyPr lIns="0" tIns="0" rIns="0" bIns="0"/>
          <a:lstStyle>
            <a:lvl1pPr algn="r">
              <a:defRPr>
                <a:solidFill>
                  <a:schemeClr val="bg1"/>
                </a:solidFill>
              </a:defRPr>
            </a:lvl1pPr>
          </a:lstStyle>
          <a:p>
            <a:r>
              <a:rPr lang="en-IE"/>
              <a:t> |  </a:t>
            </a:r>
            <a:fld id="{B6F15528-21DE-4FAA-801E-634DDDAF4B2B}" type="slidenum">
              <a:rPr lang="en-IE" smtClean="0"/>
              <a:pPr/>
              <a:t>‹#›</a:t>
            </a:fld>
            <a:endParaRPr lang="en-IE"/>
          </a:p>
        </p:txBody>
      </p:sp>
      <p:pic>
        <p:nvPicPr>
          <p:cNvPr id="7" name="Picture 6" descr="Logo&#10;&#10;Description automatically generated">
            <a:extLst>
              <a:ext uri="{FF2B5EF4-FFF2-40B4-BE49-F238E27FC236}">
                <a16:creationId xmlns:a16="http://schemas.microsoft.com/office/drawing/2014/main" id="{AA2CC69F-426E-EF4D-B034-0176029F2C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850" y="9716957"/>
            <a:ext cx="3416537" cy="1184400"/>
          </a:xfrm>
          <a:prstGeom prst="rect">
            <a:avLst/>
          </a:prstGeom>
        </p:spPr>
      </p:pic>
    </p:spTree>
    <p:extLst>
      <p:ext uri="{BB962C8B-B14F-4D97-AF65-F5344CB8AC3E}">
        <p14:creationId xmlns:p14="http://schemas.microsoft.com/office/powerpoint/2010/main" val="56089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rgbClr val="052B30"/>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9955" y="2023529"/>
            <a:ext cx="4866295" cy="2564346"/>
          </a:xfrm>
          <a:prstGeom prst="rect">
            <a:avLst/>
          </a:prstGeom>
        </p:spPr>
        <p:txBody>
          <a:bodyPr lIns="0" tIns="0" rIns="0" bIns="0"/>
          <a:lstStyle>
            <a:lvl1pPr>
              <a:defRPr sz="7200" b="1" i="0">
                <a:solidFill>
                  <a:schemeClr val="bg1"/>
                </a:solidFill>
                <a:latin typeface="☞GILROY-BOLD" pitchFamily="2" charset="77"/>
                <a:cs typeface="Arial"/>
              </a:defRPr>
            </a:lvl1pPr>
          </a:lstStyle>
          <a:p>
            <a:endParaRPr/>
          </a:p>
        </p:txBody>
      </p:sp>
      <p:sp>
        <p:nvSpPr>
          <p:cNvPr id="3" name="Holder 3"/>
          <p:cNvSpPr>
            <a:spLocks noGrp="1"/>
          </p:cNvSpPr>
          <p:nvPr>
            <p:ph type="body" idx="1"/>
          </p:nvPr>
        </p:nvSpPr>
        <p:spPr>
          <a:xfrm>
            <a:off x="689955" y="4816475"/>
            <a:ext cx="4866296" cy="2743200"/>
          </a:xfrm>
          <a:prstGeom prst="rect">
            <a:avLst/>
          </a:prstGeom>
        </p:spPr>
        <p:txBody>
          <a:bodyPr lIns="0" tIns="0" rIns="0" bIns="0"/>
          <a:lstStyle>
            <a:lvl1pPr>
              <a:defRPr sz="2800" b="0" i="0">
                <a:solidFill>
                  <a:schemeClr val="bg1"/>
                </a:solidFill>
                <a:latin typeface="☞GILROY-REGULAR" pitchFamily="2" charset="77"/>
              </a:defRPr>
            </a:lvl1pPr>
          </a:lstStyle>
          <a:p>
            <a:endParaRPr/>
          </a:p>
        </p:txBody>
      </p:sp>
      <p:sp>
        <p:nvSpPr>
          <p:cNvPr id="4" name="Holder 4"/>
          <p:cNvSpPr>
            <a:spLocks noGrp="1"/>
          </p:cNvSpPr>
          <p:nvPr>
            <p:ph type="ftr" sz="quarter" idx="5"/>
          </p:nvPr>
        </p:nvSpPr>
        <p:spPr>
          <a:xfrm>
            <a:off x="14014450" y="10406876"/>
            <a:ext cx="3886200" cy="276999"/>
          </a:xfrm>
        </p:spPr>
        <p:txBody>
          <a:bodyPr lIns="0" tIns="0" rIns="0" bIns="0"/>
          <a:lstStyle>
            <a:lvl1pPr algn="l">
              <a:defRPr>
                <a:solidFill>
                  <a:schemeClr val="bg1"/>
                </a:solidFill>
              </a:defRPr>
            </a:lvl1pPr>
          </a:lstStyle>
          <a:p>
            <a:r>
              <a:rPr lang="en-IE"/>
              <a:t>Presentation title</a:t>
            </a:r>
          </a:p>
        </p:txBody>
      </p:sp>
      <p:sp>
        <p:nvSpPr>
          <p:cNvPr id="6" name="Holder 6"/>
          <p:cNvSpPr>
            <a:spLocks noGrp="1"/>
          </p:cNvSpPr>
          <p:nvPr>
            <p:ph type="sldNum" sz="quarter" idx="7"/>
          </p:nvPr>
        </p:nvSpPr>
        <p:spPr>
          <a:xfrm>
            <a:off x="18129250" y="10400746"/>
            <a:ext cx="1088852" cy="276999"/>
          </a:xfrm>
          <a:prstGeom prst="rect">
            <a:avLst/>
          </a:prstGeom>
        </p:spPr>
        <p:txBody>
          <a:bodyPr lIns="0" tIns="0" rIns="0" bIns="0"/>
          <a:lstStyle>
            <a:lvl1pPr algn="r">
              <a:defRPr>
                <a:solidFill>
                  <a:schemeClr val="bg1"/>
                </a:solidFill>
              </a:defRPr>
            </a:lvl1pPr>
          </a:lstStyle>
          <a:p>
            <a:r>
              <a:rPr lang="en-IE"/>
              <a:t> |  </a:t>
            </a:r>
            <a:fld id="{B6F15528-21DE-4FAA-801E-634DDDAF4B2B}" type="slidenum">
              <a:rPr lang="en-IE" smtClean="0"/>
              <a:pPr/>
              <a:t>‹#›</a:t>
            </a:fld>
            <a:endParaRPr lang="en-IE"/>
          </a:p>
        </p:txBody>
      </p:sp>
      <p:pic>
        <p:nvPicPr>
          <p:cNvPr id="7" name="Picture 6" descr="Logo&#10;&#10;Description automatically generated">
            <a:extLst>
              <a:ext uri="{FF2B5EF4-FFF2-40B4-BE49-F238E27FC236}">
                <a16:creationId xmlns:a16="http://schemas.microsoft.com/office/drawing/2014/main" id="{AA2CC69F-426E-EF4D-B034-0176029F2C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850" y="9716957"/>
            <a:ext cx="3416537" cy="1184400"/>
          </a:xfrm>
          <a:prstGeom prst="rect">
            <a:avLst/>
          </a:prstGeom>
        </p:spPr>
      </p:pic>
      <p:sp>
        <p:nvSpPr>
          <p:cNvPr id="8" name="Picture Placeholder 7">
            <a:extLst>
              <a:ext uri="{FF2B5EF4-FFF2-40B4-BE49-F238E27FC236}">
                <a16:creationId xmlns:a16="http://schemas.microsoft.com/office/drawing/2014/main" id="{B19025F5-6D23-8547-BB40-B6F1CAF4226D}"/>
              </a:ext>
            </a:extLst>
          </p:cNvPr>
          <p:cNvSpPr>
            <a:spLocks noGrp="1"/>
          </p:cNvSpPr>
          <p:nvPr>
            <p:ph type="pic" sz="quarter" idx="10"/>
          </p:nvPr>
        </p:nvSpPr>
        <p:spPr>
          <a:xfrm>
            <a:off x="7385050" y="0"/>
            <a:ext cx="12719050" cy="11309350"/>
          </a:xfrm>
        </p:spPr>
        <p:txBody>
          <a:bodyPr/>
          <a:lstStyle/>
          <a:p>
            <a:endParaRPr lang="en-US"/>
          </a:p>
        </p:txBody>
      </p:sp>
    </p:spTree>
    <p:extLst>
      <p:ext uri="{BB962C8B-B14F-4D97-AF65-F5344CB8AC3E}">
        <p14:creationId xmlns:p14="http://schemas.microsoft.com/office/powerpoint/2010/main" val="159885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rgbClr val="052B3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9025F5-6D23-8547-BB40-B6F1CAF4226D}"/>
              </a:ext>
            </a:extLst>
          </p:cNvPr>
          <p:cNvSpPr>
            <a:spLocks noGrp="1"/>
          </p:cNvSpPr>
          <p:nvPr>
            <p:ph type="pic" sz="quarter" idx="10"/>
          </p:nvPr>
        </p:nvSpPr>
        <p:spPr>
          <a:xfrm>
            <a:off x="0" y="0"/>
            <a:ext cx="20104100" cy="11309350"/>
          </a:xfrm>
        </p:spPr>
        <p:txBody>
          <a:bodyPr/>
          <a:lstStyle/>
          <a:p>
            <a:endParaRPr lang="en-US"/>
          </a:p>
        </p:txBody>
      </p:sp>
    </p:spTree>
    <p:extLst>
      <p:ext uri="{BB962C8B-B14F-4D97-AF65-F5344CB8AC3E}">
        <p14:creationId xmlns:p14="http://schemas.microsoft.com/office/powerpoint/2010/main" val="381420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Holder 3"/>
          <p:cNvSpPr>
            <a:spLocks noGrp="1"/>
          </p:cNvSpPr>
          <p:nvPr>
            <p:ph type="ftr" sz="quarter" idx="5"/>
          </p:nvPr>
        </p:nvSpPr>
        <p:spPr>
          <a:xfrm>
            <a:off x="14014450" y="10385205"/>
            <a:ext cx="3733800" cy="270869"/>
          </a:xfrm>
        </p:spPr>
        <p:txBody>
          <a:bodyPr lIns="0" tIns="0" rIns="0" bIns="0"/>
          <a:lstStyle>
            <a:lvl1pPr algn="l">
              <a:defRPr>
                <a:solidFill>
                  <a:srgbClr val="052B30"/>
                </a:solidFill>
              </a:defRPr>
            </a:lvl1pPr>
          </a:lstStyle>
          <a:p>
            <a:r>
              <a:rPr lang="en-IE"/>
              <a:t>Presentation title</a:t>
            </a:r>
          </a:p>
        </p:txBody>
      </p:sp>
      <p:sp>
        <p:nvSpPr>
          <p:cNvPr id="5" name="Holder 5"/>
          <p:cNvSpPr>
            <a:spLocks noGrp="1"/>
          </p:cNvSpPr>
          <p:nvPr>
            <p:ph type="sldNum" sz="quarter" idx="7"/>
          </p:nvPr>
        </p:nvSpPr>
        <p:spPr>
          <a:xfrm>
            <a:off x="17900650" y="10379075"/>
            <a:ext cx="1317452" cy="276999"/>
          </a:xfrm>
          <a:prstGeom prst="rect">
            <a:avLst/>
          </a:prstGeom>
        </p:spPr>
        <p:txBody>
          <a:bodyPr lIns="0" tIns="0" rIns="0" bIns="0"/>
          <a:lstStyle>
            <a:lvl1pPr algn="r">
              <a:defRPr>
                <a:solidFill>
                  <a:srgbClr val="052B30"/>
                </a:solidFill>
              </a:defRPr>
            </a:lvl1pPr>
          </a:lstStyle>
          <a:p>
            <a:r>
              <a:rPr lang="en-IE"/>
              <a:t> |  </a:t>
            </a:r>
            <a:fld id="{B6F15528-21DE-4FAA-801E-634DDDAF4B2B}" type="slidenum">
              <a:rPr lang="en-IE" smtClean="0"/>
              <a:pPr/>
              <a:t>‹#›</a:t>
            </a:fld>
            <a:endParaRPr lang="en-IE"/>
          </a:p>
        </p:txBody>
      </p:sp>
      <p:sp>
        <p:nvSpPr>
          <p:cNvPr id="6" name="Holder 2">
            <a:extLst>
              <a:ext uri="{FF2B5EF4-FFF2-40B4-BE49-F238E27FC236}">
                <a16:creationId xmlns:a16="http://schemas.microsoft.com/office/drawing/2014/main" id="{66908B87-42C7-474C-8AC7-702E5312F82F}"/>
              </a:ext>
            </a:extLst>
          </p:cNvPr>
          <p:cNvSpPr>
            <a:spLocks noGrp="1"/>
          </p:cNvSpPr>
          <p:nvPr>
            <p:ph type="title"/>
          </p:nvPr>
        </p:nvSpPr>
        <p:spPr>
          <a:xfrm>
            <a:off x="689955" y="2023529"/>
            <a:ext cx="8600095" cy="2488146"/>
          </a:xfrm>
          <a:prstGeom prst="rect">
            <a:avLst/>
          </a:prstGeom>
        </p:spPr>
        <p:txBody>
          <a:bodyPr lIns="0" tIns="0" rIns="0" bIns="0"/>
          <a:lstStyle>
            <a:lvl1pPr>
              <a:defRPr sz="7200" b="1" i="0">
                <a:solidFill>
                  <a:srgbClr val="062B30"/>
                </a:solidFill>
                <a:latin typeface="☞GILROY-BOLD" pitchFamily="2" charset="77"/>
                <a:cs typeface="Arial"/>
              </a:defRPr>
            </a:lvl1pPr>
          </a:lstStyle>
          <a:p>
            <a:endParaRPr/>
          </a:p>
        </p:txBody>
      </p:sp>
      <p:sp>
        <p:nvSpPr>
          <p:cNvPr id="7" name="Holder 3">
            <a:extLst>
              <a:ext uri="{FF2B5EF4-FFF2-40B4-BE49-F238E27FC236}">
                <a16:creationId xmlns:a16="http://schemas.microsoft.com/office/drawing/2014/main" id="{3DC0084A-A08E-B744-B44C-015FAB8A5DE5}"/>
              </a:ext>
            </a:extLst>
          </p:cNvPr>
          <p:cNvSpPr>
            <a:spLocks noGrp="1"/>
          </p:cNvSpPr>
          <p:nvPr>
            <p:ph type="body" idx="1"/>
          </p:nvPr>
        </p:nvSpPr>
        <p:spPr>
          <a:xfrm>
            <a:off x="689954" y="4816475"/>
            <a:ext cx="8600095" cy="2916205"/>
          </a:xfrm>
          <a:prstGeom prst="rect">
            <a:avLst/>
          </a:prstGeom>
        </p:spPr>
        <p:txBody>
          <a:bodyPr lIns="0" tIns="0" rIns="0" bIns="0"/>
          <a:lstStyle>
            <a:lvl1pPr>
              <a:defRPr sz="2800" b="0" i="0">
                <a:solidFill>
                  <a:schemeClr val="tx1"/>
                </a:solidFill>
                <a:latin typeface="☞GILROY-REGULAR" pitchFamily="2" charset="77"/>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F337DE03-5066-6442-84C0-B9B2AD87E098}"/>
              </a:ext>
            </a:extLst>
          </p:cNvPr>
          <p:cNvSpPr/>
          <p:nvPr userDrawn="1"/>
        </p:nvSpPr>
        <p:spPr>
          <a:xfrm>
            <a:off x="0" y="9582063"/>
            <a:ext cx="20104100" cy="1726564"/>
          </a:xfrm>
          <a:custGeom>
            <a:avLst/>
            <a:gdLst/>
            <a:ahLst/>
            <a:cxnLst/>
            <a:rect l="l" t="t" r="r" b="b"/>
            <a:pathLst>
              <a:path w="20104100" h="1726565">
                <a:moveTo>
                  <a:pt x="20104099" y="0"/>
                </a:moveTo>
                <a:lnTo>
                  <a:pt x="0" y="0"/>
                </a:lnTo>
                <a:lnTo>
                  <a:pt x="0" y="1726491"/>
                </a:lnTo>
                <a:lnTo>
                  <a:pt x="20104099" y="1726491"/>
                </a:lnTo>
                <a:lnTo>
                  <a:pt x="20104099" y="0"/>
                </a:lnTo>
                <a:close/>
              </a:path>
            </a:pathLst>
          </a:custGeom>
          <a:solidFill>
            <a:srgbClr val="062B30"/>
          </a:solidFill>
        </p:spPr>
        <p:txBody>
          <a:bodyPr wrap="square" lIns="0" tIns="0" rIns="0" bIns="0" rtlCol="0"/>
          <a:lstStyle/>
          <a:p>
            <a:endParaRPr/>
          </a:p>
        </p:txBody>
      </p:sp>
      <p:sp>
        <p:nvSpPr>
          <p:cNvPr id="3" name="Holder 3"/>
          <p:cNvSpPr>
            <a:spLocks noGrp="1"/>
          </p:cNvSpPr>
          <p:nvPr>
            <p:ph type="ftr" sz="quarter" idx="5"/>
          </p:nvPr>
        </p:nvSpPr>
        <p:spPr>
          <a:xfrm>
            <a:off x="14014450" y="10406876"/>
            <a:ext cx="3733800" cy="276999"/>
          </a:xfrm>
        </p:spPr>
        <p:txBody>
          <a:bodyPr lIns="0" tIns="0" rIns="0" bIns="0"/>
          <a:lstStyle>
            <a:lvl1pPr algn="l">
              <a:defRPr>
                <a:solidFill>
                  <a:schemeClr val="bg1"/>
                </a:solidFill>
              </a:defRPr>
            </a:lvl1pPr>
          </a:lstStyle>
          <a:p>
            <a:r>
              <a:rPr lang="en-IE"/>
              <a:t>Presentation title</a:t>
            </a:r>
          </a:p>
        </p:txBody>
      </p:sp>
      <p:sp>
        <p:nvSpPr>
          <p:cNvPr id="5" name="Holder 5"/>
          <p:cNvSpPr>
            <a:spLocks noGrp="1"/>
          </p:cNvSpPr>
          <p:nvPr>
            <p:ph type="sldNum" sz="quarter" idx="7"/>
          </p:nvPr>
        </p:nvSpPr>
        <p:spPr>
          <a:xfrm>
            <a:off x="17900650" y="10400746"/>
            <a:ext cx="1317452" cy="276999"/>
          </a:xfrm>
          <a:prstGeom prst="rect">
            <a:avLst/>
          </a:prstGeom>
        </p:spPr>
        <p:txBody>
          <a:bodyPr lIns="0" tIns="0" rIns="0" bIns="0"/>
          <a:lstStyle>
            <a:lvl1pPr algn="r">
              <a:defRPr>
                <a:solidFill>
                  <a:schemeClr val="bg1"/>
                </a:solidFill>
              </a:defRPr>
            </a:lvl1pPr>
          </a:lstStyle>
          <a:p>
            <a:r>
              <a:rPr lang="en-IE"/>
              <a:t> |  </a:t>
            </a:r>
            <a:fld id="{B6F15528-21DE-4FAA-801E-634DDDAF4B2B}" type="slidenum">
              <a:rPr lang="en-IE" smtClean="0"/>
              <a:pPr/>
              <a:t>‹#›</a:t>
            </a:fld>
            <a:endParaRPr lang="en-IE"/>
          </a:p>
        </p:txBody>
      </p:sp>
      <p:pic>
        <p:nvPicPr>
          <p:cNvPr id="7" name="Picture 6" descr="Logo&#10;&#10;Description automatically generated">
            <a:extLst>
              <a:ext uri="{FF2B5EF4-FFF2-40B4-BE49-F238E27FC236}">
                <a16:creationId xmlns:a16="http://schemas.microsoft.com/office/drawing/2014/main" id="{EAD7C562-297D-8244-811D-F798730D17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850" y="9716957"/>
            <a:ext cx="3416537" cy="1184400"/>
          </a:xfrm>
          <a:prstGeom prst="rect">
            <a:avLst/>
          </a:prstGeom>
        </p:spPr>
      </p:pic>
      <p:sp>
        <p:nvSpPr>
          <p:cNvPr id="8" name="Holder 2">
            <a:extLst>
              <a:ext uri="{FF2B5EF4-FFF2-40B4-BE49-F238E27FC236}">
                <a16:creationId xmlns:a16="http://schemas.microsoft.com/office/drawing/2014/main" id="{458CE7D3-9B4E-794D-AF74-78A9648FE94C}"/>
              </a:ext>
            </a:extLst>
          </p:cNvPr>
          <p:cNvSpPr>
            <a:spLocks noGrp="1"/>
          </p:cNvSpPr>
          <p:nvPr>
            <p:ph type="title"/>
          </p:nvPr>
        </p:nvSpPr>
        <p:spPr>
          <a:xfrm>
            <a:off x="689955" y="2023529"/>
            <a:ext cx="8600095" cy="2488146"/>
          </a:xfrm>
          <a:prstGeom prst="rect">
            <a:avLst/>
          </a:prstGeom>
        </p:spPr>
        <p:txBody>
          <a:bodyPr lIns="0" tIns="0" rIns="0" bIns="0"/>
          <a:lstStyle>
            <a:lvl1pPr>
              <a:defRPr sz="7200" b="1" i="0">
                <a:solidFill>
                  <a:srgbClr val="062B30"/>
                </a:solidFill>
                <a:latin typeface="☞GILROY-BOLD" pitchFamily="2" charset="77"/>
                <a:cs typeface="Arial"/>
              </a:defRPr>
            </a:lvl1pPr>
          </a:lstStyle>
          <a:p>
            <a:endParaRPr/>
          </a:p>
        </p:txBody>
      </p:sp>
      <p:sp>
        <p:nvSpPr>
          <p:cNvPr id="9" name="Holder 3">
            <a:extLst>
              <a:ext uri="{FF2B5EF4-FFF2-40B4-BE49-F238E27FC236}">
                <a16:creationId xmlns:a16="http://schemas.microsoft.com/office/drawing/2014/main" id="{BA37E9BE-172A-E54D-87CB-BA9FB8353DE1}"/>
              </a:ext>
            </a:extLst>
          </p:cNvPr>
          <p:cNvSpPr>
            <a:spLocks noGrp="1"/>
          </p:cNvSpPr>
          <p:nvPr>
            <p:ph type="body" idx="1"/>
          </p:nvPr>
        </p:nvSpPr>
        <p:spPr>
          <a:xfrm>
            <a:off x="689954" y="4816475"/>
            <a:ext cx="8600095" cy="2916205"/>
          </a:xfrm>
          <a:prstGeom prst="rect">
            <a:avLst/>
          </a:prstGeom>
        </p:spPr>
        <p:txBody>
          <a:bodyPr lIns="0" tIns="0" rIns="0" bIns="0"/>
          <a:lstStyle>
            <a:lvl1pPr>
              <a:defRPr sz="2800" b="0" i="0">
                <a:solidFill>
                  <a:schemeClr val="tx1"/>
                </a:solidFill>
                <a:latin typeface="☞GILROY-REGULAR" pitchFamily="2" charset="77"/>
              </a:defRPr>
            </a:lvl1pPr>
          </a:lstStyle>
          <a:p>
            <a:endParaRPr/>
          </a:p>
        </p:txBody>
      </p:sp>
    </p:spTree>
    <p:extLst>
      <p:ext uri="{BB962C8B-B14F-4D97-AF65-F5344CB8AC3E}">
        <p14:creationId xmlns:p14="http://schemas.microsoft.com/office/powerpoint/2010/main" val="267081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F337DE03-5066-6442-84C0-B9B2AD87E098}"/>
              </a:ext>
            </a:extLst>
          </p:cNvPr>
          <p:cNvSpPr/>
          <p:nvPr userDrawn="1"/>
        </p:nvSpPr>
        <p:spPr>
          <a:xfrm>
            <a:off x="0" y="9582063"/>
            <a:ext cx="20104100" cy="1726564"/>
          </a:xfrm>
          <a:custGeom>
            <a:avLst/>
            <a:gdLst/>
            <a:ahLst/>
            <a:cxnLst/>
            <a:rect l="l" t="t" r="r" b="b"/>
            <a:pathLst>
              <a:path w="20104100" h="1726565">
                <a:moveTo>
                  <a:pt x="20104099" y="0"/>
                </a:moveTo>
                <a:lnTo>
                  <a:pt x="0" y="0"/>
                </a:lnTo>
                <a:lnTo>
                  <a:pt x="0" y="1726491"/>
                </a:lnTo>
                <a:lnTo>
                  <a:pt x="20104099" y="1726491"/>
                </a:lnTo>
                <a:lnTo>
                  <a:pt x="20104099" y="0"/>
                </a:lnTo>
                <a:close/>
              </a:path>
            </a:pathLst>
          </a:custGeom>
          <a:solidFill>
            <a:srgbClr val="062B30"/>
          </a:solidFill>
        </p:spPr>
        <p:txBody>
          <a:bodyPr wrap="square" lIns="0" tIns="0" rIns="0" bIns="0" rtlCol="0"/>
          <a:lstStyle/>
          <a:p>
            <a:endParaRPr/>
          </a:p>
        </p:txBody>
      </p:sp>
      <p:sp>
        <p:nvSpPr>
          <p:cNvPr id="3" name="Holder 3"/>
          <p:cNvSpPr>
            <a:spLocks noGrp="1"/>
          </p:cNvSpPr>
          <p:nvPr>
            <p:ph type="ftr" sz="quarter" idx="5"/>
          </p:nvPr>
        </p:nvSpPr>
        <p:spPr>
          <a:xfrm>
            <a:off x="14014450" y="10406876"/>
            <a:ext cx="3733800" cy="276999"/>
          </a:xfrm>
        </p:spPr>
        <p:txBody>
          <a:bodyPr lIns="0" tIns="0" rIns="0" bIns="0"/>
          <a:lstStyle>
            <a:lvl1pPr algn="l">
              <a:defRPr>
                <a:solidFill>
                  <a:schemeClr val="bg1"/>
                </a:solidFill>
              </a:defRPr>
            </a:lvl1pPr>
          </a:lstStyle>
          <a:p>
            <a:r>
              <a:rPr lang="en-IE"/>
              <a:t>Presentation title</a:t>
            </a:r>
          </a:p>
        </p:txBody>
      </p:sp>
      <p:sp>
        <p:nvSpPr>
          <p:cNvPr id="5" name="Holder 5"/>
          <p:cNvSpPr>
            <a:spLocks noGrp="1"/>
          </p:cNvSpPr>
          <p:nvPr>
            <p:ph type="sldNum" sz="quarter" idx="7"/>
          </p:nvPr>
        </p:nvSpPr>
        <p:spPr>
          <a:xfrm>
            <a:off x="17900650" y="10400746"/>
            <a:ext cx="1317452" cy="276999"/>
          </a:xfrm>
          <a:prstGeom prst="rect">
            <a:avLst/>
          </a:prstGeom>
        </p:spPr>
        <p:txBody>
          <a:bodyPr lIns="0" tIns="0" rIns="0" bIns="0"/>
          <a:lstStyle>
            <a:lvl1pPr algn="r">
              <a:defRPr>
                <a:solidFill>
                  <a:schemeClr val="bg1"/>
                </a:solidFill>
              </a:defRPr>
            </a:lvl1pPr>
          </a:lstStyle>
          <a:p>
            <a:r>
              <a:rPr lang="en-IE"/>
              <a:t> |  </a:t>
            </a:r>
            <a:fld id="{B6F15528-21DE-4FAA-801E-634DDDAF4B2B}" type="slidenum">
              <a:rPr lang="en-IE" smtClean="0"/>
              <a:pPr/>
              <a:t>‹#›</a:t>
            </a:fld>
            <a:endParaRPr lang="en-IE"/>
          </a:p>
        </p:txBody>
      </p:sp>
      <p:pic>
        <p:nvPicPr>
          <p:cNvPr id="7" name="Picture 6" descr="Logo&#10;&#10;Description automatically generated">
            <a:extLst>
              <a:ext uri="{FF2B5EF4-FFF2-40B4-BE49-F238E27FC236}">
                <a16:creationId xmlns:a16="http://schemas.microsoft.com/office/drawing/2014/main" id="{EAD7C562-297D-8244-811D-F798730D17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850" y="9716957"/>
            <a:ext cx="3416537" cy="1184400"/>
          </a:xfrm>
          <a:prstGeom prst="rect">
            <a:avLst/>
          </a:prstGeom>
        </p:spPr>
      </p:pic>
      <p:sp>
        <p:nvSpPr>
          <p:cNvPr id="8" name="Holder 2">
            <a:extLst>
              <a:ext uri="{FF2B5EF4-FFF2-40B4-BE49-F238E27FC236}">
                <a16:creationId xmlns:a16="http://schemas.microsoft.com/office/drawing/2014/main" id="{458CE7D3-9B4E-794D-AF74-78A9648FE94C}"/>
              </a:ext>
            </a:extLst>
          </p:cNvPr>
          <p:cNvSpPr>
            <a:spLocks noGrp="1"/>
          </p:cNvSpPr>
          <p:nvPr>
            <p:ph type="title"/>
          </p:nvPr>
        </p:nvSpPr>
        <p:spPr>
          <a:xfrm>
            <a:off x="689955" y="2023529"/>
            <a:ext cx="8600095" cy="2488146"/>
          </a:xfrm>
          <a:prstGeom prst="rect">
            <a:avLst/>
          </a:prstGeom>
        </p:spPr>
        <p:txBody>
          <a:bodyPr lIns="0" tIns="0" rIns="0" bIns="0"/>
          <a:lstStyle>
            <a:lvl1pPr>
              <a:defRPr sz="7200" b="1" i="0">
                <a:solidFill>
                  <a:srgbClr val="062B30"/>
                </a:solidFill>
                <a:latin typeface="☞GILROY-BOLD" pitchFamily="2" charset="77"/>
                <a:cs typeface="Arial"/>
              </a:defRPr>
            </a:lvl1pPr>
          </a:lstStyle>
          <a:p>
            <a:endParaRPr/>
          </a:p>
        </p:txBody>
      </p:sp>
      <p:sp>
        <p:nvSpPr>
          <p:cNvPr id="9" name="Holder 3">
            <a:extLst>
              <a:ext uri="{FF2B5EF4-FFF2-40B4-BE49-F238E27FC236}">
                <a16:creationId xmlns:a16="http://schemas.microsoft.com/office/drawing/2014/main" id="{BA37E9BE-172A-E54D-87CB-BA9FB8353DE1}"/>
              </a:ext>
            </a:extLst>
          </p:cNvPr>
          <p:cNvSpPr>
            <a:spLocks noGrp="1"/>
          </p:cNvSpPr>
          <p:nvPr>
            <p:ph type="body" idx="1"/>
          </p:nvPr>
        </p:nvSpPr>
        <p:spPr>
          <a:xfrm>
            <a:off x="689954" y="4816475"/>
            <a:ext cx="8600095" cy="2916205"/>
          </a:xfrm>
          <a:prstGeom prst="rect">
            <a:avLst/>
          </a:prstGeom>
        </p:spPr>
        <p:txBody>
          <a:bodyPr lIns="0" tIns="0" rIns="0" bIns="0"/>
          <a:lstStyle>
            <a:lvl1pPr>
              <a:defRPr sz="2800" b="0" i="0">
                <a:solidFill>
                  <a:schemeClr val="tx1"/>
                </a:solidFill>
                <a:latin typeface="☞GILROY-REGULAR" pitchFamily="2" charset="77"/>
              </a:defRPr>
            </a:lvl1pPr>
          </a:lstStyle>
          <a:p>
            <a:endParaRPr/>
          </a:p>
        </p:txBody>
      </p:sp>
      <p:sp>
        <p:nvSpPr>
          <p:cNvPr id="4" name="Picture Placeholder 3">
            <a:extLst>
              <a:ext uri="{FF2B5EF4-FFF2-40B4-BE49-F238E27FC236}">
                <a16:creationId xmlns:a16="http://schemas.microsoft.com/office/drawing/2014/main" id="{4EE17CE5-8A2B-2A43-9AD9-BE987D6389ED}"/>
              </a:ext>
            </a:extLst>
          </p:cNvPr>
          <p:cNvSpPr>
            <a:spLocks noGrp="1"/>
          </p:cNvSpPr>
          <p:nvPr>
            <p:ph type="pic" sz="quarter" idx="10"/>
          </p:nvPr>
        </p:nvSpPr>
        <p:spPr>
          <a:xfrm>
            <a:off x="10052050" y="0"/>
            <a:ext cx="10052050" cy="9582150"/>
          </a:xfrm>
        </p:spPr>
        <p:txBody>
          <a:bodyPr/>
          <a:lstStyle/>
          <a:p>
            <a:endParaRPr lang="en-US"/>
          </a:p>
        </p:txBody>
      </p:sp>
    </p:spTree>
    <p:extLst>
      <p:ext uri="{BB962C8B-B14F-4D97-AF65-F5344CB8AC3E}">
        <p14:creationId xmlns:p14="http://schemas.microsoft.com/office/powerpoint/2010/main" val="25909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F337DE03-5066-6442-84C0-B9B2AD87E098}"/>
              </a:ext>
            </a:extLst>
          </p:cNvPr>
          <p:cNvSpPr/>
          <p:nvPr userDrawn="1"/>
        </p:nvSpPr>
        <p:spPr>
          <a:xfrm>
            <a:off x="0" y="9582063"/>
            <a:ext cx="9823450" cy="1726564"/>
          </a:xfrm>
          <a:custGeom>
            <a:avLst/>
            <a:gdLst/>
            <a:ahLst/>
            <a:cxnLst/>
            <a:rect l="l" t="t" r="r" b="b"/>
            <a:pathLst>
              <a:path w="20104100" h="1726565">
                <a:moveTo>
                  <a:pt x="20104099" y="0"/>
                </a:moveTo>
                <a:lnTo>
                  <a:pt x="0" y="0"/>
                </a:lnTo>
                <a:lnTo>
                  <a:pt x="0" y="1726491"/>
                </a:lnTo>
                <a:lnTo>
                  <a:pt x="20104099" y="1726491"/>
                </a:lnTo>
                <a:lnTo>
                  <a:pt x="20104099" y="0"/>
                </a:lnTo>
                <a:close/>
              </a:path>
            </a:pathLst>
          </a:custGeom>
          <a:solidFill>
            <a:srgbClr val="062B30"/>
          </a:solidFill>
        </p:spPr>
        <p:txBody>
          <a:bodyPr wrap="square" lIns="0" tIns="0" rIns="0" bIns="0" rtlCol="0"/>
          <a:lstStyle/>
          <a:p>
            <a:endParaRPr/>
          </a:p>
        </p:txBody>
      </p:sp>
      <p:sp>
        <p:nvSpPr>
          <p:cNvPr id="3" name="Holder 3"/>
          <p:cNvSpPr>
            <a:spLocks noGrp="1"/>
          </p:cNvSpPr>
          <p:nvPr>
            <p:ph type="ftr" sz="quarter" idx="5"/>
          </p:nvPr>
        </p:nvSpPr>
        <p:spPr>
          <a:xfrm>
            <a:off x="4318237" y="10406876"/>
            <a:ext cx="3733800" cy="276999"/>
          </a:xfrm>
        </p:spPr>
        <p:txBody>
          <a:bodyPr lIns="0" tIns="0" rIns="0" bIns="0"/>
          <a:lstStyle>
            <a:lvl1pPr algn="l">
              <a:defRPr>
                <a:solidFill>
                  <a:schemeClr val="bg1"/>
                </a:solidFill>
              </a:defRPr>
            </a:lvl1pPr>
          </a:lstStyle>
          <a:p>
            <a:r>
              <a:rPr lang="en-IE"/>
              <a:t>Presentation title</a:t>
            </a:r>
          </a:p>
        </p:txBody>
      </p:sp>
      <p:sp>
        <p:nvSpPr>
          <p:cNvPr id="5" name="Holder 5"/>
          <p:cNvSpPr>
            <a:spLocks noGrp="1"/>
          </p:cNvSpPr>
          <p:nvPr>
            <p:ph type="sldNum" sz="quarter" idx="7"/>
          </p:nvPr>
        </p:nvSpPr>
        <p:spPr>
          <a:xfrm>
            <a:off x="8204437" y="10400746"/>
            <a:ext cx="1317452" cy="276999"/>
          </a:xfrm>
          <a:prstGeom prst="rect">
            <a:avLst/>
          </a:prstGeom>
        </p:spPr>
        <p:txBody>
          <a:bodyPr lIns="0" tIns="0" rIns="0" bIns="0"/>
          <a:lstStyle>
            <a:lvl1pPr algn="r">
              <a:defRPr>
                <a:solidFill>
                  <a:schemeClr val="bg1"/>
                </a:solidFill>
              </a:defRPr>
            </a:lvl1pPr>
          </a:lstStyle>
          <a:p>
            <a:r>
              <a:rPr lang="en-IE"/>
              <a:t> |  </a:t>
            </a:r>
            <a:fld id="{B6F15528-21DE-4FAA-801E-634DDDAF4B2B}" type="slidenum">
              <a:rPr lang="en-IE" smtClean="0"/>
              <a:pPr/>
              <a:t>‹#›</a:t>
            </a:fld>
            <a:endParaRPr lang="en-IE"/>
          </a:p>
        </p:txBody>
      </p:sp>
      <p:pic>
        <p:nvPicPr>
          <p:cNvPr id="7" name="Picture 6" descr="Logo&#10;&#10;Description automatically generated">
            <a:extLst>
              <a:ext uri="{FF2B5EF4-FFF2-40B4-BE49-F238E27FC236}">
                <a16:creationId xmlns:a16="http://schemas.microsoft.com/office/drawing/2014/main" id="{EAD7C562-297D-8244-811D-F798730D17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850" y="9716957"/>
            <a:ext cx="3416537" cy="1184400"/>
          </a:xfrm>
          <a:prstGeom prst="rect">
            <a:avLst/>
          </a:prstGeom>
        </p:spPr>
      </p:pic>
      <p:sp>
        <p:nvSpPr>
          <p:cNvPr id="8" name="Holder 2">
            <a:extLst>
              <a:ext uri="{FF2B5EF4-FFF2-40B4-BE49-F238E27FC236}">
                <a16:creationId xmlns:a16="http://schemas.microsoft.com/office/drawing/2014/main" id="{DDBA1D07-618C-6646-B3CF-FF55201D4488}"/>
              </a:ext>
            </a:extLst>
          </p:cNvPr>
          <p:cNvSpPr>
            <a:spLocks noGrp="1"/>
          </p:cNvSpPr>
          <p:nvPr>
            <p:ph type="title"/>
          </p:nvPr>
        </p:nvSpPr>
        <p:spPr>
          <a:xfrm>
            <a:off x="689955" y="2023529"/>
            <a:ext cx="6237895" cy="2488146"/>
          </a:xfrm>
          <a:prstGeom prst="rect">
            <a:avLst/>
          </a:prstGeom>
        </p:spPr>
        <p:txBody>
          <a:bodyPr lIns="0" tIns="0" rIns="0" bIns="0"/>
          <a:lstStyle>
            <a:lvl1pPr>
              <a:defRPr sz="7200" b="1" i="0">
                <a:solidFill>
                  <a:srgbClr val="062B30"/>
                </a:solidFill>
                <a:latin typeface="☞GILROY-BOLD" pitchFamily="2" charset="77"/>
                <a:cs typeface="Arial"/>
              </a:defRPr>
            </a:lvl1pPr>
          </a:lstStyle>
          <a:p>
            <a:endParaRPr/>
          </a:p>
        </p:txBody>
      </p:sp>
      <p:sp>
        <p:nvSpPr>
          <p:cNvPr id="9" name="Holder 3">
            <a:extLst>
              <a:ext uri="{FF2B5EF4-FFF2-40B4-BE49-F238E27FC236}">
                <a16:creationId xmlns:a16="http://schemas.microsoft.com/office/drawing/2014/main" id="{7B691132-B11D-0745-8546-53252B7386CF}"/>
              </a:ext>
            </a:extLst>
          </p:cNvPr>
          <p:cNvSpPr>
            <a:spLocks noGrp="1"/>
          </p:cNvSpPr>
          <p:nvPr>
            <p:ph type="body" idx="1"/>
          </p:nvPr>
        </p:nvSpPr>
        <p:spPr>
          <a:xfrm>
            <a:off x="689954" y="4816475"/>
            <a:ext cx="6237895" cy="2916205"/>
          </a:xfrm>
          <a:prstGeom prst="rect">
            <a:avLst/>
          </a:prstGeom>
        </p:spPr>
        <p:txBody>
          <a:bodyPr lIns="0" tIns="0" rIns="0" bIns="0"/>
          <a:lstStyle>
            <a:lvl1pPr>
              <a:defRPr sz="2800" b="0" i="0">
                <a:solidFill>
                  <a:schemeClr val="tx1"/>
                </a:solidFill>
                <a:latin typeface="☞GILROY-REGULAR" pitchFamily="2" charset="77"/>
              </a:defRPr>
            </a:lvl1pPr>
          </a:lstStyle>
          <a:p>
            <a:endParaRPr/>
          </a:p>
        </p:txBody>
      </p:sp>
      <p:sp>
        <p:nvSpPr>
          <p:cNvPr id="10" name="Picture Placeholder 9">
            <a:extLst>
              <a:ext uri="{FF2B5EF4-FFF2-40B4-BE49-F238E27FC236}">
                <a16:creationId xmlns:a16="http://schemas.microsoft.com/office/drawing/2014/main" id="{1A2F9230-9224-7B4E-AE20-6B74DDC39F58}"/>
              </a:ext>
            </a:extLst>
          </p:cNvPr>
          <p:cNvSpPr>
            <a:spLocks noGrp="1"/>
          </p:cNvSpPr>
          <p:nvPr>
            <p:ph type="pic" sz="quarter" idx="10"/>
          </p:nvPr>
        </p:nvSpPr>
        <p:spPr>
          <a:xfrm>
            <a:off x="9823450" y="0"/>
            <a:ext cx="10280650" cy="11309350"/>
          </a:xfrm>
          <a:prstGeom prst="rect">
            <a:avLst/>
          </a:prstGeom>
        </p:spPr>
        <p:txBody>
          <a:bodyPr/>
          <a:lstStyle/>
          <a:p>
            <a:endParaRPr lang="en-US"/>
          </a:p>
        </p:txBody>
      </p:sp>
    </p:spTree>
    <p:extLst>
      <p:ext uri="{BB962C8B-B14F-4D97-AF65-F5344CB8AC3E}">
        <p14:creationId xmlns:p14="http://schemas.microsoft.com/office/powerpoint/2010/main" val="382461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727720" y="5045075"/>
            <a:ext cx="8405494" cy="430887"/>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3980886" y="10385205"/>
            <a:ext cx="3886200" cy="276999"/>
          </a:xfrm>
          <a:prstGeom prst="rect">
            <a:avLst/>
          </a:prstGeom>
        </p:spPr>
        <p:txBody>
          <a:bodyPr wrap="square" lIns="0" tIns="0" rIns="0" bIns="0">
            <a:spAutoFit/>
          </a:bodyPr>
          <a:lstStyle>
            <a:lvl1pPr algn="l">
              <a:defRPr>
                <a:solidFill>
                  <a:srgbClr val="052B30"/>
                </a:solidFill>
                <a:latin typeface="☞GILROY-REGULAR" pitchFamily="2" charset="77"/>
              </a:defRPr>
            </a:lvl1pPr>
          </a:lstStyle>
          <a:p>
            <a:r>
              <a:rPr lang="en-IE"/>
              <a:t>Presentation title</a:t>
            </a:r>
          </a:p>
        </p:txBody>
      </p:sp>
      <p:pic>
        <p:nvPicPr>
          <p:cNvPr id="10" name="Picture 9">
            <a:extLst>
              <a:ext uri="{FF2B5EF4-FFF2-40B4-BE49-F238E27FC236}">
                <a16:creationId xmlns:a16="http://schemas.microsoft.com/office/drawing/2014/main" id="{91173573-E085-3948-8511-E2592EE8D059}"/>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p:blipFill>
        <p:spPr>
          <a:xfrm>
            <a:off x="450850" y="9716966"/>
            <a:ext cx="3415608" cy="1184077"/>
          </a:xfrm>
          <a:prstGeom prst="rect">
            <a:avLst/>
          </a:prstGeom>
        </p:spPr>
      </p:pic>
      <p:sp>
        <p:nvSpPr>
          <p:cNvPr id="7" name="Slide Number Placeholder 6">
            <a:extLst>
              <a:ext uri="{FF2B5EF4-FFF2-40B4-BE49-F238E27FC236}">
                <a16:creationId xmlns:a16="http://schemas.microsoft.com/office/drawing/2014/main" id="{B200C043-AD4F-724D-8CDB-4C8ACDF6A604}"/>
              </a:ext>
            </a:extLst>
          </p:cNvPr>
          <p:cNvSpPr>
            <a:spLocks noGrp="1"/>
          </p:cNvSpPr>
          <p:nvPr>
            <p:ph type="sldNum" sz="quarter" idx="4"/>
          </p:nvPr>
        </p:nvSpPr>
        <p:spPr>
          <a:xfrm>
            <a:off x="18019486" y="10385205"/>
            <a:ext cx="1143000" cy="298670"/>
          </a:xfrm>
          <a:prstGeom prst="rect">
            <a:avLst/>
          </a:prstGeom>
        </p:spPr>
        <p:txBody>
          <a:bodyPr vert="horz" lIns="0" tIns="45720" rIns="0" bIns="45720" rtlCol="0" anchor="ctr"/>
          <a:lstStyle>
            <a:lvl1pPr algn="r">
              <a:defRPr sz="1800">
                <a:solidFill>
                  <a:schemeClr val="tx1"/>
                </a:solidFill>
                <a:latin typeface="☞GILROY-REGULAR" pitchFamily="2" charset="77"/>
              </a:defRPr>
            </a:lvl1pPr>
          </a:lstStyle>
          <a:p>
            <a:r>
              <a:rPr lang="en-US"/>
              <a:t>|  </a:t>
            </a:r>
            <a:fld id="{EA13FD0E-CAE4-D442-A28F-23AFC57BEFCF}" type="slidenum">
              <a:rPr lang="en-US" smtClean="0"/>
              <a:pPr/>
              <a:t>‹#›</a:t>
            </a:fld>
            <a:endParaRPr lang="en-US"/>
          </a:p>
        </p:txBody>
      </p:sp>
      <p:sp>
        <p:nvSpPr>
          <p:cNvPr id="9" name="Title Placeholder 8">
            <a:extLst>
              <a:ext uri="{FF2B5EF4-FFF2-40B4-BE49-F238E27FC236}">
                <a16:creationId xmlns:a16="http://schemas.microsoft.com/office/drawing/2014/main" id="{B85A04E7-6CDC-BE4B-98BA-AC2A36065D7F}"/>
              </a:ext>
            </a:extLst>
          </p:cNvPr>
          <p:cNvSpPr>
            <a:spLocks noGrp="1"/>
          </p:cNvSpPr>
          <p:nvPr>
            <p:ph type="title"/>
          </p:nvPr>
        </p:nvSpPr>
        <p:spPr>
          <a:xfrm>
            <a:off x="679450" y="1539875"/>
            <a:ext cx="8604803" cy="3276600"/>
          </a:xfrm>
          <a:prstGeom prst="rect">
            <a:avLst/>
          </a:prstGeom>
        </p:spPr>
        <p:txBody>
          <a:bodyPr vert="horz" lIns="91440" tIns="45720" rIns="91440" bIns="45720" rtlCol="0" anchor="ctr">
            <a:normAutofit/>
          </a:bodyPr>
          <a:lstStyle/>
          <a:p>
            <a:r>
              <a:rPr lang="en-GB"/>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76" r:id="rId5"/>
    <p:sldLayoutId id="2147483664" r:id="rId6"/>
    <p:sldLayoutId id="2147483669" r:id="rId7"/>
    <p:sldLayoutId id="2147483675" r:id="rId8"/>
    <p:sldLayoutId id="2147483670" r:id="rId9"/>
    <p:sldLayoutId id="2147483671" r:id="rId10"/>
    <p:sldLayoutId id="2147483672" r:id="rId11"/>
    <p:sldLayoutId id="2147483665" r:id="rId12"/>
    <p:sldLayoutId id="2147483667" r:id="rId13"/>
    <p:sldLayoutId id="2147483668" r:id="rId14"/>
    <p:sldLayoutId id="2147483666" r:id="rId15"/>
    <p:sldLayoutId id="2147483663" r:id="rId16"/>
  </p:sldLayoutIdLst>
  <p:hf hdr="0" dt="0"/>
  <p:txStyles>
    <p:titleStyle>
      <a:lvl1pPr>
        <a:defRPr sz="7200" b="1" i="0" baseline="0">
          <a:solidFill>
            <a:srgbClr val="052B30"/>
          </a:solidFill>
          <a:latin typeface="☞GILROY-BOLD" pitchFamily="2" charset="77"/>
          <a:ea typeface="+mj-ea"/>
          <a:cs typeface="+mj-cs"/>
        </a:defRPr>
      </a:lvl1pPr>
    </p:titleStyle>
    <p:bodyStyle>
      <a:lvl1pPr marL="0">
        <a:defRPr sz="2800">
          <a:latin typeface="☞GILROY-REGULAR"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6682" userDrawn="1">
          <p15:clr>
            <a:srgbClr val="F26B43"/>
          </p15:clr>
        </p15:guide>
        <p15:guide id="2" pos="428" userDrawn="1">
          <p15:clr>
            <a:srgbClr val="F26B43"/>
          </p15:clr>
        </p15:guide>
        <p15:guide id="3" pos="12092" userDrawn="1">
          <p15:clr>
            <a:srgbClr val="F26B43"/>
          </p15:clr>
        </p15:guide>
        <p15:guide id="4" orient="horz" pos="6058" userDrawn="1">
          <p15:clr>
            <a:srgbClr val="F26B43"/>
          </p15:clr>
        </p15:guide>
        <p15:guide id="5" orient="horz" pos="34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DF0B4-8499-F9CE-9D1C-7C6506D83253}"/>
              </a:ext>
            </a:extLst>
          </p:cNvPr>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C401F81-F333-BD37-BE97-7DCE13C28E42}"/>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A21D76E-61AD-0500-81ED-8FA206837E33}"/>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891DA2DC-3DBD-40EE-9C6E-C8C5CE6FE033}" type="datetimeFigureOut">
              <a:rPr lang="en-IE" smtClean="0"/>
              <a:t>19/09/2023</a:t>
            </a:fld>
            <a:endParaRPr lang="en-IE"/>
          </a:p>
        </p:txBody>
      </p:sp>
      <p:sp>
        <p:nvSpPr>
          <p:cNvPr id="5" name="Footer Placeholder 4">
            <a:extLst>
              <a:ext uri="{FF2B5EF4-FFF2-40B4-BE49-F238E27FC236}">
                <a16:creationId xmlns:a16="http://schemas.microsoft.com/office/drawing/2014/main" id="{D007F9FC-3CED-EDDE-6140-5FF791AB4137}"/>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7587B6A-267F-EA38-38B9-80E52822EC1E}"/>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29C0610B-53DF-4D13-9468-63822AA7CF3F}" type="slidenum">
              <a:rPr lang="en-IE" smtClean="0"/>
              <a:t>‹#›</a:t>
            </a:fld>
            <a:endParaRPr lang="en-IE"/>
          </a:p>
        </p:txBody>
      </p:sp>
    </p:spTree>
    <p:extLst>
      <p:ext uri="{BB962C8B-B14F-4D97-AF65-F5344CB8AC3E}">
        <p14:creationId xmlns:p14="http://schemas.microsoft.com/office/powerpoint/2010/main" val="11521266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activetravel@sdublincoco.ie"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 name="object 23"/>
          <p:cNvPicPr/>
          <p:nvPr/>
        </p:nvPicPr>
        <p:blipFill>
          <a:blip r:embed="rId3" cstate="print">
            <a:extLst>
              <a:ext uri="{28A0092B-C50C-407E-A947-70E740481C1C}">
                <a14:useLocalDpi xmlns:a14="http://schemas.microsoft.com/office/drawing/2010/main" val="0"/>
              </a:ext>
            </a:extLst>
          </a:blip>
          <a:srcRect/>
          <a:stretch/>
        </p:blipFill>
        <p:spPr>
          <a:xfrm>
            <a:off x="16376650" y="9236075"/>
            <a:ext cx="2830227" cy="1391185"/>
          </a:xfrm>
          <a:prstGeom prst="rect">
            <a:avLst/>
          </a:prstGeom>
        </p:spPr>
      </p:pic>
      <p:sp>
        <p:nvSpPr>
          <p:cNvPr id="36" name="object 36"/>
          <p:cNvSpPr txBox="1"/>
          <p:nvPr/>
        </p:nvSpPr>
        <p:spPr>
          <a:xfrm>
            <a:off x="733819" y="6657938"/>
            <a:ext cx="18473058" cy="1687641"/>
          </a:xfrm>
          <a:prstGeom prst="rect">
            <a:avLst/>
          </a:prstGeom>
        </p:spPr>
        <p:txBody>
          <a:bodyPr vert="horz" wrap="square" lIns="0" tIns="12700" rIns="0" bIns="0" rtlCol="0">
            <a:spAutoFit/>
          </a:bodyPr>
          <a:lstStyle/>
          <a:p>
            <a:pPr marL="12700">
              <a:lnSpc>
                <a:spcPct val="100000"/>
              </a:lnSpc>
              <a:spcBef>
                <a:spcPts val="100"/>
              </a:spcBef>
            </a:pPr>
            <a:r>
              <a:rPr lang="en-GB" sz="5400" spc="-150" dirty="0">
                <a:solidFill>
                  <a:srgbClr val="9BAAAC"/>
                </a:solidFill>
                <a:latin typeface="☞GILROY-REGULAR" pitchFamily="2" charset="77"/>
                <a:cs typeface="Lucida Sans Unicode"/>
              </a:rPr>
              <a:t>Headed Item for Elected Members of the </a:t>
            </a:r>
          </a:p>
          <a:p>
            <a:pPr marL="12700">
              <a:lnSpc>
                <a:spcPct val="100000"/>
              </a:lnSpc>
              <a:spcBef>
                <a:spcPts val="100"/>
              </a:spcBef>
            </a:pPr>
            <a:r>
              <a:rPr lang="en-GB" sz="5400" spc="-150" dirty="0">
                <a:solidFill>
                  <a:srgbClr val="9BAAAC"/>
                </a:solidFill>
                <a:latin typeface="☞GILROY-REGULAR" pitchFamily="2" charset="77"/>
                <a:cs typeface="Lucida Sans Unicode"/>
              </a:rPr>
              <a:t>Lucan and Clondalkin ACMs</a:t>
            </a:r>
            <a:endParaRPr sz="5400" spc="-150" dirty="0">
              <a:latin typeface="☞GILROY-REGULAR" pitchFamily="2" charset="77"/>
              <a:cs typeface="Lucida Sans Unicode"/>
            </a:endParaRPr>
          </a:p>
        </p:txBody>
      </p:sp>
      <p:sp>
        <p:nvSpPr>
          <p:cNvPr id="37" name="object 37"/>
          <p:cNvSpPr txBox="1">
            <a:spLocks noGrp="1"/>
          </p:cNvSpPr>
          <p:nvPr>
            <p:ph type="title"/>
          </p:nvPr>
        </p:nvSpPr>
        <p:spPr>
          <a:xfrm>
            <a:off x="700664" y="3873687"/>
            <a:ext cx="17199986" cy="2905283"/>
          </a:xfrm>
          <a:prstGeom prst="rect">
            <a:avLst/>
          </a:prstGeom>
        </p:spPr>
        <p:txBody>
          <a:bodyPr vert="horz" wrap="square" lIns="0" tIns="12065" rIns="0" bIns="0" rtlCol="0">
            <a:spAutoFit/>
          </a:bodyPr>
          <a:lstStyle/>
          <a:p>
            <a:pPr marL="12700">
              <a:lnSpc>
                <a:spcPct val="100000"/>
              </a:lnSpc>
              <a:spcBef>
                <a:spcPts val="95"/>
              </a:spcBef>
            </a:pPr>
            <a:r>
              <a:rPr lang="en-GB" sz="4400" spc="-150" dirty="0">
                <a:solidFill>
                  <a:schemeClr val="tx1"/>
                </a:solidFill>
                <a:latin typeface="☞GILROY-BOLD" pitchFamily="2" charset="77"/>
              </a:rPr>
              <a:t>Kishoge Station – Section 38 works at Kishoge Station and resulting proposed new Special Speed Limit on R136</a:t>
            </a:r>
            <a:br>
              <a:rPr lang="en-GB" sz="10000" spc="-150" dirty="0">
                <a:solidFill>
                  <a:schemeClr val="tx1"/>
                </a:solidFill>
                <a:latin typeface="☞GILROY-BOLD" pitchFamily="2" charset="77"/>
              </a:rPr>
            </a:br>
            <a:endParaRPr sz="10000" spc="-150" dirty="0">
              <a:solidFill>
                <a:schemeClr val="tx1"/>
              </a:solidFill>
              <a:latin typeface="☞GILROY-BOLD" pitchFamily="2" charset="77"/>
            </a:endParaRPr>
          </a:p>
        </p:txBody>
      </p:sp>
      <p:pic>
        <p:nvPicPr>
          <p:cNvPr id="41" name="Picture 40">
            <a:extLst>
              <a:ext uri="{FF2B5EF4-FFF2-40B4-BE49-F238E27FC236}">
                <a16:creationId xmlns:a16="http://schemas.microsoft.com/office/drawing/2014/main" id="{100602EB-F3E6-8647-A872-8643FF2F65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8450" y="343956"/>
            <a:ext cx="5365965" cy="1860201"/>
          </a:xfrm>
          <a:prstGeom prst="rect">
            <a:avLst/>
          </a:prstGeom>
        </p:spPr>
      </p:pic>
      <p:sp>
        <p:nvSpPr>
          <p:cNvPr id="2" name="object 37">
            <a:extLst>
              <a:ext uri="{FF2B5EF4-FFF2-40B4-BE49-F238E27FC236}">
                <a16:creationId xmlns:a16="http://schemas.microsoft.com/office/drawing/2014/main" id="{ACA2C858-B050-B4F6-02CA-630275775C0D}"/>
              </a:ext>
            </a:extLst>
          </p:cNvPr>
          <p:cNvSpPr txBox="1">
            <a:spLocks/>
          </p:cNvSpPr>
          <p:nvPr/>
        </p:nvSpPr>
        <p:spPr>
          <a:xfrm>
            <a:off x="591777" y="9199654"/>
            <a:ext cx="17199986" cy="2302553"/>
          </a:xfrm>
          <a:prstGeom prst="rect">
            <a:avLst/>
          </a:prstGeom>
        </p:spPr>
        <p:txBody>
          <a:bodyPr vert="horz" wrap="square" lIns="0" tIns="12065" rIns="0" bIns="0" rtlCol="0" anchor="ctr">
            <a:spAutoFit/>
          </a:bodyPr>
          <a:lstStyle>
            <a:lvl1pPr>
              <a:defRPr sz="7200" b="1" i="0" baseline="0">
                <a:solidFill>
                  <a:srgbClr val="062B30"/>
                </a:solidFill>
                <a:latin typeface="☞GILROY-BOLD" pitchFamily="2" charset="77"/>
                <a:ea typeface="+mj-ea"/>
                <a:cs typeface="Arial"/>
              </a:defRPr>
            </a:lvl1pPr>
          </a:lstStyle>
          <a:p>
            <a:pPr marL="12700">
              <a:spcBef>
                <a:spcPts val="95"/>
              </a:spcBef>
            </a:pPr>
            <a:r>
              <a:rPr lang="en-GB" sz="2400" kern="0" spc="-150" dirty="0">
                <a:solidFill>
                  <a:schemeClr val="tx1"/>
                </a:solidFill>
              </a:rPr>
              <a:t>Eoin Burke, Senior Planner, Delivery Team, LUPT </a:t>
            </a:r>
          </a:p>
          <a:p>
            <a:pPr marL="12700">
              <a:spcBef>
                <a:spcPts val="95"/>
              </a:spcBef>
            </a:pPr>
            <a:r>
              <a:rPr lang="en-GB" sz="2400" kern="0" spc="-150" dirty="0">
                <a:solidFill>
                  <a:schemeClr val="tx1"/>
                </a:solidFill>
              </a:rPr>
              <a:t>John Hegarty, Senior Engineer , LUPT</a:t>
            </a:r>
            <a:br>
              <a:rPr lang="en-GB" sz="10000" kern="0" spc="-150" dirty="0">
                <a:solidFill>
                  <a:schemeClr val="tx1"/>
                </a:solidFill>
              </a:rPr>
            </a:br>
            <a:endParaRPr lang="en-GB" sz="10000" kern="0" spc="-150" dirty="0">
              <a:solidFill>
                <a:schemeClr val="tx1"/>
              </a:solidFill>
            </a:endParaRPr>
          </a:p>
        </p:txBody>
      </p:sp>
    </p:spTree>
    <p:extLst>
      <p:ext uri="{BB962C8B-B14F-4D97-AF65-F5344CB8AC3E}">
        <p14:creationId xmlns:p14="http://schemas.microsoft.com/office/powerpoint/2010/main" val="2631683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89ECF64-F737-780E-4D3B-4D6DE0E8BDE6}"/>
              </a:ext>
            </a:extLst>
          </p:cNvPr>
          <p:cNvSpPr>
            <a:spLocks noGrp="1"/>
          </p:cNvSpPr>
          <p:nvPr>
            <p:ph type="title"/>
          </p:nvPr>
        </p:nvSpPr>
        <p:spPr>
          <a:xfrm>
            <a:off x="680357" y="1179951"/>
            <a:ext cx="8600095" cy="907941"/>
          </a:xfrm>
        </p:spPr>
        <p:txBody>
          <a:bodyPr/>
          <a:lstStyle/>
          <a:p>
            <a:r>
              <a:rPr lang="en-US" dirty="0"/>
              <a:t>Content – 2 Elements</a:t>
            </a:r>
          </a:p>
        </p:txBody>
      </p:sp>
      <p:sp>
        <p:nvSpPr>
          <p:cNvPr id="3" name="TextBox 2">
            <a:extLst>
              <a:ext uri="{FF2B5EF4-FFF2-40B4-BE49-F238E27FC236}">
                <a16:creationId xmlns:a16="http://schemas.microsoft.com/office/drawing/2014/main" id="{4D8F75CA-5C9A-37E7-D648-C2421F0D1B74}"/>
              </a:ext>
            </a:extLst>
          </p:cNvPr>
          <p:cNvSpPr txBox="1"/>
          <p:nvPr/>
        </p:nvSpPr>
        <p:spPr>
          <a:xfrm>
            <a:off x="680356" y="2190550"/>
            <a:ext cx="17353643" cy="7464171"/>
          </a:xfrm>
          <a:prstGeom prst="rect">
            <a:avLst/>
          </a:prstGeom>
        </p:spPr>
        <p:txBody>
          <a:bodyPr wrap="square" lIns="0" tIns="0" rIns="0" bIns="0">
            <a:normAutofit/>
          </a:bodyPr>
          <a:lstStyle/>
          <a:p>
            <a:pPr>
              <a:lnSpc>
                <a:spcPct val="90000"/>
              </a:lnSpc>
              <a:spcAft>
                <a:spcPts val="600"/>
              </a:spcAft>
            </a:pPr>
            <a:endParaRPr lang="en-IE" sz="2800" b="0" i="0" u="none" strike="noStrike" baseline="0" dirty="0">
              <a:latin typeface="☞GILROY-REGULAR" pitchFamily="2" charset="77"/>
              <a:ea typeface="+mn-ea"/>
              <a:cs typeface="+mn-cs"/>
            </a:endParaRPr>
          </a:p>
          <a:p>
            <a:pPr marR="156810">
              <a:lnSpc>
                <a:spcPct val="90000"/>
              </a:lnSpc>
              <a:spcAft>
                <a:spcPts val="600"/>
              </a:spcAft>
            </a:pPr>
            <a:r>
              <a:rPr lang="en-IE" sz="4400" b="0" i="0" dirty="0">
                <a:latin typeface="☞GILROY-REGULAR" pitchFamily="2" charset="77"/>
                <a:ea typeface="+mn-ea"/>
                <a:cs typeface="+mn-cs"/>
              </a:rPr>
              <a:t>1. Notification of non statutory consultation under Sectio</a:t>
            </a:r>
            <a:r>
              <a:rPr lang="en-IE" sz="4400" dirty="0">
                <a:latin typeface="☞GILROY-REGULAR" pitchFamily="2" charset="77"/>
              </a:rPr>
              <a:t>n 38 of the Roads Act for traffic calming works on the R136 at Clonburris  </a:t>
            </a:r>
            <a:endParaRPr lang="en-IE" sz="4400" b="0" i="0" dirty="0">
              <a:latin typeface="☞GILROY-REGULAR" pitchFamily="2" charset="77"/>
              <a:ea typeface="+mn-ea"/>
              <a:cs typeface="+mn-cs"/>
            </a:endParaRPr>
          </a:p>
          <a:p>
            <a:pPr marR="156810">
              <a:lnSpc>
                <a:spcPct val="90000"/>
              </a:lnSpc>
              <a:spcAft>
                <a:spcPts val="600"/>
              </a:spcAft>
            </a:pPr>
            <a:r>
              <a:rPr lang="en-IE" sz="4400" dirty="0">
                <a:latin typeface="☞GILROY-REGULAR" pitchFamily="2" charset="77"/>
              </a:rPr>
              <a:t>2. </a:t>
            </a:r>
            <a:r>
              <a:rPr lang="en-IE" sz="4400" b="0" i="0" dirty="0">
                <a:latin typeface="☞GILROY-REGULAR" pitchFamily="2" charset="77"/>
                <a:ea typeface="+mn-ea"/>
                <a:cs typeface="+mn-cs"/>
              </a:rPr>
              <a:t>Pre- Draft notification </a:t>
            </a:r>
            <a:r>
              <a:rPr lang="en-IE" sz="4400" dirty="0">
                <a:latin typeface="☞GILROY-REGULAR" pitchFamily="2" charset="77"/>
              </a:rPr>
              <a:t>of commencement of Special Speed Limit Bye Law process</a:t>
            </a:r>
            <a:endParaRPr lang="en-IE" sz="4400" b="0" i="0" dirty="0">
              <a:latin typeface="☞GILROY-REGULAR" pitchFamily="2" charset="77"/>
              <a:ea typeface="+mn-ea"/>
              <a:cs typeface="+mn-cs"/>
            </a:endParaRPr>
          </a:p>
        </p:txBody>
      </p:sp>
      <p:sp>
        <p:nvSpPr>
          <p:cNvPr id="13" name="Slide Number Placeholder 5">
            <a:extLst>
              <a:ext uri="{FF2B5EF4-FFF2-40B4-BE49-F238E27FC236}">
                <a16:creationId xmlns:a16="http://schemas.microsoft.com/office/drawing/2014/main" id="{3FCA0C1D-AE69-F6A2-F838-300C6A38C773}"/>
              </a:ext>
            </a:extLst>
          </p:cNvPr>
          <p:cNvSpPr>
            <a:spLocks noGrp="1"/>
          </p:cNvSpPr>
          <p:nvPr>
            <p:ph type="sldNum" sz="quarter" idx="7"/>
          </p:nvPr>
        </p:nvSpPr>
        <p:spPr>
          <a:xfrm>
            <a:off x="18357850" y="10302875"/>
            <a:ext cx="860252" cy="276999"/>
          </a:xfrm>
        </p:spPr>
        <p:txBody>
          <a:bodyPr/>
          <a:lstStyle/>
          <a:p>
            <a:pPr>
              <a:spcAft>
                <a:spcPts val="600"/>
              </a:spcAft>
            </a:pPr>
            <a:fld id="{B6F15528-21DE-4FAA-801E-634DDDAF4B2B}" type="slidenum">
              <a:rPr lang="en-IE" smtClean="0"/>
              <a:pPr>
                <a:spcAft>
                  <a:spcPts val="600"/>
                </a:spcAft>
              </a:pPr>
              <a:t>1</a:t>
            </a:fld>
            <a:endParaRPr lang="en-IE"/>
          </a:p>
        </p:txBody>
      </p:sp>
    </p:spTree>
    <p:extLst>
      <p:ext uri="{BB962C8B-B14F-4D97-AF65-F5344CB8AC3E}">
        <p14:creationId xmlns:p14="http://schemas.microsoft.com/office/powerpoint/2010/main" val="262937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25D501-FA43-4073-877C-767FAEA575BD}"/>
              </a:ext>
            </a:extLst>
          </p:cNvPr>
          <p:cNvSpPr>
            <a:spLocks noGrp="1"/>
          </p:cNvSpPr>
          <p:nvPr>
            <p:ph type="sldNum" sz="quarter" idx="7"/>
          </p:nvPr>
        </p:nvSpPr>
        <p:spPr/>
        <p:txBody>
          <a:bodyPr/>
          <a:lstStyle/>
          <a:p>
            <a:r>
              <a:rPr lang="en-IE"/>
              <a:t> |  </a:t>
            </a:r>
            <a:fld id="{B6F15528-21DE-4FAA-801E-634DDDAF4B2B}" type="slidenum">
              <a:rPr lang="en-IE" smtClean="0"/>
              <a:pPr/>
              <a:t>2</a:t>
            </a:fld>
            <a:endParaRPr lang="en-IE"/>
          </a:p>
        </p:txBody>
      </p:sp>
      <p:sp>
        <p:nvSpPr>
          <p:cNvPr id="6" name="Title 1">
            <a:extLst>
              <a:ext uri="{FF2B5EF4-FFF2-40B4-BE49-F238E27FC236}">
                <a16:creationId xmlns:a16="http://schemas.microsoft.com/office/drawing/2014/main" id="{705BAC5A-E7CD-7817-1810-630E6B7FE5CE}"/>
              </a:ext>
            </a:extLst>
          </p:cNvPr>
          <p:cNvSpPr txBox="1">
            <a:spLocks/>
          </p:cNvSpPr>
          <p:nvPr/>
        </p:nvSpPr>
        <p:spPr>
          <a:xfrm>
            <a:off x="372543" y="-902857"/>
            <a:ext cx="19359013" cy="3882391"/>
          </a:xfrm>
          <a:prstGeom prst="rect">
            <a:avLst/>
          </a:prstGeom>
        </p:spPr>
        <p:txBody>
          <a:bodyPr vert="horz" lIns="0" tIns="0" rIns="0" bIns="0" rtlCol="0" anchor="ctr">
            <a:noAutofit/>
          </a:bodyPr>
          <a:lstStyle>
            <a:lvl1pPr>
              <a:defRPr sz="7200" b="1" i="0" baseline="0">
                <a:solidFill>
                  <a:schemeClr val="bg1"/>
                </a:solidFill>
                <a:latin typeface="☞GILROY-BOLD" pitchFamily="2" charset="77"/>
                <a:ea typeface="+mj-ea"/>
                <a:cs typeface="Arial"/>
              </a:defRPr>
            </a:lvl1pPr>
          </a:lstStyle>
          <a:p>
            <a:r>
              <a:rPr lang="en-IE" sz="4400" i="0" dirty="0">
                <a:latin typeface="☞GILROY-REGULAR" pitchFamily="2" charset="77"/>
                <a:ea typeface="+mn-ea"/>
                <a:cs typeface="+mn-cs"/>
              </a:rPr>
              <a:t>1. Notification of non-statutory consultation under Sectio</a:t>
            </a:r>
            <a:r>
              <a:rPr lang="en-IE" sz="4400" dirty="0">
                <a:latin typeface="☞GILROY-REGULAR" pitchFamily="2" charset="77"/>
              </a:rPr>
              <a:t>n 38 of the Roads Act for traffic calming works on the R136 at Clonburris</a:t>
            </a:r>
            <a:endParaRPr lang="en-US" sz="4400" kern="0" dirty="0"/>
          </a:p>
        </p:txBody>
      </p:sp>
      <p:pic>
        <p:nvPicPr>
          <p:cNvPr id="4" name="object 23">
            <a:extLst>
              <a:ext uri="{FF2B5EF4-FFF2-40B4-BE49-F238E27FC236}">
                <a16:creationId xmlns:a16="http://schemas.microsoft.com/office/drawing/2014/main" id="{85B58EA0-0A9E-EF3E-2B0B-D880429EB9AF}"/>
              </a:ext>
            </a:extLst>
          </p:cNvPr>
          <p:cNvPicPr/>
          <p:nvPr/>
        </p:nvPicPr>
        <p:blipFill>
          <a:blip r:embed="rId3" cstate="print">
            <a:extLst>
              <a:ext uri="{28A0092B-C50C-407E-A947-70E740481C1C}">
                <a14:useLocalDpi xmlns:a14="http://schemas.microsoft.com/office/drawing/2010/main" val="0"/>
              </a:ext>
            </a:extLst>
          </a:blip>
          <a:srcRect/>
          <a:stretch/>
        </p:blipFill>
        <p:spPr>
          <a:xfrm>
            <a:off x="3803650" y="10060982"/>
            <a:ext cx="1546287" cy="726573"/>
          </a:xfrm>
          <a:prstGeom prst="rect">
            <a:avLst/>
          </a:prstGeom>
        </p:spPr>
      </p:pic>
      <p:sp>
        <p:nvSpPr>
          <p:cNvPr id="16" name="TextBox 15">
            <a:extLst>
              <a:ext uri="{FF2B5EF4-FFF2-40B4-BE49-F238E27FC236}">
                <a16:creationId xmlns:a16="http://schemas.microsoft.com/office/drawing/2014/main" id="{05E93454-E6BF-DD39-2385-D3BB7A8F1D18}"/>
              </a:ext>
            </a:extLst>
          </p:cNvPr>
          <p:cNvSpPr txBox="1"/>
          <p:nvPr/>
        </p:nvSpPr>
        <p:spPr>
          <a:xfrm>
            <a:off x="372543" y="2070668"/>
            <a:ext cx="18196056" cy="5970865"/>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bg1"/>
                </a:solidFill>
              </a:rPr>
              <a:t>4 week non statutory consultation commencing in October</a:t>
            </a:r>
          </a:p>
          <a:p>
            <a:pPr marL="285750" indent="-285750">
              <a:buFont typeface="Arial" panose="020B0604020202020204" pitchFamily="34" charset="0"/>
              <a:buChar char="•"/>
            </a:pPr>
            <a:r>
              <a:rPr lang="en-GB" sz="2800" dirty="0">
                <a:solidFill>
                  <a:schemeClr val="bg1"/>
                </a:solidFill>
              </a:rPr>
              <a:t>Revert to ACM with report on submissions received </a:t>
            </a:r>
          </a:p>
          <a:p>
            <a:pPr marL="285750" indent="-285750">
              <a:buFont typeface="Arial" panose="020B0604020202020204" pitchFamily="34" charset="0"/>
              <a:buChar char="•"/>
            </a:pPr>
            <a:endParaRPr lang="en-GB" sz="2800" dirty="0">
              <a:solidFill>
                <a:schemeClr val="bg1"/>
              </a:solidFill>
            </a:endParaRPr>
          </a:p>
          <a:p>
            <a:r>
              <a:rPr lang="en-GB" sz="2800" dirty="0">
                <a:solidFill>
                  <a:schemeClr val="bg1"/>
                </a:solidFill>
              </a:rPr>
              <a:t>The extent of works is to the existing road/verge/</a:t>
            </a:r>
            <a:r>
              <a:rPr lang="en-GB" sz="2800" dirty="0" err="1">
                <a:solidFill>
                  <a:schemeClr val="bg1"/>
                </a:solidFill>
              </a:rPr>
              <a:t>cyclepath</a:t>
            </a:r>
            <a:r>
              <a:rPr lang="en-GB" sz="2800" dirty="0">
                <a:solidFill>
                  <a:schemeClr val="bg1"/>
                </a:solidFill>
              </a:rPr>
              <a:t>/footpath footprint with no works outside the existing. Primarily consists of; </a:t>
            </a:r>
          </a:p>
          <a:p>
            <a:pPr marL="285750" indent="-285750">
              <a:buFont typeface="Arial" panose="020B0604020202020204" pitchFamily="34" charset="0"/>
              <a:buChar char="•"/>
            </a:pPr>
            <a:r>
              <a:rPr lang="en-GB" sz="2800" dirty="0">
                <a:solidFill>
                  <a:schemeClr val="bg1"/>
                </a:solidFill>
              </a:rPr>
              <a:t>Provision of c.56 new car parking spaces and c.4 new Universal Access car parking spaces. </a:t>
            </a:r>
          </a:p>
          <a:p>
            <a:pPr marL="285750" indent="-285750">
              <a:buFont typeface="Arial" panose="020B0604020202020204" pitchFamily="34" charset="0"/>
              <a:buChar char="•"/>
            </a:pPr>
            <a:r>
              <a:rPr lang="en-GB" sz="2800" dirty="0">
                <a:solidFill>
                  <a:schemeClr val="bg1"/>
                </a:solidFill>
              </a:rPr>
              <a:t>New road markings, increased concrete footpath build outs at signalised junctions, removal of concrete median barrier at signalized junctions, removal of metal vehicle restraint barriers in verges on both sides, north and south of the bridge. </a:t>
            </a:r>
          </a:p>
          <a:p>
            <a:pPr marL="285750" indent="-285750">
              <a:buFont typeface="Arial" panose="020B0604020202020204" pitchFamily="34" charset="0"/>
              <a:buChar char="•"/>
            </a:pPr>
            <a:r>
              <a:rPr lang="en-GB" sz="2800" dirty="0">
                <a:solidFill>
                  <a:schemeClr val="bg1"/>
                </a:solidFill>
              </a:rPr>
              <a:t>Installation of traffic signals, Ducting and Junction Boxes, Dowelled in bollards, Kerb cuts, ramp accesses and small sections of footpath to connect into existing footpath. </a:t>
            </a:r>
          </a:p>
          <a:p>
            <a:pPr marL="285750" indent="-285750">
              <a:buFont typeface="Arial" panose="020B0604020202020204" pitchFamily="34" charset="0"/>
              <a:buChar char="•"/>
            </a:pPr>
            <a:r>
              <a:rPr lang="en-GB" sz="2800" dirty="0">
                <a:solidFill>
                  <a:schemeClr val="bg1"/>
                </a:solidFill>
              </a:rPr>
              <a:t>Improvement in markings, tactiles and signage for footpaths/cycle tracks both sides. Modifications to existing drainage – no increase in hardstanding envisaged, Temporary traffic management during the works. </a:t>
            </a:r>
          </a:p>
          <a:p>
            <a:pPr marL="285750" indent="-285750">
              <a:buFont typeface="Arial" panose="020B0604020202020204" pitchFamily="34" charset="0"/>
              <a:buChar char="•"/>
            </a:pPr>
            <a:r>
              <a:rPr lang="en-GB" sz="2800" dirty="0">
                <a:solidFill>
                  <a:schemeClr val="bg1"/>
                </a:solidFill>
              </a:rPr>
              <a:t>All associated works </a:t>
            </a:r>
          </a:p>
          <a:p>
            <a:endParaRPr lang="en-GB" dirty="0">
              <a:solidFill>
                <a:schemeClr val="bg1"/>
              </a:solidFill>
            </a:endParaRPr>
          </a:p>
        </p:txBody>
      </p:sp>
    </p:spTree>
    <p:extLst>
      <p:ext uri="{BB962C8B-B14F-4D97-AF65-F5344CB8AC3E}">
        <p14:creationId xmlns:p14="http://schemas.microsoft.com/office/powerpoint/2010/main" val="374666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25D501-FA43-4073-877C-767FAEA575BD}"/>
              </a:ext>
            </a:extLst>
          </p:cNvPr>
          <p:cNvSpPr>
            <a:spLocks noGrp="1"/>
          </p:cNvSpPr>
          <p:nvPr>
            <p:ph type="sldNum" sz="quarter" idx="7"/>
          </p:nvPr>
        </p:nvSpPr>
        <p:spPr/>
        <p:txBody>
          <a:bodyPr/>
          <a:lstStyle/>
          <a:p>
            <a:r>
              <a:rPr lang="en-IE"/>
              <a:t> |  </a:t>
            </a:r>
            <a:fld id="{B6F15528-21DE-4FAA-801E-634DDDAF4B2B}" type="slidenum">
              <a:rPr lang="en-IE" smtClean="0"/>
              <a:pPr/>
              <a:t>3</a:t>
            </a:fld>
            <a:endParaRPr lang="en-IE"/>
          </a:p>
        </p:txBody>
      </p:sp>
      <p:sp>
        <p:nvSpPr>
          <p:cNvPr id="6" name="Title 1">
            <a:extLst>
              <a:ext uri="{FF2B5EF4-FFF2-40B4-BE49-F238E27FC236}">
                <a16:creationId xmlns:a16="http://schemas.microsoft.com/office/drawing/2014/main" id="{705BAC5A-E7CD-7817-1810-630E6B7FE5CE}"/>
              </a:ext>
            </a:extLst>
          </p:cNvPr>
          <p:cNvSpPr txBox="1">
            <a:spLocks/>
          </p:cNvSpPr>
          <p:nvPr/>
        </p:nvSpPr>
        <p:spPr>
          <a:xfrm>
            <a:off x="372543" y="-902857"/>
            <a:ext cx="19359013" cy="3882391"/>
          </a:xfrm>
          <a:prstGeom prst="rect">
            <a:avLst/>
          </a:prstGeom>
        </p:spPr>
        <p:txBody>
          <a:bodyPr vert="horz" lIns="0" tIns="0" rIns="0" bIns="0" rtlCol="0" anchor="ctr">
            <a:noAutofit/>
          </a:bodyPr>
          <a:lstStyle>
            <a:lvl1pPr>
              <a:defRPr sz="7200" b="1" i="0" baseline="0">
                <a:solidFill>
                  <a:schemeClr val="bg1"/>
                </a:solidFill>
                <a:latin typeface="☞GILROY-BOLD" pitchFamily="2" charset="77"/>
                <a:ea typeface="+mj-ea"/>
                <a:cs typeface="Arial"/>
              </a:defRPr>
            </a:lvl1pPr>
          </a:lstStyle>
          <a:p>
            <a:r>
              <a:rPr lang="en-IE" sz="4400" i="0" dirty="0">
                <a:latin typeface="☞GILROY-REGULAR" pitchFamily="2" charset="77"/>
                <a:ea typeface="+mn-ea"/>
                <a:cs typeface="+mn-cs"/>
              </a:rPr>
              <a:t>1. Notification of non-statutory consultation under Sectio</a:t>
            </a:r>
            <a:r>
              <a:rPr lang="en-IE" sz="4400" dirty="0">
                <a:latin typeface="☞GILROY-REGULAR" pitchFamily="2" charset="77"/>
              </a:rPr>
              <a:t>n 38 of the Roads Act for traffic calming works on the R136 at Clonburris</a:t>
            </a:r>
            <a:endParaRPr lang="en-US" sz="4400" kern="0" dirty="0"/>
          </a:p>
        </p:txBody>
      </p:sp>
      <p:pic>
        <p:nvPicPr>
          <p:cNvPr id="4" name="object 23">
            <a:extLst>
              <a:ext uri="{FF2B5EF4-FFF2-40B4-BE49-F238E27FC236}">
                <a16:creationId xmlns:a16="http://schemas.microsoft.com/office/drawing/2014/main" id="{85B58EA0-0A9E-EF3E-2B0B-D880429EB9AF}"/>
              </a:ext>
            </a:extLst>
          </p:cNvPr>
          <p:cNvPicPr/>
          <p:nvPr/>
        </p:nvPicPr>
        <p:blipFill>
          <a:blip r:embed="rId3" cstate="print">
            <a:extLst>
              <a:ext uri="{28A0092B-C50C-407E-A947-70E740481C1C}">
                <a14:useLocalDpi xmlns:a14="http://schemas.microsoft.com/office/drawing/2010/main" val="0"/>
              </a:ext>
            </a:extLst>
          </a:blip>
          <a:srcRect/>
          <a:stretch/>
        </p:blipFill>
        <p:spPr>
          <a:xfrm>
            <a:off x="3803650" y="10060982"/>
            <a:ext cx="1546287" cy="726573"/>
          </a:xfrm>
          <a:prstGeom prst="rect">
            <a:avLst/>
          </a:prstGeom>
        </p:spPr>
      </p:pic>
      <p:pic>
        <p:nvPicPr>
          <p:cNvPr id="7" name="Picture 6">
            <a:extLst>
              <a:ext uri="{FF2B5EF4-FFF2-40B4-BE49-F238E27FC236}">
                <a16:creationId xmlns:a16="http://schemas.microsoft.com/office/drawing/2014/main" id="{758F089F-675C-73FA-6919-2BA627B45571}"/>
              </a:ext>
            </a:extLst>
          </p:cNvPr>
          <p:cNvPicPr>
            <a:picLocks noChangeAspect="1"/>
          </p:cNvPicPr>
          <p:nvPr/>
        </p:nvPicPr>
        <p:blipFill rotWithShape="1">
          <a:blip r:embed="rId4"/>
          <a:srcRect l="1331" t="23995" r="3855" b="5546"/>
          <a:stretch/>
        </p:blipFill>
        <p:spPr>
          <a:xfrm>
            <a:off x="372543" y="2979534"/>
            <a:ext cx="19284178" cy="8060999"/>
          </a:xfrm>
          <a:prstGeom prst="rect">
            <a:avLst/>
          </a:prstGeom>
        </p:spPr>
      </p:pic>
    </p:spTree>
    <p:extLst>
      <p:ext uri="{BB962C8B-B14F-4D97-AF65-F5344CB8AC3E}">
        <p14:creationId xmlns:p14="http://schemas.microsoft.com/office/powerpoint/2010/main" val="114684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96921F-6C33-EF2A-FDD7-AFFED40976CE}"/>
              </a:ext>
            </a:extLst>
          </p:cNvPr>
          <p:cNvPicPr>
            <a:picLocks noChangeAspect="1"/>
          </p:cNvPicPr>
          <p:nvPr/>
        </p:nvPicPr>
        <p:blipFill rotWithShape="1">
          <a:blip r:embed="rId3"/>
          <a:srcRect l="6064" t="13932" r="83251" b="28361"/>
          <a:stretch/>
        </p:blipFill>
        <p:spPr>
          <a:xfrm>
            <a:off x="13794316" y="5038350"/>
            <a:ext cx="5710464" cy="5782715"/>
          </a:xfrm>
          <a:prstGeom prst="rect">
            <a:avLst/>
          </a:prstGeom>
        </p:spPr>
      </p:pic>
      <p:sp>
        <p:nvSpPr>
          <p:cNvPr id="5" name="Slide Number Placeholder 4">
            <a:extLst>
              <a:ext uri="{FF2B5EF4-FFF2-40B4-BE49-F238E27FC236}">
                <a16:creationId xmlns:a16="http://schemas.microsoft.com/office/drawing/2014/main" id="{6625D501-FA43-4073-877C-767FAEA575BD}"/>
              </a:ext>
            </a:extLst>
          </p:cNvPr>
          <p:cNvSpPr>
            <a:spLocks noGrp="1"/>
          </p:cNvSpPr>
          <p:nvPr>
            <p:ph type="sldNum" sz="quarter" idx="7"/>
          </p:nvPr>
        </p:nvSpPr>
        <p:spPr/>
        <p:txBody>
          <a:bodyPr/>
          <a:lstStyle/>
          <a:p>
            <a:r>
              <a:rPr lang="en-IE"/>
              <a:t> |  </a:t>
            </a:r>
            <a:fld id="{B6F15528-21DE-4FAA-801E-634DDDAF4B2B}" type="slidenum">
              <a:rPr lang="en-IE" smtClean="0"/>
              <a:pPr/>
              <a:t>4</a:t>
            </a:fld>
            <a:endParaRPr lang="en-IE"/>
          </a:p>
        </p:txBody>
      </p:sp>
      <p:sp>
        <p:nvSpPr>
          <p:cNvPr id="6" name="Title 1">
            <a:extLst>
              <a:ext uri="{FF2B5EF4-FFF2-40B4-BE49-F238E27FC236}">
                <a16:creationId xmlns:a16="http://schemas.microsoft.com/office/drawing/2014/main" id="{705BAC5A-E7CD-7817-1810-630E6B7FE5CE}"/>
              </a:ext>
            </a:extLst>
          </p:cNvPr>
          <p:cNvSpPr txBox="1">
            <a:spLocks/>
          </p:cNvSpPr>
          <p:nvPr/>
        </p:nvSpPr>
        <p:spPr>
          <a:xfrm>
            <a:off x="280629" y="181608"/>
            <a:ext cx="19372620" cy="1107996"/>
          </a:xfrm>
          <a:prstGeom prst="rect">
            <a:avLst/>
          </a:prstGeom>
        </p:spPr>
        <p:txBody>
          <a:bodyPr vert="horz" lIns="0" tIns="0" rIns="0" bIns="0" rtlCol="0" anchor="ctr">
            <a:normAutofit/>
          </a:bodyPr>
          <a:lstStyle>
            <a:lvl1pPr>
              <a:defRPr sz="7200" b="1" i="0" baseline="0">
                <a:solidFill>
                  <a:schemeClr val="bg1"/>
                </a:solidFill>
                <a:latin typeface="☞GILROY-BOLD" pitchFamily="2" charset="77"/>
                <a:ea typeface="+mj-ea"/>
                <a:cs typeface="Arial"/>
              </a:defRPr>
            </a:lvl1pPr>
          </a:lstStyle>
          <a:p>
            <a:r>
              <a:rPr lang="en-US" kern="0" dirty="0"/>
              <a:t>Context </a:t>
            </a:r>
          </a:p>
        </p:txBody>
      </p:sp>
      <p:sp>
        <p:nvSpPr>
          <p:cNvPr id="3" name="Text Placeholder 2">
            <a:extLst>
              <a:ext uri="{FF2B5EF4-FFF2-40B4-BE49-F238E27FC236}">
                <a16:creationId xmlns:a16="http://schemas.microsoft.com/office/drawing/2014/main" id="{E6273ADF-33B8-FA06-D919-4C0219C654C9}"/>
              </a:ext>
            </a:extLst>
          </p:cNvPr>
          <p:cNvSpPr>
            <a:spLocks noGrp="1"/>
          </p:cNvSpPr>
          <p:nvPr>
            <p:ph type="body" idx="1"/>
          </p:nvPr>
        </p:nvSpPr>
        <p:spPr>
          <a:xfrm>
            <a:off x="280629" y="1406587"/>
            <a:ext cx="12291414" cy="9171742"/>
          </a:xfrm>
        </p:spPr>
        <p:txBody>
          <a:bodyPr/>
          <a:lstStyle/>
          <a:p>
            <a:r>
              <a:rPr lang="en-GB" sz="2400" dirty="0"/>
              <a:t>Station</a:t>
            </a:r>
          </a:p>
          <a:p>
            <a:pPr marL="457200" indent="-457200">
              <a:buFont typeface="Arial" panose="020B0604020202020204" pitchFamily="34" charset="0"/>
              <a:buChar char="•"/>
            </a:pPr>
            <a:r>
              <a:rPr lang="en-GB" sz="2400" dirty="0"/>
              <a:t>Section 38 Traffic Calming proposal on R136 – required to open Kishoge Station </a:t>
            </a:r>
          </a:p>
          <a:p>
            <a:pPr marL="457200" indent="-457200">
              <a:buFont typeface="Arial" panose="020B0604020202020204" pitchFamily="34" charset="0"/>
              <a:buChar char="•"/>
            </a:pPr>
            <a:r>
              <a:rPr lang="en-GB" sz="2400" dirty="0"/>
              <a:t>Kishoge Station built and not opened </a:t>
            </a:r>
          </a:p>
          <a:p>
            <a:pPr marL="457200" indent="-457200">
              <a:buFont typeface="Arial" panose="020B0604020202020204" pitchFamily="34" charset="0"/>
              <a:buChar char="•"/>
            </a:pPr>
            <a:r>
              <a:rPr lang="en-GB" sz="2400" dirty="0"/>
              <a:t>Works now required to the station to enable opening (internal and external repair/finishes) </a:t>
            </a:r>
          </a:p>
          <a:p>
            <a:pPr marL="457200" indent="-457200">
              <a:buFont typeface="Arial" panose="020B0604020202020204" pitchFamily="34" charset="0"/>
              <a:buChar char="•"/>
            </a:pPr>
            <a:r>
              <a:rPr lang="en-GB" sz="2400" dirty="0"/>
              <a:t>Kishoge station contractor appointment due by Irish Rail</a:t>
            </a:r>
          </a:p>
          <a:p>
            <a:pPr marL="457200" indent="-457200">
              <a:buFont typeface="Arial" panose="020B0604020202020204" pitchFamily="34" charset="0"/>
              <a:buChar char="•"/>
            </a:pPr>
            <a:r>
              <a:rPr lang="en-GB" sz="2400" dirty="0"/>
              <a:t>Existing car park land is part of Kishoge Urban Centre</a:t>
            </a:r>
          </a:p>
          <a:p>
            <a:pPr marL="457200" indent="-457200">
              <a:buFont typeface="Arial" panose="020B0604020202020204" pitchFamily="34" charset="0"/>
              <a:buChar char="•"/>
            </a:pPr>
            <a:r>
              <a:rPr lang="en-GB" sz="2400" dirty="0"/>
              <a:t>Car parking is required to facilitate the opening of the station </a:t>
            </a:r>
          </a:p>
          <a:p>
            <a:pPr marL="457200" indent="-457200">
              <a:buFont typeface="Arial" panose="020B0604020202020204" pitchFamily="34" charset="0"/>
              <a:buChar char="•"/>
            </a:pPr>
            <a:endParaRPr lang="en-GB" sz="2400" dirty="0"/>
          </a:p>
          <a:p>
            <a:r>
              <a:rPr lang="en-GB" sz="2400" dirty="0"/>
              <a:t>Planning Scheme</a:t>
            </a:r>
          </a:p>
          <a:p>
            <a:pPr marL="457200" indent="-457200">
              <a:buFont typeface="Arial" panose="020B0604020202020204" pitchFamily="34" charset="0"/>
              <a:buChar char="•"/>
            </a:pPr>
            <a:r>
              <a:rPr lang="en-GB" sz="2400" dirty="0"/>
              <a:t>Section 38 proposal – Supports the implementation of the Clonburris Planning Scheme</a:t>
            </a:r>
          </a:p>
          <a:p>
            <a:pPr marL="457200" indent="-457200">
              <a:buFont typeface="Arial" panose="020B0604020202020204" pitchFamily="34" charset="0"/>
              <a:buChar char="•"/>
            </a:pPr>
            <a:r>
              <a:rPr lang="en-GB" sz="2400" dirty="0"/>
              <a:t>Facilitates opening of Kishoge Station (Phasing Requirement) </a:t>
            </a:r>
          </a:p>
          <a:p>
            <a:pPr marL="457200" indent="-457200">
              <a:buFont typeface="Arial" panose="020B0604020202020204" pitchFamily="34" charset="0"/>
              <a:buChar char="•"/>
            </a:pPr>
            <a:r>
              <a:rPr lang="en-GB" sz="2400" dirty="0"/>
              <a:t>R136 (Grange Castle Road) – Arterial Street in Planning Scheme </a:t>
            </a:r>
          </a:p>
          <a:p>
            <a:pPr marL="457200" indent="-457200">
              <a:buFont typeface="Arial" panose="020B0604020202020204" pitchFamily="34" charset="0"/>
              <a:buChar char="•"/>
            </a:pPr>
            <a:r>
              <a:rPr lang="en-GB" sz="2400" dirty="0"/>
              <a:t>Planning Scheme requires upgrading of Arterial Streets </a:t>
            </a:r>
          </a:p>
          <a:p>
            <a:pPr marL="457200" indent="-457200">
              <a:buFont typeface="Arial" panose="020B0604020202020204" pitchFamily="34" charset="0"/>
              <a:buChar char="•"/>
            </a:pPr>
            <a:r>
              <a:rPr lang="en-GB" sz="2400" dirty="0"/>
              <a:t>‘To promote walking and cycling and create streets that are more attractive and urban in character, these streets should be upgraded and redefined through a combination of measures including signalised junctions, double planting, transition zones, on-street parking and frontage from development’</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Section 38 traffic calming proposal is to amend the environment of the R136 outside the station, providing improved and safer pedestrian and cycle facilities and on street car parking for the station </a:t>
            </a:r>
            <a:r>
              <a:rPr lang="en-IE" sz="2400" dirty="0">
                <a:effectLst/>
                <a:latin typeface="Calibri" panose="020F0502020204030204" pitchFamily="34" charset="0"/>
                <a:ea typeface="Calibri" panose="020F0502020204030204" pitchFamily="34" charset="0"/>
              </a:rPr>
              <a:t>in the context of development of this area of the SDZ and opening of Kishoge Railway Station</a:t>
            </a:r>
            <a:endParaRPr lang="en-GB" sz="2400" dirty="0"/>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endParaRPr lang="en-GB" sz="2400" dirty="0"/>
          </a:p>
          <a:p>
            <a:endParaRPr lang="en-GB" sz="2000" dirty="0"/>
          </a:p>
        </p:txBody>
      </p:sp>
      <p:pic>
        <p:nvPicPr>
          <p:cNvPr id="4" name="object 23">
            <a:extLst>
              <a:ext uri="{FF2B5EF4-FFF2-40B4-BE49-F238E27FC236}">
                <a16:creationId xmlns:a16="http://schemas.microsoft.com/office/drawing/2014/main" id="{85B58EA0-0A9E-EF3E-2B0B-D880429EB9AF}"/>
              </a:ext>
            </a:extLst>
          </p:cNvPr>
          <p:cNvPicPr/>
          <p:nvPr/>
        </p:nvPicPr>
        <p:blipFill>
          <a:blip r:embed="rId4" cstate="print">
            <a:extLst>
              <a:ext uri="{28A0092B-C50C-407E-A947-70E740481C1C}">
                <a14:useLocalDpi xmlns:a14="http://schemas.microsoft.com/office/drawing/2010/main" val="0"/>
              </a:ext>
            </a:extLst>
          </a:blip>
          <a:srcRect/>
          <a:stretch/>
        </p:blipFill>
        <p:spPr>
          <a:xfrm>
            <a:off x="3803650" y="10060982"/>
            <a:ext cx="1546287" cy="726573"/>
          </a:xfrm>
          <a:prstGeom prst="rect">
            <a:avLst/>
          </a:prstGeom>
        </p:spPr>
      </p:pic>
      <p:pic>
        <p:nvPicPr>
          <p:cNvPr id="2" name="Picture 1">
            <a:extLst>
              <a:ext uri="{FF2B5EF4-FFF2-40B4-BE49-F238E27FC236}">
                <a16:creationId xmlns:a16="http://schemas.microsoft.com/office/drawing/2014/main" id="{C75D7659-530E-E982-2E76-CDB80EFEAC19}"/>
              </a:ext>
            </a:extLst>
          </p:cNvPr>
          <p:cNvPicPr>
            <a:picLocks noChangeAspect="1"/>
          </p:cNvPicPr>
          <p:nvPr/>
        </p:nvPicPr>
        <p:blipFill>
          <a:blip r:embed="rId5"/>
          <a:stretch>
            <a:fillRect/>
          </a:stretch>
        </p:blipFill>
        <p:spPr>
          <a:xfrm>
            <a:off x="13665201" y="181608"/>
            <a:ext cx="4664416" cy="4585580"/>
          </a:xfrm>
          <a:prstGeom prst="rect">
            <a:avLst/>
          </a:prstGeom>
        </p:spPr>
      </p:pic>
      <p:sp>
        <p:nvSpPr>
          <p:cNvPr id="11" name="Rectangle 10">
            <a:extLst>
              <a:ext uri="{FF2B5EF4-FFF2-40B4-BE49-F238E27FC236}">
                <a16:creationId xmlns:a16="http://schemas.microsoft.com/office/drawing/2014/main" id="{EF7B8C96-6905-40A1-BE89-FC1A35C21247}"/>
              </a:ext>
            </a:extLst>
          </p:cNvPr>
          <p:cNvSpPr/>
          <p:nvPr/>
        </p:nvSpPr>
        <p:spPr>
          <a:xfrm>
            <a:off x="15325251" y="6907483"/>
            <a:ext cx="2517321" cy="36317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213971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a city&#10;&#10;Description automatically generated">
            <a:extLst>
              <a:ext uri="{FF2B5EF4-FFF2-40B4-BE49-F238E27FC236}">
                <a16:creationId xmlns:a16="http://schemas.microsoft.com/office/drawing/2014/main" id="{EF7836A0-4906-5977-ECED-1B0FA168B4C8}"/>
              </a:ext>
            </a:extLst>
          </p:cNvPr>
          <p:cNvPicPr>
            <a:picLocks noChangeAspect="1"/>
          </p:cNvPicPr>
          <p:nvPr/>
        </p:nvPicPr>
        <p:blipFill>
          <a:blip r:embed="rId3"/>
          <a:stretch>
            <a:fillRect/>
          </a:stretch>
        </p:blipFill>
        <p:spPr>
          <a:xfrm>
            <a:off x="746996" y="1435846"/>
            <a:ext cx="5511624" cy="8386875"/>
          </a:xfrm>
          <a:prstGeom prst="rect">
            <a:avLst/>
          </a:prstGeom>
        </p:spPr>
      </p:pic>
      <p:sp>
        <p:nvSpPr>
          <p:cNvPr id="5" name="Slide Number Placeholder 4">
            <a:extLst>
              <a:ext uri="{FF2B5EF4-FFF2-40B4-BE49-F238E27FC236}">
                <a16:creationId xmlns:a16="http://schemas.microsoft.com/office/drawing/2014/main" id="{6625D501-FA43-4073-877C-767FAEA575BD}"/>
              </a:ext>
            </a:extLst>
          </p:cNvPr>
          <p:cNvSpPr>
            <a:spLocks noGrp="1"/>
          </p:cNvSpPr>
          <p:nvPr>
            <p:ph type="sldNum" sz="quarter" idx="7"/>
          </p:nvPr>
        </p:nvSpPr>
        <p:spPr/>
        <p:txBody>
          <a:bodyPr/>
          <a:lstStyle/>
          <a:p>
            <a:r>
              <a:rPr lang="en-IE"/>
              <a:t> |  </a:t>
            </a:r>
            <a:fld id="{B6F15528-21DE-4FAA-801E-634DDDAF4B2B}" type="slidenum">
              <a:rPr lang="en-IE" smtClean="0"/>
              <a:pPr/>
              <a:t>5</a:t>
            </a:fld>
            <a:endParaRPr lang="en-IE"/>
          </a:p>
        </p:txBody>
      </p:sp>
      <p:sp>
        <p:nvSpPr>
          <p:cNvPr id="6" name="Title 1">
            <a:extLst>
              <a:ext uri="{FF2B5EF4-FFF2-40B4-BE49-F238E27FC236}">
                <a16:creationId xmlns:a16="http://schemas.microsoft.com/office/drawing/2014/main" id="{705BAC5A-E7CD-7817-1810-630E6B7FE5CE}"/>
              </a:ext>
            </a:extLst>
          </p:cNvPr>
          <p:cNvSpPr txBox="1">
            <a:spLocks/>
          </p:cNvSpPr>
          <p:nvPr/>
        </p:nvSpPr>
        <p:spPr>
          <a:xfrm>
            <a:off x="98851" y="253296"/>
            <a:ext cx="19957143" cy="1107996"/>
          </a:xfrm>
          <a:prstGeom prst="rect">
            <a:avLst/>
          </a:prstGeom>
        </p:spPr>
        <p:txBody>
          <a:bodyPr vert="horz" lIns="0" tIns="0" rIns="0" bIns="0" rtlCol="0" anchor="ctr">
            <a:normAutofit fontScale="92500"/>
          </a:bodyPr>
          <a:lstStyle>
            <a:lvl1pPr>
              <a:defRPr sz="7200" b="1" i="0" baseline="0">
                <a:solidFill>
                  <a:schemeClr val="bg1"/>
                </a:solidFill>
                <a:latin typeface="☞GILROY-BOLD" pitchFamily="2" charset="77"/>
                <a:ea typeface="+mj-ea"/>
                <a:cs typeface="Arial"/>
              </a:defRPr>
            </a:lvl1pPr>
          </a:lstStyle>
          <a:p>
            <a:r>
              <a:rPr lang="en-US" sz="4800" kern="0" dirty="0">
                <a:latin typeface="☞GILROY-BOLD"/>
              </a:rPr>
              <a:t>Non Statutory Consultation on Traffic Calming / Kishoge Station Parking – Section 38</a:t>
            </a:r>
          </a:p>
        </p:txBody>
      </p:sp>
      <p:pic>
        <p:nvPicPr>
          <p:cNvPr id="4" name="object 23">
            <a:extLst>
              <a:ext uri="{FF2B5EF4-FFF2-40B4-BE49-F238E27FC236}">
                <a16:creationId xmlns:a16="http://schemas.microsoft.com/office/drawing/2014/main" id="{4B38B1DB-BB56-B2BC-35D3-D0E585E18CB6}"/>
              </a:ext>
            </a:extLst>
          </p:cNvPr>
          <p:cNvPicPr/>
          <p:nvPr/>
        </p:nvPicPr>
        <p:blipFill>
          <a:blip r:embed="rId4" cstate="print">
            <a:extLst>
              <a:ext uri="{28A0092B-C50C-407E-A947-70E740481C1C}">
                <a14:useLocalDpi xmlns:a14="http://schemas.microsoft.com/office/drawing/2010/main" val="0"/>
              </a:ext>
            </a:extLst>
          </a:blip>
          <a:srcRect/>
          <a:stretch/>
        </p:blipFill>
        <p:spPr>
          <a:xfrm>
            <a:off x="3803650" y="10060982"/>
            <a:ext cx="1546287" cy="726573"/>
          </a:xfrm>
          <a:prstGeom prst="rect">
            <a:avLst/>
          </a:prstGeom>
        </p:spPr>
      </p:pic>
      <p:sp>
        <p:nvSpPr>
          <p:cNvPr id="8" name="Rectangle 7">
            <a:extLst>
              <a:ext uri="{FF2B5EF4-FFF2-40B4-BE49-F238E27FC236}">
                <a16:creationId xmlns:a16="http://schemas.microsoft.com/office/drawing/2014/main" id="{CCAF7809-E0FE-C0C5-8B6F-C3141C1C2093}"/>
              </a:ext>
            </a:extLst>
          </p:cNvPr>
          <p:cNvSpPr/>
          <p:nvPr/>
        </p:nvSpPr>
        <p:spPr>
          <a:xfrm>
            <a:off x="2764452" y="3820493"/>
            <a:ext cx="1490924" cy="36185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n aerial view of a road&#10;&#10;Description automatically generated">
            <a:extLst>
              <a:ext uri="{FF2B5EF4-FFF2-40B4-BE49-F238E27FC236}">
                <a16:creationId xmlns:a16="http://schemas.microsoft.com/office/drawing/2014/main" id="{141BD753-4005-D4E0-2D20-1295EC544397}"/>
              </a:ext>
            </a:extLst>
          </p:cNvPr>
          <p:cNvPicPr>
            <a:picLocks noChangeAspect="1"/>
          </p:cNvPicPr>
          <p:nvPr/>
        </p:nvPicPr>
        <p:blipFill rotWithShape="1">
          <a:blip r:embed="rId5"/>
          <a:srcRect l="33941" t="6229" r="116" b="457"/>
          <a:stretch/>
        </p:blipFill>
        <p:spPr>
          <a:xfrm>
            <a:off x="6735266" y="3039464"/>
            <a:ext cx="4493387" cy="4413220"/>
          </a:xfrm>
          <a:prstGeom prst="rect">
            <a:avLst/>
          </a:prstGeom>
          <a:ln w="57150">
            <a:solidFill>
              <a:srgbClr val="FF0000"/>
            </a:solidFill>
          </a:ln>
        </p:spPr>
      </p:pic>
      <p:cxnSp>
        <p:nvCxnSpPr>
          <p:cNvPr id="13" name="Straight Arrow Connector 12">
            <a:extLst>
              <a:ext uri="{FF2B5EF4-FFF2-40B4-BE49-F238E27FC236}">
                <a16:creationId xmlns:a16="http://schemas.microsoft.com/office/drawing/2014/main" id="{DCF2E11F-5951-A133-F016-0D5CB2BB5423}"/>
              </a:ext>
            </a:extLst>
          </p:cNvPr>
          <p:cNvCxnSpPr/>
          <p:nvPr/>
        </p:nvCxnSpPr>
        <p:spPr>
          <a:xfrm flipV="1">
            <a:off x="4265865" y="5210853"/>
            <a:ext cx="2405893" cy="452665"/>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descr="A diagram of a cross section of a parking lot&#10;&#10;Description automatically generated">
            <a:extLst>
              <a:ext uri="{FF2B5EF4-FFF2-40B4-BE49-F238E27FC236}">
                <a16:creationId xmlns:a16="http://schemas.microsoft.com/office/drawing/2014/main" id="{C0D32248-BA03-6FC1-60F8-7C9FA20867C8}"/>
              </a:ext>
            </a:extLst>
          </p:cNvPr>
          <p:cNvPicPr>
            <a:picLocks noChangeAspect="1"/>
          </p:cNvPicPr>
          <p:nvPr/>
        </p:nvPicPr>
        <p:blipFill rotWithShape="1">
          <a:blip r:embed="rId6"/>
          <a:srcRect t="51063"/>
          <a:stretch/>
        </p:blipFill>
        <p:spPr>
          <a:xfrm>
            <a:off x="11433600" y="3013671"/>
            <a:ext cx="8103535" cy="2974320"/>
          </a:xfrm>
          <a:prstGeom prst="rect">
            <a:avLst/>
          </a:prstGeom>
        </p:spPr>
      </p:pic>
      <p:sp>
        <p:nvSpPr>
          <p:cNvPr id="2" name="TextBox 1">
            <a:extLst>
              <a:ext uri="{FF2B5EF4-FFF2-40B4-BE49-F238E27FC236}">
                <a16:creationId xmlns:a16="http://schemas.microsoft.com/office/drawing/2014/main" id="{96E0ED77-C02C-CD8E-E414-619B9B573146}"/>
              </a:ext>
            </a:extLst>
          </p:cNvPr>
          <p:cNvSpPr txBox="1"/>
          <p:nvPr/>
        </p:nvSpPr>
        <p:spPr>
          <a:xfrm>
            <a:off x="11650133" y="6366933"/>
            <a:ext cx="8405861" cy="2523768"/>
          </a:xfrm>
          <a:prstGeom prst="rect">
            <a:avLst/>
          </a:prstGeom>
          <a:noFill/>
        </p:spPr>
        <p:txBody>
          <a:bodyPr wrap="square" rtlCol="0">
            <a:spAutoFit/>
          </a:bodyPr>
          <a:lstStyle/>
          <a:p>
            <a:r>
              <a:rPr lang="en-GB" sz="2800" dirty="0">
                <a:solidFill>
                  <a:schemeClr val="bg1"/>
                </a:solidFill>
              </a:rPr>
              <a:t>- Provision of improved pedestrian routes, including pedestrian crossings  </a:t>
            </a:r>
          </a:p>
          <a:p>
            <a:r>
              <a:rPr lang="en-GB" sz="2800" dirty="0">
                <a:solidFill>
                  <a:schemeClr val="bg1"/>
                </a:solidFill>
              </a:rPr>
              <a:t>- Provision of parallel on street car parking </a:t>
            </a:r>
          </a:p>
          <a:p>
            <a:r>
              <a:rPr lang="en-GB" sz="2800" dirty="0">
                <a:solidFill>
                  <a:schemeClr val="bg1"/>
                </a:solidFill>
              </a:rPr>
              <a:t>- Bus Lane maintained </a:t>
            </a:r>
          </a:p>
          <a:p>
            <a:r>
              <a:rPr lang="en-GB" sz="2800" dirty="0">
                <a:solidFill>
                  <a:schemeClr val="bg1"/>
                </a:solidFill>
              </a:rPr>
              <a:t>- Removal of a lane of traffic </a:t>
            </a:r>
            <a:endParaRPr lang="en-IE" sz="2800"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692956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a city&#10;&#10;Description automatically generated">
            <a:extLst>
              <a:ext uri="{FF2B5EF4-FFF2-40B4-BE49-F238E27FC236}">
                <a16:creationId xmlns:a16="http://schemas.microsoft.com/office/drawing/2014/main" id="{EF7836A0-4906-5977-ECED-1B0FA168B4C8}"/>
              </a:ext>
            </a:extLst>
          </p:cNvPr>
          <p:cNvPicPr>
            <a:picLocks noChangeAspect="1"/>
          </p:cNvPicPr>
          <p:nvPr/>
        </p:nvPicPr>
        <p:blipFill>
          <a:blip r:embed="rId3"/>
          <a:stretch>
            <a:fillRect/>
          </a:stretch>
        </p:blipFill>
        <p:spPr>
          <a:xfrm>
            <a:off x="746995" y="1435846"/>
            <a:ext cx="3505691" cy="5334507"/>
          </a:xfrm>
          <a:prstGeom prst="rect">
            <a:avLst/>
          </a:prstGeom>
        </p:spPr>
      </p:pic>
      <p:sp>
        <p:nvSpPr>
          <p:cNvPr id="5" name="Slide Number Placeholder 4">
            <a:extLst>
              <a:ext uri="{FF2B5EF4-FFF2-40B4-BE49-F238E27FC236}">
                <a16:creationId xmlns:a16="http://schemas.microsoft.com/office/drawing/2014/main" id="{6625D501-FA43-4073-877C-767FAEA575BD}"/>
              </a:ext>
            </a:extLst>
          </p:cNvPr>
          <p:cNvSpPr>
            <a:spLocks noGrp="1"/>
          </p:cNvSpPr>
          <p:nvPr>
            <p:ph type="sldNum" sz="quarter" idx="7"/>
          </p:nvPr>
        </p:nvSpPr>
        <p:spPr/>
        <p:txBody>
          <a:bodyPr/>
          <a:lstStyle/>
          <a:p>
            <a:r>
              <a:rPr lang="en-IE"/>
              <a:t> |  </a:t>
            </a:r>
            <a:fld id="{B6F15528-21DE-4FAA-801E-634DDDAF4B2B}" type="slidenum">
              <a:rPr lang="en-IE" smtClean="0"/>
              <a:pPr/>
              <a:t>6</a:t>
            </a:fld>
            <a:endParaRPr lang="en-IE"/>
          </a:p>
        </p:txBody>
      </p:sp>
      <p:sp>
        <p:nvSpPr>
          <p:cNvPr id="6" name="Title 1">
            <a:extLst>
              <a:ext uri="{FF2B5EF4-FFF2-40B4-BE49-F238E27FC236}">
                <a16:creationId xmlns:a16="http://schemas.microsoft.com/office/drawing/2014/main" id="{705BAC5A-E7CD-7817-1810-630E6B7FE5CE}"/>
              </a:ext>
            </a:extLst>
          </p:cNvPr>
          <p:cNvSpPr txBox="1">
            <a:spLocks/>
          </p:cNvSpPr>
          <p:nvPr/>
        </p:nvSpPr>
        <p:spPr>
          <a:xfrm>
            <a:off x="280629" y="203279"/>
            <a:ext cx="19372620" cy="1107996"/>
          </a:xfrm>
          <a:prstGeom prst="rect">
            <a:avLst/>
          </a:prstGeom>
        </p:spPr>
        <p:txBody>
          <a:bodyPr vert="horz" lIns="0" tIns="0" rIns="0" bIns="0" rtlCol="0" anchor="ctr">
            <a:normAutofit/>
          </a:bodyPr>
          <a:lstStyle>
            <a:lvl1pPr>
              <a:defRPr sz="7200" b="1" i="0" baseline="0">
                <a:solidFill>
                  <a:schemeClr val="bg1"/>
                </a:solidFill>
                <a:latin typeface="☞GILROY-BOLD" pitchFamily="2" charset="77"/>
                <a:ea typeface="+mj-ea"/>
                <a:cs typeface="Arial"/>
              </a:defRPr>
            </a:lvl1pPr>
          </a:lstStyle>
          <a:p>
            <a:r>
              <a:rPr lang="en-US" sz="4000" kern="0" dirty="0">
                <a:latin typeface="☞GILROY-BOLD"/>
              </a:rPr>
              <a:t>Non Statutory Consultation on Traffic Calming / Kishoge Station Parking – Section 38</a:t>
            </a:r>
          </a:p>
        </p:txBody>
      </p:sp>
      <p:pic>
        <p:nvPicPr>
          <p:cNvPr id="4" name="object 23">
            <a:extLst>
              <a:ext uri="{FF2B5EF4-FFF2-40B4-BE49-F238E27FC236}">
                <a16:creationId xmlns:a16="http://schemas.microsoft.com/office/drawing/2014/main" id="{4B38B1DB-BB56-B2BC-35D3-D0E585E18CB6}"/>
              </a:ext>
            </a:extLst>
          </p:cNvPr>
          <p:cNvPicPr/>
          <p:nvPr/>
        </p:nvPicPr>
        <p:blipFill>
          <a:blip r:embed="rId4" cstate="print">
            <a:extLst>
              <a:ext uri="{28A0092B-C50C-407E-A947-70E740481C1C}">
                <a14:useLocalDpi xmlns:a14="http://schemas.microsoft.com/office/drawing/2010/main" val="0"/>
              </a:ext>
            </a:extLst>
          </a:blip>
          <a:srcRect/>
          <a:stretch/>
        </p:blipFill>
        <p:spPr>
          <a:xfrm>
            <a:off x="3803650" y="10060982"/>
            <a:ext cx="1546287" cy="726573"/>
          </a:xfrm>
          <a:prstGeom prst="rect">
            <a:avLst/>
          </a:prstGeom>
        </p:spPr>
      </p:pic>
      <p:sp>
        <p:nvSpPr>
          <p:cNvPr id="8" name="Rectangle 7">
            <a:extLst>
              <a:ext uri="{FF2B5EF4-FFF2-40B4-BE49-F238E27FC236}">
                <a16:creationId xmlns:a16="http://schemas.microsoft.com/office/drawing/2014/main" id="{CCAF7809-E0FE-C0C5-8B6F-C3141C1C2093}"/>
              </a:ext>
            </a:extLst>
          </p:cNvPr>
          <p:cNvSpPr/>
          <p:nvPr/>
        </p:nvSpPr>
        <p:spPr>
          <a:xfrm>
            <a:off x="2249714" y="2525485"/>
            <a:ext cx="725715" cy="211908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31080F2-51C0-96C2-C044-118179438652}"/>
              </a:ext>
            </a:extLst>
          </p:cNvPr>
          <p:cNvPicPr>
            <a:picLocks noChangeAspect="1"/>
          </p:cNvPicPr>
          <p:nvPr/>
        </p:nvPicPr>
        <p:blipFill rotWithShape="1">
          <a:blip r:embed="rId5"/>
          <a:srcRect l="1216" t="13193" r="79709" b="8079"/>
          <a:stretch/>
        </p:blipFill>
        <p:spPr>
          <a:xfrm>
            <a:off x="5529943" y="1165494"/>
            <a:ext cx="12846050" cy="9940577"/>
          </a:xfrm>
          <a:prstGeom prst="rect">
            <a:avLst/>
          </a:prstGeom>
        </p:spPr>
      </p:pic>
    </p:spTree>
    <p:extLst>
      <p:ext uri="{BB962C8B-B14F-4D97-AF65-F5344CB8AC3E}">
        <p14:creationId xmlns:p14="http://schemas.microsoft.com/office/powerpoint/2010/main" val="239412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8F75CA-5C9A-37E7-D648-C2421F0D1B74}"/>
              </a:ext>
            </a:extLst>
          </p:cNvPr>
          <p:cNvSpPr txBox="1"/>
          <p:nvPr/>
        </p:nvSpPr>
        <p:spPr>
          <a:xfrm>
            <a:off x="564242" y="1021080"/>
            <a:ext cx="11810637" cy="8386874"/>
          </a:xfrm>
          <a:prstGeom prst="rect">
            <a:avLst/>
          </a:prstGeom>
        </p:spPr>
        <p:txBody>
          <a:bodyPr wrap="square" lIns="0" tIns="0" rIns="0" bIns="0">
            <a:normAutofit lnSpcReduction="10000"/>
          </a:bodyPr>
          <a:lstStyle/>
          <a:p>
            <a:pPr marR="156810">
              <a:lnSpc>
                <a:spcPct val="90000"/>
              </a:lnSpc>
              <a:spcAft>
                <a:spcPts val="600"/>
              </a:spcAft>
            </a:pPr>
            <a:endParaRPr lang="en-IE" sz="4400" b="0" i="0" dirty="0">
              <a:latin typeface="☞GILROY-REGULAR" pitchFamily="2" charset="77"/>
              <a:ea typeface="+mn-ea"/>
              <a:cs typeface="+mn-cs"/>
            </a:endParaRPr>
          </a:p>
          <a:p>
            <a:pPr marR="156810">
              <a:lnSpc>
                <a:spcPct val="90000"/>
              </a:lnSpc>
              <a:spcAft>
                <a:spcPts val="600"/>
              </a:spcAft>
            </a:pPr>
            <a:r>
              <a:rPr lang="en-IE" sz="4400" b="1" dirty="0">
                <a:latin typeface="☞GILROY-REGULAR" pitchFamily="2" charset="77"/>
              </a:rPr>
              <a:t>2. </a:t>
            </a:r>
            <a:r>
              <a:rPr lang="en-IE" sz="4400" b="1" i="0" dirty="0">
                <a:latin typeface="☞GILROY-REGULAR" pitchFamily="2" charset="77"/>
                <a:ea typeface="+mn-ea"/>
                <a:cs typeface="+mn-cs"/>
              </a:rPr>
              <a:t>Pre- Draft notification </a:t>
            </a:r>
            <a:r>
              <a:rPr lang="en-IE" sz="4400" b="1" dirty="0">
                <a:latin typeface="☞GILROY-REGULAR" pitchFamily="2" charset="77"/>
              </a:rPr>
              <a:t>of commencement of Special Speed Limit Bye Law process (Section 9(3) of the Roads Traffic Act (as amended)</a:t>
            </a:r>
          </a:p>
          <a:p>
            <a:pPr marR="156810">
              <a:lnSpc>
                <a:spcPct val="90000"/>
              </a:lnSpc>
              <a:spcAft>
                <a:spcPts val="600"/>
              </a:spcAft>
            </a:pPr>
            <a:endParaRPr lang="en-IE" sz="4400" b="0" i="0" dirty="0">
              <a:latin typeface="☞GILROY-REGULAR" pitchFamily="2" charset="77"/>
              <a:ea typeface="+mn-ea"/>
              <a:cs typeface="+mn-cs"/>
            </a:endParaRPr>
          </a:p>
          <a:p>
            <a:pPr marR="156810">
              <a:lnSpc>
                <a:spcPct val="90000"/>
              </a:lnSpc>
              <a:spcAft>
                <a:spcPts val="600"/>
              </a:spcAft>
            </a:pPr>
            <a:r>
              <a:rPr lang="en-IE" sz="4000" dirty="0">
                <a:latin typeface="☞GILROY-REGULAR" pitchFamily="2" charset="77"/>
              </a:rPr>
              <a:t>- Notification of commencement of process for a Special Speed Limit Bye Law for R136 </a:t>
            </a:r>
          </a:p>
          <a:p>
            <a:pPr marR="156810">
              <a:lnSpc>
                <a:spcPct val="90000"/>
              </a:lnSpc>
              <a:spcAft>
                <a:spcPts val="600"/>
              </a:spcAft>
            </a:pPr>
            <a:r>
              <a:rPr lang="en-IE" sz="4000" dirty="0">
                <a:latin typeface="☞GILROY-REGULAR" pitchFamily="2" charset="77"/>
              </a:rPr>
              <a:t>- </a:t>
            </a:r>
            <a:r>
              <a:rPr lang="en-GB" sz="4000" dirty="0">
                <a:latin typeface="☞GILROY-REGULAR" pitchFamily="2" charset="77"/>
              </a:rPr>
              <a:t>Process as per Guidelines for Setting and Managing Speed Limits in Ireland (2015)</a:t>
            </a:r>
          </a:p>
          <a:p>
            <a:pPr marR="156810">
              <a:lnSpc>
                <a:spcPct val="90000"/>
              </a:lnSpc>
              <a:spcAft>
                <a:spcPts val="600"/>
              </a:spcAft>
            </a:pPr>
            <a:r>
              <a:rPr lang="en-GB" sz="4000" dirty="0"/>
              <a:t>- Notify An Garda Síochána, Elected Members and District Engineers of proposed decision to review the Special Speed Limit bye-law in this area and invite submissions</a:t>
            </a:r>
            <a:endParaRPr lang="en-IE" sz="4000" dirty="0">
              <a:latin typeface="☞GILROY-REGULAR" pitchFamily="2" charset="77"/>
            </a:endParaRPr>
          </a:p>
          <a:p>
            <a:pPr marR="156810">
              <a:lnSpc>
                <a:spcPct val="90000"/>
              </a:lnSpc>
              <a:spcAft>
                <a:spcPts val="600"/>
              </a:spcAft>
            </a:pPr>
            <a:r>
              <a:rPr lang="en-IE" sz="4000" dirty="0">
                <a:latin typeface="☞GILROY-REGULAR" pitchFamily="2" charset="77"/>
              </a:rPr>
              <a:t>- Submissions to </a:t>
            </a:r>
            <a:r>
              <a:rPr lang="en-IE" sz="4000" dirty="0">
                <a:latin typeface="☞GILROY-REGULAR" pitchFamily="2" charset="77"/>
                <a:hlinkClick r:id="rId2"/>
              </a:rPr>
              <a:t>activetravel@sdublincoco.ie</a:t>
            </a:r>
            <a:r>
              <a:rPr lang="en-IE" sz="4000" dirty="0">
                <a:latin typeface="☞GILROY-REGULAR" pitchFamily="2" charset="77"/>
              </a:rPr>
              <a:t> </a:t>
            </a:r>
          </a:p>
        </p:txBody>
      </p:sp>
      <p:sp>
        <p:nvSpPr>
          <p:cNvPr id="13" name="Slide Number Placeholder 5">
            <a:extLst>
              <a:ext uri="{FF2B5EF4-FFF2-40B4-BE49-F238E27FC236}">
                <a16:creationId xmlns:a16="http://schemas.microsoft.com/office/drawing/2014/main" id="{3FCA0C1D-AE69-F6A2-F838-300C6A38C773}"/>
              </a:ext>
            </a:extLst>
          </p:cNvPr>
          <p:cNvSpPr>
            <a:spLocks noGrp="1"/>
          </p:cNvSpPr>
          <p:nvPr>
            <p:ph type="sldNum" sz="quarter" idx="7"/>
          </p:nvPr>
        </p:nvSpPr>
        <p:spPr>
          <a:xfrm>
            <a:off x="18357850" y="10302875"/>
            <a:ext cx="860252" cy="276999"/>
          </a:xfrm>
        </p:spPr>
        <p:txBody>
          <a:bodyPr/>
          <a:lstStyle/>
          <a:p>
            <a:pPr>
              <a:spcAft>
                <a:spcPts val="600"/>
              </a:spcAft>
            </a:pPr>
            <a:fld id="{B6F15528-21DE-4FAA-801E-634DDDAF4B2B}" type="slidenum">
              <a:rPr lang="en-IE" smtClean="0"/>
              <a:pPr>
                <a:spcAft>
                  <a:spcPts val="600"/>
                </a:spcAft>
              </a:pPr>
              <a:t>7</a:t>
            </a:fld>
            <a:endParaRPr lang="en-IE"/>
          </a:p>
        </p:txBody>
      </p:sp>
      <p:pic>
        <p:nvPicPr>
          <p:cNvPr id="2" name="Picture 1" descr="A map of a city&#10;&#10;Description automatically generated">
            <a:extLst>
              <a:ext uri="{FF2B5EF4-FFF2-40B4-BE49-F238E27FC236}">
                <a16:creationId xmlns:a16="http://schemas.microsoft.com/office/drawing/2014/main" id="{E76D914A-A64D-9384-7C3D-5F88F2B2E87D}"/>
              </a:ext>
            </a:extLst>
          </p:cNvPr>
          <p:cNvPicPr>
            <a:picLocks noChangeAspect="1"/>
          </p:cNvPicPr>
          <p:nvPr/>
        </p:nvPicPr>
        <p:blipFill>
          <a:blip r:embed="rId3"/>
          <a:stretch>
            <a:fillRect/>
          </a:stretch>
        </p:blipFill>
        <p:spPr>
          <a:xfrm>
            <a:off x="12847320" y="1461237"/>
            <a:ext cx="5940656" cy="9039720"/>
          </a:xfrm>
          <a:prstGeom prst="rect">
            <a:avLst/>
          </a:prstGeom>
        </p:spPr>
      </p:pic>
      <p:sp>
        <p:nvSpPr>
          <p:cNvPr id="4" name="Rectangle 3">
            <a:extLst>
              <a:ext uri="{FF2B5EF4-FFF2-40B4-BE49-F238E27FC236}">
                <a16:creationId xmlns:a16="http://schemas.microsoft.com/office/drawing/2014/main" id="{09DE432C-A26A-F3C5-0AF4-3FE5693FA466}"/>
              </a:ext>
            </a:extLst>
          </p:cNvPr>
          <p:cNvSpPr/>
          <p:nvPr/>
        </p:nvSpPr>
        <p:spPr>
          <a:xfrm>
            <a:off x="14554200" y="1645920"/>
            <a:ext cx="3373524" cy="885503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4860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8F75CA-5C9A-37E7-D648-C2421F0D1B74}"/>
              </a:ext>
            </a:extLst>
          </p:cNvPr>
          <p:cNvSpPr txBox="1"/>
          <p:nvPr/>
        </p:nvSpPr>
        <p:spPr>
          <a:xfrm>
            <a:off x="564242" y="1021080"/>
            <a:ext cx="11810637" cy="8386874"/>
          </a:xfrm>
          <a:prstGeom prst="rect">
            <a:avLst/>
          </a:prstGeom>
        </p:spPr>
        <p:txBody>
          <a:bodyPr wrap="square" lIns="0" tIns="0" rIns="0" bIns="0">
            <a:normAutofit/>
          </a:bodyPr>
          <a:lstStyle/>
          <a:p>
            <a:pPr marR="156810">
              <a:lnSpc>
                <a:spcPct val="90000"/>
              </a:lnSpc>
              <a:spcAft>
                <a:spcPts val="600"/>
              </a:spcAft>
            </a:pPr>
            <a:endParaRPr lang="en-IE" sz="4400" b="0" i="0" dirty="0">
              <a:latin typeface="☞GILROY-REGULAR" pitchFamily="2" charset="77"/>
              <a:ea typeface="+mn-ea"/>
              <a:cs typeface="+mn-cs"/>
            </a:endParaRPr>
          </a:p>
          <a:p>
            <a:pPr marR="156810">
              <a:lnSpc>
                <a:spcPct val="90000"/>
              </a:lnSpc>
              <a:spcAft>
                <a:spcPts val="600"/>
              </a:spcAft>
            </a:pPr>
            <a:r>
              <a:rPr lang="en-IE" sz="4400" b="1" dirty="0">
                <a:latin typeface="☞GILROY-REGULAR" pitchFamily="2" charset="77"/>
              </a:rPr>
              <a:t>2. </a:t>
            </a:r>
            <a:r>
              <a:rPr lang="en-IE" sz="4400" b="1" i="0" dirty="0">
                <a:latin typeface="☞GILROY-REGULAR" pitchFamily="2" charset="77"/>
                <a:ea typeface="+mn-ea"/>
                <a:cs typeface="+mn-cs"/>
              </a:rPr>
              <a:t>Pre- Draft notification </a:t>
            </a:r>
            <a:r>
              <a:rPr lang="en-IE" sz="4400" b="1" dirty="0">
                <a:latin typeface="☞GILROY-REGULAR" pitchFamily="2" charset="77"/>
              </a:rPr>
              <a:t>of commencement of Special Speed Limit Bye Law process</a:t>
            </a:r>
          </a:p>
          <a:p>
            <a:pPr marR="156810">
              <a:lnSpc>
                <a:spcPct val="90000"/>
              </a:lnSpc>
              <a:spcAft>
                <a:spcPts val="600"/>
              </a:spcAft>
            </a:pPr>
            <a:endParaRPr lang="en-IE" sz="4400" b="0" i="0" dirty="0">
              <a:latin typeface="☞GILROY-REGULAR" pitchFamily="2" charset="77"/>
              <a:ea typeface="+mn-ea"/>
              <a:cs typeface="+mn-cs"/>
            </a:endParaRPr>
          </a:p>
          <a:p>
            <a:pPr marR="156810">
              <a:lnSpc>
                <a:spcPct val="90000"/>
              </a:lnSpc>
              <a:spcAft>
                <a:spcPts val="600"/>
              </a:spcAft>
            </a:pPr>
            <a:r>
              <a:rPr lang="en-IE" sz="4000" dirty="0">
                <a:latin typeface="☞GILROY-REGULAR" pitchFamily="2" charset="77"/>
              </a:rPr>
              <a:t>- </a:t>
            </a:r>
            <a:r>
              <a:rPr lang="en-GB" sz="4000" dirty="0"/>
              <a:t>Reduction in speed limit to 50kph on the R136 adjacent to Station </a:t>
            </a:r>
          </a:p>
          <a:p>
            <a:pPr marR="156810">
              <a:lnSpc>
                <a:spcPct val="90000"/>
              </a:lnSpc>
              <a:spcAft>
                <a:spcPts val="600"/>
              </a:spcAft>
            </a:pPr>
            <a:r>
              <a:rPr lang="en-GB" sz="4000" dirty="0"/>
              <a:t>- Reduction in speed limit to 60kph on section of R136 to tie in 50kph zone</a:t>
            </a:r>
          </a:p>
          <a:p>
            <a:pPr marR="156810">
              <a:lnSpc>
                <a:spcPct val="90000"/>
              </a:lnSpc>
              <a:spcAft>
                <a:spcPts val="600"/>
              </a:spcAft>
            </a:pPr>
            <a:r>
              <a:rPr lang="en-GB" sz="4000" dirty="0"/>
              <a:t>- Starting and Finishing points to be agreed through process </a:t>
            </a:r>
          </a:p>
          <a:p>
            <a:pPr marR="156810">
              <a:lnSpc>
                <a:spcPct val="90000"/>
              </a:lnSpc>
              <a:spcAft>
                <a:spcPts val="600"/>
              </a:spcAft>
            </a:pPr>
            <a:r>
              <a:rPr lang="en-GB" sz="4000" dirty="0"/>
              <a:t>- Revert to ACM with report on consultation</a:t>
            </a:r>
          </a:p>
          <a:p>
            <a:pPr marR="156810">
              <a:lnSpc>
                <a:spcPct val="90000"/>
              </a:lnSpc>
              <a:spcAft>
                <a:spcPts val="600"/>
              </a:spcAft>
            </a:pPr>
            <a:endParaRPr lang="en-GB" sz="4400" dirty="0"/>
          </a:p>
        </p:txBody>
      </p:sp>
      <p:sp>
        <p:nvSpPr>
          <p:cNvPr id="13" name="Slide Number Placeholder 5">
            <a:extLst>
              <a:ext uri="{FF2B5EF4-FFF2-40B4-BE49-F238E27FC236}">
                <a16:creationId xmlns:a16="http://schemas.microsoft.com/office/drawing/2014/main" id="{3FCA0C1D-AE69-F6A2-F838-300C6A38C773}"/>
              </a:ext>
            </a:extLst>
          </p:cNvPr>
          <p:cNvSpPr>
            <a:spLocks noGrp="1"/>
          </p:cNvSpPr>
          <p:nvPr>
            <p:ph type="sldNum" sz="quarter" idx="7"/>
          </p:nvPr>
        </p:nvSpPr>
        <p:spPr>
          <a:xfrm>
            <a:off x="18357850" y="10302875"/>
            <a:ext cx="860252" cy="276999"/>
          </a:xfrm>
        </p:spPr>
        <p:txBody>
          <a:bodyPr/>
          <a:lstStyle/>
          <a:p>
            <a:pPr>
              <a:spcAft>
                <a:spcPts val="600"/>
              </a:spcAft>
            </a:pPr>
            <a:fld id="{B6F15528-21DE-4FAA-801E-634DDDAF4B2B}" type="slidenum">
              <a:rPr lang="en-IE" smtClean="0"/>
              <a:pPr>
                <a:spcAft>
                  <a:spcPts val="600"/>
                </a:spcAft>
              </a:pPr>
              <a:t>8</a:t>
            </a:fld>
            <a:endParaRPr lang="en-IE"/>
          </a:p>
        </p:txBody>
      </p:sp>
      <p:pic>
        <p:nvPicPr>
          <p:cNvPr id="2" name="Picture 1" descr="A map of a city&#10;&#10;Description automatically generated">
            <a:extLst>
              <a:ext uri="{FF2B5EF4-FFF2-40B4-BE49-F238E27FC236}">
                <a16:creationId xmlns:a16="http://schemas.microsoft.com/office/drawing/2014/main" id="{E76D914A-A64D-9384-7C3D-5F88F2B2E87D}"/>
              </a:ext>
            </a:extLst>
          </p:cNvPr>
          <p:cNvPicPr>
            <a:picLocks noChangeAspect="1"/>
          </p:cNvPicPr>
          <p:nvPr/>
        </p:nvPicPr>
        <p:blipFill>
          <a:blip r:embed="rId2"/>
          <a:stretch>
            <a:fillRect/>
          </a:stretch>
        </p:blipFill>
        <p:spPr>
          <a:xfrm>
            <a:off x="12847320" y="1461237"/>
            <a:ext cx="5940656" cy="9039720"/>
          </a:xfrm>
          <a:prstGeom prst="rect">
            <a:avLst/>
          </a:prstGeom>
        </p:spPr>
      </p:pic>
      <p:sp>
        <p:nvSpPr>
          <p:cNvPr id="4" name="Rectangle 3">
            <a:extLst>
              <a:ext uri="{FF2B5EF4-FFF2-40B4-BE49-F238E27FC236}">
                <a16:creationId xmlns:a16="http://schemas.microsoft.com/office/drawing/2014/main" id="{09DE432C-A26A-F3C5-0AF4-3FE5693FA466}"/>
              </a:ext>
            </a:extLst>
          </p:cNvPr>
          <p:cNvSpPr/>
          <p:nvPr/>
        </p:nvSpPr>
        <p:spPr>
          <a:xfrm>
            <a:off x="14554200" y="1645920"/>
            <a:ext cx="3373524" cy="885503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527647"/>
      </p:ext>
    </p:extLst>
  </p:cSld>
  <p:clrMapOvr>
    <a:masterClrMapping/>
  </p:clrMapOvr>
</p:sld>
</file>

<file path=ppt/theme/theme1.xml><?xml version="1.0" encoding="utf-8"?>
<a:theme xmlns:a="http://schemas.openxmlformats.org/drawingml/2006/main" name="Office Theme">
  <a:themeElements>
    <a:clrScheme name="Clonburris">
      <a:dk1>
        <a:srgbClr val="032A30"/>
      </a:dk1>
      <a:lt1>
        <a:srgbClr val="FFFFFF"/>
      </a:lt1>
      <a:dk2>
        <a:srgbClr val="272827"/>
      </a:dk2>
      <a:lt2>
        <a:srgbClr val="EEECE1"/>
      </a:lt2>
      <a:accent1>
        <a:srgbClr val="1CCDFE"/>
      </a:accent1>
      <a:accent2>
        <a:srgbClr val="25D07C"/>
      </a:accent2>
      <a:accent3>
        <a:srgbClr val="FFC72B"/>
      </a:accent3>
      <a:accent4>
        <a:srgbClr val="F55175"/>
      </a:accent4>
      <a:accent5>
        <a:srgbClr val="FEE8AA"/>
      </a:accent5>
      <a:accent6>
        <a:srgbClr val="A7EBCB"/>
      </a:accent6>
      <a:hlink>
        <a:srgbClr val="052A30"/>
      </a:hlink>
      <a:folHlink>
        <a:srgbClr val="052A3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5054eb7-4fbd-401e-8de7-7a55267b9b11">
      <UserInfo>
        <DisplayName>William Byrne</DisplayName>
        <AccountId>12</AccountId>
        <AccountType/>
      </UserInfo>
      <UserInfo>
        <DisplayName>Padraig Collins</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A9A405067C8A541B66272B23539138C" ma:contentTypeVersion="5" ma:contentTypeDescription="Create a new document." ma:contentTypeScope="" ma:versionID="3b5eb622847ecf5e649294b50788afb8">
  <xsd:schema xmlns:xsd="http://www.w3.org/2001/XMLSchema" xmlns:xs="http://www.w3.org/2001/XMLSchema" xmlns:p="http://schemas.microsoft.com/office/2006/metadata/properties" xmlns:ns2="05c7262e-919e-4b81-b525-ad14d836cd75" xmlns:ns3="05054eb7-4fbd-401e-8de7-7a55267b9b11" targetNamespace="http://schemas.microsoft.com/office/2006/metadata/properties" ma:root="true" ma:fieldsID="645af2eabd9496d6c2bd9915d58d8286" ns2:_="" ns3:_="">
    <xsd:import namespace="05c7262e-919e-4b81-b525-ad14d836cd75"/>
    <xsd:import namespace="05054eb7-4fbd-401e-8de7-7a55267b9b1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c7262e-919e-4b81-b525-ad14d836cd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054eb7-4fbd-401e-8de7-7a55267b9b1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365A66-134E-4BEC-AE1F-6719ECCD2B2C}">
  <ds:schemaRefs>
    <ds:schemaRef ds:uri="http://schemas.microsoft.com/sharepoint/v3/contenttype/forms"/>
  </ds:schemaRefs>
</ds:datastoreItem>
</file>

<file path=customXml/itemProps2.xml><?xml version="1.0" encoding="utf-8"?>
<ds:datastoreItem xmlns:ds="http://schemas.openxmlformats.org/officeDocument/2006/customXml" ds:itemID="{FA170851-A4AA-4E6B-802D-53D19C4C9738}">
  <ds:schemaRefs>
    <ds:schemaRef ds:uri="05054eb7-4fbd-401e-8de7-7a55267b9b1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8F4BBD2-38CA-44C2-A8DD-4BD6834BE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c7262e-919e-4b81-b525-ad14d836cd75"/>
    <ds:schemaRef ds:uri="05054eb7-4fbd-401e-8de7-7a55267b9b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5774</TotalTime>
  <Words>742</Words>
  <Application>Microsoft Office PowerPoint</Application>
  <PresentationFormat>Custom</PresentationFormat>
  <Paragraphs>72</Paragraphs>
  <Slides>9</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☞GILROY-BOLD</vt:lpstr>
      <vt:lpstr>☞GILROY-REGULAR</vt:lpstr>
      <vt:lpstr>Arial</vt:lpstr>
      <vt:lpstr>Calibri</vt:lpstr>
      <vt:lpstr>Calibri Light</vt:lpstr>
      <vt:lpstr>Office Theme</vt:lpstr>
      <vt:lpstr>1_Office Theme</vt:lpstr>
      <vt:lpstr>Kishoge Station – Section 38 works at Kishoge Station and resulting proposed new Special Speed Limit on R136 </vt:lpstr>
      <vt:lpstr>Content – 2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Clonburris_PPT_Template</dc:title>
  <dc:creator>Eoin Burke</dc:creator>
  <cp:lastModifiedBy>Eoin Burke</cp:lastModifiedBy>
  <cp:revision>273</cp:revision>
  <dcterms:created xsi:type="dcterms:W3CDTF">2021-07-29T15:12:44Z</dcterms:created>
  <dcterms:modified xsi:type="dcterms:W3CDTF">2023-09-19T13:24:04Z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2021-07-29T00:00:00Z</vt:filetime>
  </property>
  <property fmtid="{D5CDD505-2E9C-101B-9397-08002B2CF9AE}" pid="3" name="Creator">
    <vt:lpwstr>Adobe Illustrator 25.3 (Macintosh)</vt:lpwstr>
  </property>
  <property fmtid="{D5CDD505-2E9C-101B-9397-08002B2CF9AE}" pid="4" name="LastSaved">
    <vt:filetime>2021-07-29T00:00:00Z</vt:filetime>
  </property>
  <property fmtid="{D5CDD505-2E9C-101B-9397-08002B2CF9AE}" pid="5" name="ContentTypeId">
    <vt:lpwstr>0x0101001A9A405067C8A541B66272B23539138C</vt:lpwstr>
  </property>
</Properties>
</file>